
<file path=[Content_Types].xml><?xml version="1.0" encoding="utf-8"?>
<Types xmlns="http://schemas.openxmlformats.org/package/2006/content-types">
  <Override PartName="/_rels/.rels" ContentType="application/vnd.openxmlformats-package.relationships+xml"/>
  <Override PartName="/ppt/notesSlides/_rels/notesSlide22.xml.rels" ContentType="application/vnd.openxmlformats-package.relationships+xml"/>
  <Override PartName="/ppt/notesSlides/_rels/notesSlide21.xml.rels" ContentType="application/vnd.openxmlformats-package.relationships+xml"/>
  <Override PartName="/ppt/notesSlides/_rels/notesSlide16.xml.rels" ContentType="application/vnd.openxmlformats-package.relationships+xml"/>
  <Override PartName="/ppt/notesSlides/_rels/notesSlide15.xml.rels" ContentType="application/vnd.openxmlformats-package.relationships+xml"/>
  <Override PartName="/ppt/notesSlides/_rels/notesSlide14.xml.rels" ContentType="application/vnd.openxmlformats-package.relationships+xml"/>
  <Override PartName="/ppt/notesSlides/_rels/notesSlide13.xml.rels" ContentType="application/vnd.openxmlformats-package.relationships+xml"/>
  <Override PartName="/ppt/notesSlides/_rels/notesSlide20.xml.rels" ContentType="application/vnd.openxmlformats-package.relationships+xml"/>
  <Override PartName="/ppt/notesSlides/_rels/notesSlide19.xml.rels" ContentType="application/vnd.openxmlformats-package.relationships+xml"/>
  <Override PartName="/ppt/notesSlides/_rels/notesSlide12.xml.rels" ContentType="application/vnd.openxmlformats-package.relationships+xml"/>
  <Override PartName="/ppt/notesSlides/_rels/notesSlide2.xml.rels" ContentType="application/vnd.openxmlformats-package.relationships+xml"/>
  <Override PartName="/ppt/notesSlides/_rels/notesSlide3.xml.rels" ContentType="application/vnd.openxmlformats-package.relationships+xml"/>
  <Override PartName="/ppt/notesSlides/_rels/notesSlide4.xml.rels" ContentType="application/vnd.openxmlformats-package.relationships+xml"/>
  <Override PartName="/ppt/notesSlides/_rels/notesSlide5.xml.rels" ContentType="application/vnd.openxmlformats-package.relationships+xml"/>
  <Override PartName="/ppt/notesSlides/_rels/notesSlide6.xml.rels" ContentType="application/vnd.openxmlformats-package.relationships+xml"/>
  <Override PartName="/ppt/notesSlides/_rels/notesSlide7.xml.rels" ContentType="application/vnd.openxmlformats-package.relationships+xml"/>
  <Override PartName="/ppt/notesSlides/_rels/notesSlide8.xml.rels" ContentType="application/vnd.openxmlformats-package.relationships+xml"/>
  <Override PartName="/ppt/notesSlides/_rels/notesSlide9.xml.rels" ContentType="application/vnd.openxmlformats-package.relationships+xml"/>
  <Override PartName="/ppt/notesSlides/_rels/notesSlide17.xml.rels" ContentType="application/vnd.openxmlformats-package.relationships+xml"/>
  <Override PartName="/ppt/notesSlides/_rels/notesSlide10.xml.rels" ContentType="application/vnd.openxmlformats-package.relationships+xml"/>
  <Override PartName="/ppt/notesSlides/_rels/notesSlide18.xml.rels" ContentType="application/vnd.openxmlformats-package.relationships+xml"/>
  <Override PartName="/ppt/notesSlides/_rels/notesSlide11.xml.rels" ContentType="application/vnd.openxmlformats-package.relationships+xml"/>
  <Override PartName="/ppt/notesSlides/notesSlide19.xml" ContentType="application/vnd.openxmlformats-officedocument.presentationml.notesSlide+xml"/>
  <Override PartName="/ppt/notesSlides/notesSlide18.xml" ContentType="application/vnd.openxmlformats-officedocument.presentationml.notesSlide+xml"/>
  <Override PartName="/ppt/notesSlides/notesSlide17.xml" ContentType="application/vnd.openxmlformats-officedocument.presentationml.notesSlide+xml"/>
  <Override PartName="/ppt/notesSlides/notesSlide16.xml" ContentType="application/vnd.openxmlformats-officedocument.presentationml.notesSlide+xml"/>
  <Override PartName="/ppt/notesSlides/notesSlide15.xml" ContentType="application/vnd.openxmlformats-officedocument.presentationml.notesSlide+xml"/>
  <Override PartName="/ppt/notesSlides/notesSlide14.xml" ContentType="application/vnd.openxmlformats-officedocument.presentationml.notesSlide+xml"/>
  <Override PartName="/ppt/notesSlides/notesSlide13.xml" ContentType="application/vnd.openxmlformats-officedocument.presentationml.notesSlide+xml"/>
  <Override PartName="/ppt/notesSlides/notesSlide12.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10.xml" ContentType="application/vnd.openxmlformats-officedocument.presentationml.notesSlide+xml"/>
  <Override PartName="/ppt/notesSlides/notesSlide20.xml" ContentType="application/vnd.openxmlformats-officedocument.presentationml.notesSlide+xml"/>
  <Override PartName="/ppt/notesSlides/notesSlide4.xml" ContentType="application/vnd.openxmlformats-officedocument.presentationml.notesSlide+xml"/>
  <Override PartName="/ppt/notesSlides/notesSlide11.xml" ContentType="application/vnd.openxmlformats-officedocument.presentationml.notesSlide+xml"/>
  <Override PartName="/ppt/notesSlides/notesSlide21.xml" ContentType="application/vnd.openxmlformats-officedocument.presentationml.notesSlide+xml"/>
  <Override PartName="/ppt/notesSlides/notesSlide5.xml" ContentType="application/vnd.openxmlformats-officedocument.presentationml.notesSlide+xml"/>
  <Override PartName="/ppt/notesSlides/notesSlide22.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_rels/presentation.xml.rels" ContentType="application/vnd.openxmlformats-package.relationships+xml"/>
  <Override PartName="/ppt/media/image39.jpeg" ContentType="image/jpeg"/>
  <Override PartName="/ppt/media/image38.jpeg" ContentType="image/jpeg"/>
  <Override PartName="/ppt/media/image34.jpeg" ContentType="image/jpeg"/>
  <Override PartName="/ppt/media/image33.jpeg" ContentType="image/jpeg"/>
  <Override PartName="/ppt/media/image32.jpeg" ContentType="image/jpeg"/>
  <Override PartName="/ppt/media/image31.jpeg" ContentType="image/jpeg"/>
  <Override PartName="/ppt/media/image30.jpeg" ContentType="image/jpeg"/>
  <Override PartName="/ppt/media/image29.jpeg" ContentType="image/jpeg"/>
  <Override PartName="/ppt/media/image28.jpeg" ContentType="image/jpeg"/>
  <Override PartName="/ppt/media/image27.jpeg" ContentType="image/jpeg"/>
  <Override PartName="/ppt/media/image26.jpeg" ContentType="image/jpeg"/>
  <Override PartName="/ppt/media/image25.jpeg" ContentType="image/jpeg"/>
  <Override PartName="/ppt/media/image9.jpeg" ContentType="image/jpeg"/>
  <Override PartName="/ppt/media/image24.jpeg" ContentType="image/jpeg"/>
  <Override PartName="/ppt/media/image8.jpeg" ContentType="image/jpeg"/>
  <Override PartName="/ppt/media/image23.jpeg" ContentType="image/jpeg"/>
  <Override PartName="/ppt/media/image7.jpeg" ContentType="image/jpeg"/>
  <Override PartName="/ppt/media/image35.jpeg" ContentType="image/jpeg"/>
  <Override PartName="/ppt/media/image10.jpeg" ContentType="image/jpeg"/>
  <Override PartName="/ppt/media/image6.jpeg" ContentType="image/jpeg"/>
  <Override PartName="/ppt/media/image22.jpeg" ContentType="image/jpeg"/>
  <Override PartName="/ppt/media/image5.jpeg" ContentType="image/jpeg"/>
  <Override PartName="/ppt/media/image21.jpeg" ContentType="image/jpeg"/>
  <Override PartName="/ppt/media/image4.jpeg" ContentType="image/jpeg"/>
  <Override PartName="/ppt/media/image19.jpeg" ContentType="image/jpeg"/>
  <Override PartName="/ppt/media/image20.jpeg" ContentType="image/jpeg"/>
  <Override PartName="/ppt/media/image3.jpeg" ContentType="image/jpeg"/>
  <Override PartName="/ppt/media/image18.jpeg" ContentType="image/jpeg"/>
  <Override PartName="/ppt/media/image36.jpeg" ContentType="image/jpeg"/>
  <Override PartName="/ppt/media/image11.jpeg" ContentType="image/jpeg"/>
  <Override PartName="/ppt/media/image42.jpeg" ContentType="image/jpeg"/>
  <Override PartName="/ppt/media/image37.jpeg" ContentType="image/jpeg"/>
  <Override PartName="/ppt/media/image12.jpeg" ContentType="image/jpeg"/>
  <Override PartName="/ppt/media/image43.jpeg" ContentType="image/jpeg"/>
  <Override PartName="/ppt/media/image13.jpeg" ContentType="image/jpeg"/>
  <Override PartName="/ppt/media/image40.jpeg" ContentType="image/jpeg"/>
  <Override PartName="/ppt/media/image14.jpeg" ContentType="image/jpeg"/>
  <Override PartName="/ppt/media/image41.jpeg" ContentType="image/jpeg"/>
  <Override PartName="/ppt/media/image15.jpeg" ContentType="image/jpeg"/>
  <Override PartName="/ppt/media/image1.jpeg" ContentType="image/jpeg"/>
  <Override PartName="/ppt/media/image16.jpeg" ContentType="image/jpeg"/>
  <Override PartName="/ppt/media/image2.jpeg" ContentType="image/jpeg"/>
  <Override PartName="/ppt/media/image17.jpeg" ContentType="image/jpeg"/>
  <Override PartName="/ppt/slides/_rels/slide21.xml.rels" ContentType="application/vnd.openxmlformats-package.relationships+xml"/>
  <Override PartName="/ppt/slides/_rels/slide20.xml.rels" ContentType="application/vnd.openxmlformats-package.relationships+xml"/>
  <Override PartName="/ppt/slides/_rels/slide16.xml.rels" ContentType="application/vnd.openxmlformats-package.relationships+xml"/>
  <Override PartName="/ppt/slides/_rels/slide15.xml.rels" ContentType="application/vnd.openxmlformats-package.relationships+xml"/>
  <Override PartName="/ppt/slides/_rels/slide22.xml.rels" ContentType="application/vnd.openxmlformats-package.relationships+xml"/>
  <Override PartName="/ppt/slides/_rels/slide14.xml.rels" ContentType="application/vnd.openxmlformats-package.relationships+xml"/>
  <Override PartName="/ppt/slides/_rels/slide13.xml.rels" ContentType="application/vnd.openxmlformats-package.relationships+xml"/>
  <Override PartName="/ppt/slides/_rels/slide19.xml.rels" ContentType="application/vnd.openxmlformats-package.relationships+xml"/>
  <Override PartName="/ppt/slides/_rels/slide12.xml.rels" ContentType="application/vnd.openxmlformats-package.relationships+xml"/>
  <Override PartName="/ppt/slides/_rels/slide18.xml.rels" ContentType="application/vnd.openxmlformats-package.relationships+xml"/>
  <Override PartName="/ppt/slides/_rels/slide11.xml.rels" ContentType="application/vnd.openxmlformats-package.relationships+xml"/>
  <Override PartName="/ppt/slides/_rels/slide3.xml.rels" ContentType="application/vnd.openxmlformats-package.relationships+xml"/>
  <Override PartName="/ppt/slides/_rels/slide4.xml.rels" ContentType="application/vnd.openxmlformats-package.relationships+xml"/>
  <Override PartName="/ppt/slides/_rels/slide5.xml.rels" ContentType="application/vnd.openxmlformats-package.relationships+xml"/>
  <Override PartName="/ppt/slides/_rels/slide6.xml.rels" ContentType="application/vnd.openxmlformats-package.relationships+xml"/>
  <Override PartName="/ppt/slides/_rels/slide7.xml.rels" ContentType="application/vnd.openxmlformats-package.relationships+xml"/>
  <Override PartName="/ppt/slides/_rels/slide1.xml.rels" ContentType="application/vnd.openxmlformats-package.relationships+xml"/>
  <Override PartName="/ppt/slides/_rels/slide8.xml.rels" ContentType="application/vnd.openxmlformats-package.relationships+xml"/>
  <Override PartName="/ppt/slides/_rels/slide2.xml.rels" ContentType="application/vnd.openxmlformats-package.relationships+xml"/>
  <Override PartName="/ppt/slides/_rels/slide9.xml.rels" ContentType="application/vnd.openxmlformats-package.relationships+xml"/>
  <Override PartName="/ppt/slides/_rels/slide17.xml.rels" ContentType="application/vnd.openxmlformats-package.relationships+xml"/>
  <Override PartName="/ppt/slides/_rels/slide10.xml.rels" ContentType="application/vnd.openxmlformats-package.relationships+xml"/>
  <Override PartName="/ppt/slides/slide22.xml" ContentType="application/vnd.openxmlformats-officedocument.presentationml.slide+xml"/>
  <Override PartName="/ppt/slides/slide7.xml" ContentType="application/vnd.openxmlformats-officedocument.presentationml.slide+xml"/>
  <Override PartName="/ppt/slides/slide21.xml" ContentType="application/vnd.openxmlformats-officedocument.presentationml.slide+xml"/>
  <Override PartName="/ppt/slides/slide6.xml" ContentType="application/vnd.openxmlformats-officedocument.presentationml.slide+xml"/>
  <Override PartName="/ppt/slides/slide20.xml" ContentType="application/vnd.openxmlformats-officedocument.presentationml.slide+xml"/>
  <Override PartName="/ppt/slides/slide5.xml" ContentType="application/vnd.openxmlformats-officedocument.presentationml.slide+xml"/>
  <Override PartName="/ppt/slides/slide4.xml" ContentType="application/vnd.openxmlformats-officedocument.presentationml.slide+xml"/>
  <Override PartName="/ppt/slides/slide3.xml" ContentType="application/vnd.openxmlformats-officedocument.presentationml.slide+xml"/>
  <Override PartName="/ppt/slides/slide2.xml" ContentType="application/vnd.openxmlformats-officedocument.presentationml.slide+xml"/>
  <Override PartName="/ppt/slides/slide8.xml" ContentType="application/vnd.openxmlformats-officedocument.presentationml.slide+xml"/>
  <Override PartName="/ppt/slides/slide10.xml" ContentType="application/vnd.openxmlformats-officedocument.presentationml.slide+xml"/>
  <Override PartName="/ppt/slides/slide1.xml" ContentType="application/vnd.openxmlformats-officedocument.presentationml.slide+xml"/>
  <Override PartName="/ppt/slides/slide19.xml" ContentType="application/vnd.openxmlformats-officedocument.presentationml.slide+xml"/>
  <Override PartName="/ppt/slides/slide9.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Layouts/_rels/slideLayout12.xml.rels" ContentType="application/vnd.openxmlformats-package.relationships+xml"/>
  <Override PartName="/ppt/slideLayouts/_rels/slideLayout11.xml.rels" ContentType="application/vnd.openxmlformats-package.relationships+xml"/>
  <Override PartName="/ppt/slideLayouts/_rels/slideLayout3.xml.rels" ContentType="application/vnd.openxmlformats-package.relationships+xml"/>
  <Override PartName="/ppt/slideLayouts/_rels/slideLayout4.xml.rels" ContentType="application/vnd.openxmlformats-package.relationships+xml"/>
  <Override PartName="/ppt/slideLayouts/_rels/slideLayout5.xml.rels" ContentType="application/vnd.openxmlformats-package.relationships+xml"/>
  <Override PartName="/ppt/slideLayouts/_rels/slideLayout6.xml.rels" ContentType="application/vnd.openxmlformats-package.relationships+xml"/>
  <Override PartName="/ppt/slideLayouts/_rels/slideLayout7.xml.rels" ContentType="application/vnd.openxmlformats-package.relationships+xml"/>
  <Override PartName="/ppt/slideLayouts/_rels/slideLayout1.xml.rels" ContentType="application/vnd.openxmlformats-package.relationships+xml"/>
  <Override PartName="/ppt/slideLayouts/_rels/slideLayout8.xml.rels" ContentType="application/vnd.openxmlformats-package.relationships+xml"/>
  <Override PartName="/ppt/slideLayouts/_rels/slideLayout2.xml.rels" ContentType="application/vnd.openxmlformats-package.relationships+xml"/>
  <Override PartName="/ppt/slideLayouts/_rels/slideLayout9.xml.rels" ContentType="application/vnd.openxmlformats-package.relationships+xml"/>
  <Override PartName="/ppt/slideLayouts/_rels/slideLayout10.xml.rels" ContentType="application/vnd.openxmlformats-package.relationships+xml"/>
  <Override PartName="/ppt/slideLayouts/slideLayout12.xml" ContentType="application/vnd.openxmlformats-officedocument.presentationml.slideLayout+xml"/>
  <Override PartName="/ppt/slideLayouts/slideLayout11.xml" ContentType="application/vnd.openxmlformats-officedocument.presentationml.slideLayout+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2.xml" ContentType="application/vnd.openxmlformats-officedocument.theme+xml"/>
  <Override PartName="/ppt/theme/theme1.xml" ContentType="application/vnd.openxmlformats-officedocument.theme+xml"/>
  <Override PartName="/ppt/slideMasters/_rels/slideMaster1.xml.rels" ContentType="application/vnd.openxmlformats-package.relationships+xml"/>
  <Override PartName="/ppt/slideMasters/slideMaster1.xml" ContentType="application/vnd.openxmlformats-officedocument.presentationml.slideMaster+xml"/>
  <Override PartName="/ppt/notesMasters/_rels/notesMaster1.xml.rels" ContentType="application/vnd.openxmlformats-package.relationships+xml"/>
  <Override PartName="/ppt/notesMasters/notesMaster1.xml" ContentType="application/vnd.openxmlformats-officedocument.presentationml.notesMaster+xml"/>
  <Override PartName="/ppt/presentation.xml" ContentType="application/vnd.openxmlformats-officedocument.presentationml.presentation.main+xml"/>
  <Override PartName="/docProps/app.xml" ContentType="application/vnd.openxmlformats-officedocument.extended-properties+xml"/>
  <Override PartName="/docProps/core.xml" ContentType="application/vnd.openxmlformats-package.core-properties+xml"/>
</Types>
</file>

<file path=_rels/.rels><?xml version="1.0" encoding="UTF-8"?>
<Relationships xmlns="http://schemas.openxmlformats.org/package/2006/relationships"><Relationship Id="rId1" Type="http://schemas.openxmlformats.org/package/2006/relationships/metadata/core-properties" Target="docProps/core.xml"/><Relationship Id="rId2" Type="http://schemas.openxmlformats.org/officeDocument/2006/relationships/extended-properties" Target="docProps/app.xml"/><Relationship Id="rId3" Type="http://schemas.openxmlformats.org/officeDocument/2006/relationships/officeDocument" Target="ppt/presentation.xml"/>
</Relationships>
</file>

<file path=ppt/presentation.xml><?xml version="1.0" encoding="utf-8"?>
<p:presentation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sldMasterIdLst>
    <p:sldMasterId id="2147483648" r:id="rId2"/>
  </p:sldMasterIdLst>
  <p:notesMasterIdLst>
    <p:notesMasterId r:id="rId3"/>
  </p:notesMasterIdLst>
  <p:sldIdLst>
    <p:sldId id="256" r:id="rId4"/>
    <p:sldId id="257" r:id="rId5"/>
    <p:sldId id="258" r:id="rId6"/>
    <p:sldId id="259" r:id="rId7"/>
    <p:sldId id="260" r:id="rId8"/>
    <p:sldId id="261" r:id="rId9"/>
    <p:sldId id="262" r:id="rId10"/>
    <p:sldId id="263" r:id="rId11"/>
    <p:sldId id="264" r:id="rId12"/>
    <p:sldId id="265" r:id="rId13"/>
    <p:sldId id="266" r:id="rId14"/>
    <p:sldId id="267" r:id="rId15"/>
    <p:sldId id="268" r:id="rId16"/>
    <p:sldId id="269" r:id="rId17"/>
    <p:sldId id="270" r:id="rId18"/>
    <p:sldId id="271" r:id="rId19"/>
    <p:sldId id="272" r:id="rId20"/>
    <p:sldId id="273" r:id="rId21"/>
    <p:sldId id="274" r:id="rId22"/>
    <p:sldId id="275" r:id="rId23"/>
    <p:sldId id="276" r:id="rId24"/>
    <p:sldId id="277" r:id="rId25"/>
  </p:sldIdLst>
  <p:sldSz cx="9144000" cy="6858000"/>
  <p:notesSz cx="7559675" cy="10691812"/>
</p:presentation>
</file>

<file path=ppt/_rels/presentation.xml.rels><?xml version="1.0" encoding="UTF-8"?>
<Relationships xmlns="http://schemas.openxmlformats.org/package/2006/relationships"><Relationship Id="rId1" Type="http://schemas.openxmlformats.org/officeDocument/2006/relationships/theme" Target="theme/theme1.xml"/><Relationship Id="rId2" Type="http://schemas.openxmlformats.org/officeDocument/2006/relationships/slideMaster" Target="slideMasters/slideMaster1.xml"/><Relationship Id="rId3" Type="http://schemas.openxmlformats.org/officeDocument/2006/relationships/notesMaster" Target="notesMasters/notesMaster1.xml"/><Relationship Id="rId4" Type="http://schemas.openxmlformats.org/officeDocument/2006/relationships/slide" Target="slides/slide1.xml"/><Relationship Id="rId5" Type="http://schemas.openxmlformats.org/officeDocument/2006/relationships/slide" Target="slides/slide2.xml"/><Relationship Id="rId6" Type="http://schemas.openxmlformats.org/officeDocument/2006/relationships/slide" Target="slides/slide3.xml"/><Relationship Id="rId7" Type="http://schemas.openxmlformats.org/officeDocument/2006/relationships/slide" Target="slides/slide4.xml"/><Relationship Id="rId8" Type="http://schemas.openxmlformats.org/officeDocument/2006/relationships/slide" Target="slides/slide5.xml"/><Relationship Id="rId9" Type="http://schemas.openxmlformats.org/officeDocument/2006/relationships/slide" Target="slides/slide6.xml"/><Relationship Id="rId10" Type="http://schemas.openxmlformats.org/officeDocument/2006/relationships/slide" Target="slides/slide7.xml"/><Relationship Id="rId11" Type="http://schemas.openxmlformats.org/officeDocument/2006/relationships/slide" Target="slides/slide8.xml"/><Relationship Id="rId12" Type="http://schemas.openxmlformats.org/officeDocument/2006/relationships/slide" Target="slides/slide9.xml"/><Relationship Id="rId13" Type="http://schemas.openxmlformats.org/officeDocument/2006/relationships/slide" Target="slides/slide10.xml"/><Relationship Id="rId14" Type="http://schemas.openxmlformats.org/officeDocument/2006/relationships/slide" Target="slides/slide11.xml"/><Relationship Id="rId15" Type="http://schemas.openxmlformats.org/officeDocument/2006/relationships/slide" Target="slides/slide12.xml"/><Relationship Id="rId16" Type="http://schemas.openxmlformats.org/officeDocument/2006/relationships/slide" Target="slides/slide13.xml"/><Relationship Id="rId17" Type="http://schemas.openxmlformats.org/officeDocument/2006/relationships/slide" Target="slides/slide14.xml"/><Relationship Id="rId18" Type="http://schemas.openxmlformats.org/officeDocument/2006/relationships/slide" Target="slides/slide15.xml"/><Relationship Id="rId19" Type="http://schemas.openxmlformats.org/officeDocument/2006/relationships/slide" Target="slides/slide16.xml"/><Relationship Id="rId20" Type="http://schemas.openxmlformats.org/officeDocument/2006/relationships/slide" Target="slides/slide17.xml"/><Relationship Id="rId21" Type="http://schemas.openxmlformats.org/officeDocument/2006/relationships/slide" Target="slides/slide18.xml"/><Relationship Id="rId22" Type="http://schemas.openxmlformats.org/officeDocument/2006/relationships/slide" Target="slides/slide19.xml"/><Relationship Id="rId23" Type="http://schemas.openxmlformats.org/officeDocument/2006/relationships/slide" Target="slides/slide20.xml"/><Relationship Id="rId24" Type="http://schemas.openxmlformats.org/officeDocument/2006/relationships/slide" Target="slides/slide21.xml"/><Relationship Id="rId25" Type="http://schemas.openxmlformats.org/officeDocument/2006/relationships/slide" Target="slides/slide22.xml"/>
</Relationships>
</file>

<file path=ppt/notesMasters/_rels/notesMaster1.xml.rels><?xml version="1.0" encoding="UTF-8"?>
<Relationships xmlns="http://schemas.openxmlformats.org/package/2006/relationships"><Relationship Id="rId1" Type="http://schemas.openxmlformats.org/officeDocument/2006/relationships/theme" Target="../theme/theme2.xml"/>
</Relationships>
</file>

<file path=ppt/notesMasters/notesMaster1.xml><?xml version="1.0" encoding="utf-8"?>
<p:notesMaster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38" name="PlaceHolder 1"/>
          <p:cNvSpPr>
            <a:spLocks noGrp="1"/>
          </p:cNvSpPr>
          <p:nvPr>
            <p:ph type="sldImg"/>
          </p:nvPr>
        </p:nvSpPr>
        <p:spPr>
          <a:xfrm>
            <a:off x="216000" y="812520"/>
            <a:ext cx="7127280" cy="4008960"/>
          </a:xfrm>
          <a:prstGeom prst="rect">
            <a:avLst/>
          </a:prstGeom>
        </p:spPr>
        <p:txBody>
          <a:bodyPr lIns="0" rIns="0" tIns="0" bIns="0" anchor="ctr"/>
          <a:p>
            <a:pPr algn="ctr"/>
            <a:r>
              <a:rPr b="0" lang="en-US" sz="4400" spc="-1" strike="noStrike">
                <a:latin typeface="Arial"/>
              </a:rPr>
              <a:t>Click to move the slide</a:t>
            </a:r>
            <a:endParaRPr b="0" lang="en-US" sz="4400" spc="-1" strike="noStrike">
              <a:latin typeface="Arial"/>
            </a:endParaRPr>
          </a:p>
        </p:txBody>
      </p:sp>
      <p:sp>
        <p:nvSpPr>
          <p:cNvPr id="39" name="PlaceHolder 2"/>
          <p:cNvSpPr>
            <a:spLocks noGrp="1"/>
          </p:cNvSpPr>
          <p:nvPr>
            <p:ph type="body"/>
          </p:nvPr>
        </p:nvSpPr>
        <p:spPr>
          <a:xfrm>
            <a:off x="756000" y="5078520"/>
            <a:ext cx="6047640" cy="4811040"/>
          </a:xfrm>
          <a:prstGeom prst="rect">
            <a:avLst/>
          </a:prstGeom>
        </p:spPr>
        <p:txBody>
          <a:bodyPr lIns="0" rIns="0" tIns="0" bIns="0"/>
          <a:p>
            <a:r>
              <a:rPr b="0" lang="en-US" sz="2000" spc="-1" strike="noStrike">
                <a:latin typeface="Arial"/>
              </a:rPr>
              <a:t>Click to edit the notes format</a:t>
            </a:r>
            <a:endParaRPr b="0" lang="en-US" sz="2000" spc="-1" strike="noStrike">
              <a:latin typeface="Arial"/>
            </a:endParaRPr>
          </a:p>
        </p:txBody>
      </p:sp>
      <p:sp>
        <p:nvSpPr>
          <p:cNvPr id="40" name="PlaceHolder 3"/>
          <p:cNvSpPr>
            <a:spLocks noGrp="1"/>
          </p:cNvSpPr>
          <p:nvPr>
            <p:ph type="hdr"/>
          </p:nvPr>
        </p:nvSpPr>
        <p:spPr>
          <a:xfrm>
            <a:off x="0" y="0"/>
            <a:ext cx="3280680" cy="534240"/>
          </a:xfrm>
          <a:prstGeom prst="rect">
            <a:avLst/>
          </a:prstGeom>
        </p:spPr>
        <p:txBody>
          <a:bodyPr lIns="0" rIns="0" tIns="0" bIns="0"/>
          <a:p>
            <a:r>
              <a:rPr b="0" lang="en-US" sz="1400" spc="-1" strike="noStrike">
                <a:solidFill>
                  <a:srgbClr val="303d22"/>
                </a:solidFill>
                <a:latin typeface="Arial"/>
              </a:rPr>
              <a:t>&lt;header&gt;</a:t>
            </a:r>
            <a:endParaRPr b="0" lang="en-US" sz="1400" spc="-1" strike="noStrike">
              <a:solidFill>
                <a:srgbClr val="303d22"/>
              </a:solidFill>
              <a:latin typeface="Arial"/>
            </a:endParaRPr>
          </a:p>
        </p:txBody>
      </p:sp>
      <p:sp>
        <p:nvSpPr>
          <p:cNvPr id="41" name="PlaceHolder 4"/>
          <p:cNvSpPr>
            <a:spLocks noGrp="1"/>
          </p:cNvSpPr>
          <p:nvPr>
            <p:ph type="dt"/>
          </p:nvPr>
        </p:nvSpPr>
        <p:spPr>
          <a:xfrm>
            <a:off x="4278960" y="0"/>
            <a:ext cx="3280680" cy="534240"/>
          </a:xfrm>
          <a:prstGeom prst="rect">
            <a:avLst/>
          </a:prstGeom>
        </p:spPr>
        <p:txBody>
          <a:bodyPr lIns="0" rIns="0" tIns="0" bIns="0"/>
          <a:p>
            <a:pPr algn="r"/>
            <a:r>
              <a:rPr b="0" lang="en-US" sz="1400" spc="-1" strike="noStrike">
                <a:solidFill>
                  <a:srgbClr val="303d22"/>
                </a:solidFill>
                <a:latin typeface="Arial"/>
              </a:rPr>
              <a:t>&lt;date/time&gt;</a:t>
            </a:r>
            <a:endParaRPr b="0" lang="en-US" sz="1400" spc="-1" strike="noStrike">
              <a:solidFill>
                <a:srgbClr val="303d22"/>
              </a:solidFill>
              <a:latin typeface="Arial"/>
            </a:endParaRPr>
          </a:p>
        </p:txBody>
      </p:sp>
      <p:sp>
        <p:nvSpPr>
          <p:cNvPr id="42" name="PlaceHolder 5"/>
          <p:cNvSpPr>
            <a:spLocks noGrp="1"/>
          </p:cNvSpPr>
          <p:nvPr>
            <p:ph type="ftr"/>
          </p:nvPr>
        </p:nvSpPr>
        <p:spPr>
          <a:xfrm>
            <a:off x="0" y="10157400"/>
            <a:ext cx="3280680" cy="534240"/>
          </a:xfrm>
          <a:prstGeom prst="rect">
            <a:avLst/>
          </a:prstGeom>
        </p:spPr>
        <p:txBody>
          <a:bodyPr lIns="0" rIns="0" tIns="0" bIns="0" anchor="b"/>
          <a:p>
            <a:r>
              <a:rPr b="0" lang="en-US" sz="1400" spc="-1" strike="noStrike">
                <a:solidFill>
                  <a:srgbClr val="303d22"/>
                </a:solidFill>
                <a:latin typeface="Arial"/>
              </a:rPr>
              <a:t>&lt;footer&gt;</a:t>
            </a:r>
            <a:endParaRPr b="0" lang="en-US" sz="1400" spc="-1" strike="noStrike">
              <a:solidFill>
                <a:srgbClr val="303d22"/>
              </a:solidFill>
              <a:latin typeface="Arial"/>
            </a:endParaRPr>
          </a:p>
        </p:txBody>
      </p:sp>
      <p:sp>
        <p:nvSpPr>
          <p:cNvPr id="43" name="PlaceHolder 6"/>
          <p:cNvSpPr>
            <a:spLocks noGrp="1"/>
          </p:cNvSpPr>
          <p:nvPr>
            <p:ph type="sldNum"/>
          </p:nvPr>
        </p:nvSpPr>
        <p:spPr>
          <a:xfrm>
            <a:off x="4278960" y="10157400"/>
            <a:ext cx="3280680" cy="534240"/>
          </a:xfrm>
          <a:prstGeom prst="rect">
            <a:avLst/>
          </a:prstGeom>
        </p:spPr>
        <p:txBody>
          <a:bodyPr lIns="0" rIns="0" tIns="0" bIns="0" anchor="b"/>
          <a:p>
            <a:pPr algn="r"/>
            <a:fld id="{23D59DAE-1AC1-4170-A445-0DE372D573A3}" type="slidenum">
              <a:rPr b="0" lang="en-US" sz="1400" spc="-1" strike="noStrike">
                <a:solidFill>
                  <a:srgbClr val="303d22"/>
                </a:solidFill>
                <a:latin typeface="Arial"/>
              </a:rPr>
              <a:t>&lt;number&gt;</a:t>
            </a:fld>
            <a:endParaRPr b="0" lang="en-US" sz="1400" spc="-1" strike="noStrike">
              <a:solidFill>
                <a:srgbClr val="303d22"/>
              </a:solidFill>
              <a:latin typeface="Arial"/>
            </a:endParaRPr>
          </a:p>
        </p:txBody>
      </p:sp>
    </p:spTree>
  </p:cSld>
  <p:clrMap bg1="lt1" bg2="lt2" tx1="dk1" tx2="dk2" accent1="accent1" accent2="accent2" accent3="accent3" accent4="accent4" accent5="accent5" accent6="accent6" hlink="hlink" folHlink="folHlink"/>
</p:notesMaster>
</file>

<file path=ppt/notesSlides/_rels/notesSlide2.xml.rels><?xml version="1.0" encoding="UTF-8"?>
<Relationships xmlns="http://schemas.openxmlformats.org/package/2006/relationships"><Relationship Id="rId1" Type="http://schemas.openxmlformats.org/officeDocument/2006/relationships/slide" Target="../slides/slide2.xml"/><Relationship Id="rId2" Type="http://schemas.openxmlformats.org/officeDocument/2006/relationships/notesMaster" Target="../notesMasters/notesMaster1.xml"/>
</Relationships>
</file>

<file path=ppt/notesSlides/_rels/notesSlide3.xml.rels><?xml version="1.0" encoding="UTF-8"?>
<Relationships xmlns="http://schemas.openxmlformats.org/package/2006/relationships"><Relationship Id="rId1" Type="http://schemas.openxmlformats.org/officeDocument/2006/relationships/slide" Target="../slides/slide3.xml"/><Relationship Id="rId2" Type="http://schemas.openxmlformats.org/officeDocument/2006/relationships/notesMaster" Target="../notesMasters/notesMaster1.xml"/>
</Relationships>
</file>

<file path=ppt/notesSlides/_rels/notesSlide4.xml.rels><?xml version="1.0" encoding="UTF-8"?>
<Relationships xmlns="http://schemas.openxmlformats.org/package/2006/relationships"><Relationship Id="rId1" Type="http://schemas.openxmlformats.org/officeDocument/2006/relationships/slide" Target="../slides/slide4.xml"/><Relationship Id="rId2" Type="http://schemas.openxmlformats.org/officeDocument/2006/relationships/notesMaster" Target="../notesMasters/notesMaster1.xml"/>
</Relationships>
</file>

<file path=ppt/notesSlides/_rels/notesSlide5.xml.rels><?xml version="1.0" encoding="UTF-8"?>
<Relationships xmlns="http://schemas.openxmlformats.org/package/2006/relationships"><Relationship Id="rId1" Type="http://schemas.openxmlformats.org/officeDocument/2006/relationships/slide" Target="../slides/slide5.xml"/><Relationship Id="rId2" Type="http://schemas.openxmlformats.org/officeDocument/2006/relationships/notesMaster" Target="../notesMasters/notesMaster1.xml"/>
</Relationships>
</file>

<file path=ppt/notesSlides/_rels/notesSlide6.xml.rels><?xml version="1.0" encoding="UTF-8"?>
<Relationships xmlns="http://schemas.openxmlformats.org/package/2006/relationships"><Relationship Id="rId1" Type="http://schemas.openxmlformats.org/officeDocument/2006/relationships/slide" Target="../slides/slide6.xml"/><Relationship Id="rId2" Type="http://schemas.openxmlformats.org/officeDocument/2006/relationships/notesMaster" Target="../notesMasters/notesMaster1.xml"/>
</Relationships>
</file>

<file path=ppt/notesSlides/_rels/notesSlide7.xml.rels><?xml version="1.0" encoding="UTF-8"?>
<Relationships xmlns="http://schemas.openxmlformats.org/package/2006/relationships"><Relationship Id="rId1" Type="http://schemas.openxmlformats.org/officeDocument/2006/relationships/slide" Target="../slides/slide7.xml"/><Relationship Id="rId2" Type="http://schemas.openxmlformats.org/officeDocument/2006/relationships/notesMaster" Target="../notesMasters/notesMaster1.xml"/>
</Relationships>
</file>

<file path=ppt/notesSlides/_rels/notesSlide8.xml.rels><?xml version="1.0" encoding="UTF-8"?>
<Relationships xmlns="http://schemas.openxmlformats.org/package/2006/relationships"><Relationship Id="rId1" Type="http://schemas.openxmlformats.org/officeDocument/2006/relationships/slide" Target="../slides/slide8.xml"/><Relationship Id="rId2" Type="http://schemas.openxmlformats.org/officeDocument/2006/relationships/notesMaster" Target="../notesMasters/notesMaster1.xml"/>
</Relationships>
</file>

<file path=ppt/notesSlides/_rels/notesSlide9.xml.rels><?xml version="1.0" encoding="UTF-8"?>
<Relationships xmlns="http://schemas.openxmlformats.org/package/2006/relationships"><Relationship Id="rId1" Type="http://schemas.openxmlformats.org/officeDocument/2006/relationships/slide" Target="../slides/slide9.xml"/><Relationship Id="rId2" Type="http://schemas.openxmlformats.org/officeDocument/2006/relationships/notesMaster" Target="../notesMasters/notesMaster1.xml"/>
</Relationships>
</file>

<file path=ppt/notesSlides/_rels/notesSlide10.xml.rels><?xml version="1.0" encoding="UTF-8"?>
<Relationships xmlns="http://schemas.openxmlformats.org/package/2006/relationships"><Relationship Id="rId1" Type="http://schemas.openxmlformats.org/officeDocument/2006/relationships/slide" Target="../slides/slide10.xml"/><Relationship Id="rId2" Type="http://schemas.openxmlformats.org/officeDocument/2006/relationships/notesMaster" Target="../notesMasters/notesMaster1.xml"/>
</Relationships>
</file>

<file path=ppt/notesSlides/_rels/notesSlide11.xml.rels><?xml version="1.0" encoding="UTF-8"?>
<Relationships xmlns="http://schemas.openxmlformats.org/package/2006/relationships"><Relationship Id="rId1" Type="http://schemas.openxmlformats.org/officeDocument/2006/relationships/slide" Target="../slides/slide11.xml"/><Relationship Id="rId2" Type="http://schemas.openxmlformats.org/officeDocument/2006/relationships/notesMaster" Target="../notesMasters/notesMaster1.xml"/>
</Relationships>
</file>

<file path=ppt/notesSlides/_rels/notesSlide12.xml.rels><?xml version="1.0" encoding="UTF-8"?>
<Relationships xmlns="http://schemas.openxmlformats.org/package/2006/relationships"><Relationship Id="rId1" Type="http://schemas.openxmlformats.org/officeDocument/2006/relationships/slide" Target="../slides/slide12.xml"/><Relationship Id="rId2" Type="http://schemas.openxmlformats.org/officeDocument/2006/relationships/notesMaster" Target="../notesMasters/notesMaster1.xml"/>
</Relationships>
</file>

<file path=ppt/notesSlides/_rels/notesSlide13.xml.rels><?xml version="1.0" encoding="UTF-8"?>
<Relationships xmlns="http://schemas.openxmlformats.org/package/2006/relationships"><Relationship Id="rId1" Type="http://schemas.openxmlformats.org/officeDocument/2006/relationships/slide" Target="../slides/slide13.xml"/><Relationship Id="rId2" Type="http://schemas.openxmlformats.org/officeDocument/2006/relationships/notesMaster" Target="../notesMasters/notesMaster1.xml"/>
</Relationships>
</file>

<file path=ppt/notesSlides/_rels/notesSlide14.xml.rels><?xml version="1.0" encoding="UTF-8"?>
<Relationships xmlns="http://schemas.openxmlformats.org/package/2006/relationships"><Relationship Id="rId1" Type="http://schemas.openxmlformats.org/officeDocument/2006/relationships/slide" Target="../slides/slide14.xml"/><Relationship Id="rId2" Type="http://schemas.openxmlformats.org/officeDocument/2006/relationships/notesMaster" Target="../notesMasters/notesMaster1.xml"/>
</Relationships>
</file>

<file path=ppt/notesSlides/_rels/notesSlide15.xml.rels><?xml version="1.0" encoding="UTF-8"?>
<Relationships xmlns="http://schemas.openxmlformats.org/package/2006/relationships"><Relationship Id="rId1" Type="http://schemas.openxmlformats.org/officeDocument/2006/relationships/slide" Target="../slides/slide15.xml"/><Relationship Id="rId2" Type="http://schemas.openxmlformats.org/officeDocument/2006/relationships/notesMaster" Target="../notesMasters/notesMaster1.xml"/>
</Relationships>
</file>

<file path=ppt/notesSlides/_rels/notesSlide16.xml.rels><?xml version="1.0" encoding="UTF-8"?>
<Relationships xmlns="http://schemas.openxmlformats.org/package/2006/relationships"><Relationship Id="rId1" Type="http://schemas.openxmlformats.org/officeDocument/2006/relationships/slide" Target="../slides/slide16.xml"/><Relationship Id="rId2" Type="http://schemas.openxmlformats.org/officeDocument/2006/relationships/notesMaster" Target="../notesMasters/notesMaster1.xml"/>
</Relationships>
</file>

<file path=ppt/notesSlides/_rels/notesSlide17.xml.rels><?xml version="1.0" encoding="UTF-8"?>
<Relationships xmlns="http://schemas.openxmlformats.org/package/2006/relationships"><Relationship Id="rId1" Type="http://schemas.openxmlformats.org/officeDocument/2006/relationships/slide" Target="../slides/slide17.xml"/><Relationship Id="rId2" Type="http://schemas.openxmlformats.org/officeDocument/2006/relationships/notesMaster" Target="../notesMasters/notesMaster1.xml"/>
</Relationships>
</file>

<file path=ppt/notesSlides/_rels/notesSlide18.xml.rels><?xml version="1.0" encoding="UTF-8"?>
<Relationships xmlns="http://schemas.openxmlformats.org/package/2006/relationships"><Relationship Id="rId1" Type="http://schemas.openxmlformats.org/officeDocument/2006/relationships/slide" Target="../slides/slide18.xml"/><Relationship Id="rId2" Type="http://schemas.openxmlformats.org/officeDocument/2006/relationships/notesMaster" Target="../notesMasters/notesMaster1.xml"/>
</Relationships>
</file>

<file path=ppt/notesSlides/_rels/notesSlide19.xml.rels><?xml version="1.0" encoding="UTF-8"?>
<Relationships xmlns="http://schemas.openxmlformats.org/package/2006/relationships"><Relationship Id="rId1" Type="http://schemas.openxmlformats.org/officeDocument/2006/relationships/slide" Target="../slides/slide19.xml"/><Relationship Id="rId2" Type="http://schemas.openxmlformats.org/officeDocument/2006/relationships/notesMaster" Target="../notesMasters/notesMaster1.xml"/>
</Relationships>
</file>

<file path=ppt/notesSlides/_rels/notesSlide20.xml.rels><?xml version="1.0" encoding="UTF-8"?>
<Relationships xmlns="http://schemas.openxmlformats.org/package/2006/relationships"><Relationship Id="rId1" Type="http://schemas.openxmlformats.org/officeDocument/2006/relationships/slide" Target="../slides/slide20.xml"/><Relationship Id="rId2" Type="http://schemas.openxmlformats.org/officeDocument/2006/relationships/notesMaster" Target="../notesMasters/notesMaster1.xml"/>
</Relationships>
</file>

<file path=ppt/notesSlides/_rels/notesSlide21.xml.rels><?xml version="1.0" encoding="UTF-8"?>
<Relationships xmlns="http://schemas.openxmlformats.org/package/2006/relationships"><Relationship Id="rId1" Type="http://schemas.openxmlformats.org/officeDocument/2006/relationships/slide" Target="../slides/slide21.xml"/><Relationship Id="rId2" Type="http://schemas.openxmlformats.org/officeDocument/2006/relationships/notesMaster" Target="../notesMasters/notesMaster1.xml"/>
</Relationships>
</file>

<file path=ppt/notesSlides/_rels/notesSlide22.xml.rels><?xml version="1.0" encoding="UTF-8"?>
<Relationships xmlns="http://schemas.openxmlformats.org/package/2006/relationships"><Relationship Id="rId1" Type="http://schemas.openxmlformats.org/officeDocument/2006/relationships/slide" Target="../slides/slide22.xml"/><Relationship Id="rId2" Type="http://schemas.openxmlformats.org/officeDocument/2006/relationships/notesMaster" Target="../notesMasters/notesMaster1.xml"/>
</Relationships>
</file>

<file path=ppt/notesSlides/notesSlide2.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52" name="PlaceHolder 1"/>
          <p:cNvSpPr>
            <a:spLocks noGrp="1"/>
          </p:cNvSpPr>
          <p:nvPr>
            <p:ph type="sldImg"/>
          </p:nvPr>
        </p:nvSpPr>
        <p:spPr>
          <a:xfrm>
            <a:off x="1371600" y="763560"/>
            <a:ext cx="5029200" cy="3772080"/>
          </a:xfrm>
          <a:prstGeom prst="rect">
            <a:avLst/>
          </a:prstGeom>
        </p:spPr>
      </p:sp>
      <p:sp>
        <p:nvSpPr>
          <p:cNvPr id="153"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ACC/AHA Recommendation System: Applying Class of Recommendation and Level of Evidence to Clinical Strategies, Interventions, Treatments, and Diagnostic Testing in Patient Care.* Reproduced with permission of the American College of Cardiology and the American Heart Association.</a:t>
            </a:r>
            <a:r>
              <a:rPr b="0" lang="en-US" sz="900" spc="-1" strike="noStrike" baseline="33000">
                <a:latin typeface="Arial"/>
              </a:rPr>
              <a:t>2</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3.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54" name="PlaceHolder 1"/>
          <p:cNvSpPr>
            <a:spLocks noGrp="1"/>
          </p:cNvSpPr>
          <p:nvPr>
            <p:ph type="sldImg"/>
          </p:nvPr>
        </p:nvSpPr>
        <p:spPr>
          <a:xfrm>
            <a:off x="1371600" y="763560"/>
            <a:ext cx="5029200" cy="3772080"/>
          </a:xfrm>
          <a:prstGeom prst="rect">
            <a:avLst/>
          </a:prstGeom>
        </p:spPr>
      </p:sp>
      <p:sp>
        <p:nvSpPr>
          <p:cNvPr id="155"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Algorithm to consider the presence of an arrhythmogenic cardiomyopathy (ACM).</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4.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56" name="PlaceHolder 1"/>
          <p:cNvSpPr>
            <a:spLocks noGrp="1"/>
          </p:cNvSpPr>
          <p:nvPr>
            <p:ph type="sldImg"/>
          </p:nvPr>
        </p:nvSpPr>
        <p:spPr>
          <a:xfrm>
            <a:off x="1371600" y="763560"/>
            <a:ext cx="5029200" cy="3772080"/>
          </a:xfrm>
          <a:prstGeom prst="rect">
            <a:avLst/>
          </a:prstGeom>
        </p:spPr>
      </p:sp>
      <p:sp>
        <p:nvSpPr>
          <p:cNvPr id="157"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Arrhythmogenic cardiomyopathy (ACM): phenotypes associated with the most common genetic causes of ACM. AF = atrial fibrillation; ALVC = arrhythmogenic left ventricular cardiomyopathy; ARVC = arrhythmogenic right ventricular cardiomyopathy; DCM = dilated cardiomyopathy; ECG = electrocardiogram; F = female; </a:t>
            </a:r>
            <a:r>
              <a:rPr b="0" i="1" lang="en-US" sz="900" spc="-1" strike="noStrike">
                <a:latin typeface="Arial"/>
              </a:rPr>
              <a:t>FLNC</a:t>
            </a:r>
            <a:r>
              <a:rPr b="0" lang="en-US" sz="900" spc="-1" strike="noStrike">
                <a:latin typeface="Arial"/>
              </a:rPr>
              <a:t> = filamin-C; M = male; HCM = hypertrophic cardiomyopathy; </a:t>
            </a:r>
            <a:r>
              <a:rPr b="0" i="1" lang="en-US" sz="900" spc="-1" strike="noStrike">
                <a:latin typeface="Arial"/>
              </a:rPr>
              <a:t>PLN</a:t>
            </a:r>
            <a:r>
              <a:rPr b="0" lang="en-US" sz="900" spc="-1" strike="noStrike">
                <a:latin typeface="Arial"/>
              </a:rPr>
              <a:t> = phospholamban; </a:t>
            </a:r>
            <a:r>
              <a:rPr b="0" i="1" lang="en-US" sz="900" spc="-1" strike="noStrike">
                <a:latin typeface="Arial"/>
              </a:rPr>
              <a:t>RBM20</a:t>
            </a:r>
            <a:r>
              <a:rPr b="0" lang="en-US" sz="900" spc="-1" strike="noStrike">
                <a:latin typeface="Arial"/>
              </a:rPr>
              <a:t> = RNA binding motif protein 20; VF = ventricular fibrillation; VT = ventricular tachycardia; </a:t>
            </a:r>
            <a:r>
              <a:rPr b="0" i="1" lang="en-US" sz="900" spc="-1" strike="noStrike">
                <a:latin typeface="Arial"/>
              </a:rPr>
              <a:t>SCN5A</a:t>
            </a:r>
            <a:r>
              <a:rPr b="0" lang="en-US" sz="900" spc="-1" strike="noStrike">
                <a:latin typeface="Arial"/>
              </a:rPr>
              <a:t> = sodium voltage-gated channel alpha subunit 5; </a:t>
            </a:r>
            <a:r>
              <a:rPr b="0" i="1" lang="en-US" sz="900" spc="-1" strike="noStrike">
                <a:latin typeface="Arial"/>
              </a:rPr>
              <a:t>TMEM43</a:t>
            </a:r>
            <a:r>
              <a:rPr b="0" lang="en-US" sz="900" spc="-1" strike="noStrike">
                <a:latin typeface="Arial"/>
              </a:rPr>
              <a:t> = transmembrane protein 43.</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5.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58" name="PlaceHolder 1"/>
          <p:cNvSpPr>
            <a:spLocks noGrp="1"/>
          </p:cNvSpPr>
          <p:nvPr>
            <p:ph type="sldImg"/>
          </p:nvPr>
        </p:nvSpPr>
        <p:spPr>
          <a:xfrm>
            <a:off x="1371600" y="763560"/>
            <a:ext cx="5029200" cy="3772080"/>
          </a:xfrm>
          <a:prstGeom prst="rect">
            <a:avLst/>
          </a:prstGeom>
        </p:spPr>
      </p:sp>
      <p:sp>
        <p:nvSpPr>
          <p:cNvPr id="159"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Approach to understanding the common pathway and genetic variants in a patient with arrhythmogenic cardiomyopathy (ACM) according to the predominant ventricular dysfunction. See also Table 3. ALVC = arrhythmogenic left ventricular cardiomyopathy; ARVC = arrhythmogenic right ventricular cardiomyopathy; </a:t>
            </a:r>
            <a:r>
              <a:rPr b="0" i="1" lang="en-US" sz="900" spc="-1" strike="noStrike">
                <a:latin typeface="Arial"/>
              </a:rPr>
              <a:t>BAG3</a:t>
            </a:r>
            <a:r>
              <a:rPr b="0" lang="en-US" sz="900" spc="-1" strike="noStrike">
                <a:latin typeface="Arial"/>
              </a:rPr>
              <a:t> = BCL2 associated athanogene 3; </a:t>
            </a:r>
            <a:r>
              <a:rPr b="0" i="1" lang="en-US" sz="900" spc="-1" strike="noStrike">
                <a:latin typeface="Arial"/>
              </a:rPr>
              <a:t>DSC2</a:t>
            </a:r>
            <a:r>
              <a:rPr b="0" lang="en-US" sz="900" spc="-1" strike="noStrike">
                <a:latin typeface="Arial"/>
              </a:rPr>
              <a:t> = desmocollin-2; </a:t>
            </a:r>
            <a:r>
              <a:rPr b="0" i="1" lang="en-US" sz="900" spc="-1" strike="noStrike">
                <a:latin typeface="Arial"/>
              </a:rPr>
              <a:t>DSG2</a:t>
            </a:r>
            <a:r>
              <a:rPr b="0" lang="en-US" sz="900" spc="-1" strike="noStrike">
                <a:latin typeface="Arial"/>
              </a:rPr>
              <a:t> = desmoglein-2; </a:t>
            </a:r>
            <a:r>
              <a:rPr b="0" i="1" lang="en-US" sz="900" spc="-1" strike="noStrike">
                <a:latin typeface="Arial"/>
              </a:rPr>
              <a:t>DSP</a:t>
            </a:r>
            <a:r>
              <a:rPr b="0" lang="en-US" sz="900" spc="-1" strike="noStrike">
                <a:latin typeface="Arial"/>
              </a:rPr>
              <a:t> = desmoplakin; </a:t>
            </a:r>
            <a:r>
              <a:rPr b="0" i="1" lang="en-US" sz="900" spc="-1" strike="noStrike">
                <a:latin typeface="Arial"/>
              </a:rPr>
              <a:t>FLNC</a:t>
            </a:r>
            <a:r>
              <a:rPr b="0" lang="en-US" sz="900" spc="-1" strike="noStrike">
                <a:latin typeface="Arial"/>
              </a:rPr>
              <a:t> = filamin-C; </a:t>
            </a:r>
            <a:r>
              <a:rPr b="0" i="1" lang="en-US" sz="900" spc="-1" strike="noStrike">
                <a:latin typeface="Arial"/>
              </a:rPr>
              <a:t>JUP</a:t>
            </a:r>
            <a:r>
              <a:rPr b="0" lang="en-US" sz="900" spc="-1" strike="noStrike">
                <a:latin typeface="Arial"/>
              </a:rPr>
              <a:t> = junction plakoglobin; </a:t>
            </a:r>
            <a:r>
              <a:rPr b="0" i="1" lang="en-US" sz="900" spc="-1" strike="noStrike">
                <a:latin typeface="Arial"/>
              </a:rPr>
              <a:t>KCNH2</a:t>
            </a:r>
            <a:r>
              <a:rPr b="0" lang="en-US" sz="900" spc="-1" strike="noStrike">
                <a:latin typeface="Arial"/>
              </a:rPr>
              <a:t> = potassium voltage-gated channel subfamily H member 2; </a:t>
            </a:r>
            <a:r>
              <a:rPr b="0" i="1" lang="en-US" sz="900" spc="-1" strike="noStrike">
                <a:latin typeface="Arial"/>
              </a:rPr>
              <a:t>KCNQ1</a:t>
            </a:r>
            <a:r>
              <a:rPr b="0" lang="en-US" sz="900" spc="-1" strike="noStrike">
                <a:latin typeface="Arial"/>
              </a:rPr>
              <a:t> = potassium voltage-gated channel subfamily Q member 1; </a:t>
            </a:r>
            <a:r>
              <a:rPr b="0" i="1" lang="en-US" sz="900" spc="-1" strike="noStrike">
                <a:latin typeface="Arial"/>
              </a:rPr>
              <a:t>LDB3</a:t>
            </a:r>
            <a:r>
              <a:rPr b="0" lang="en-US" sz="900" spc="-1" strike="noStrike">
                <a:latin typeface="Arial"/>
              </a:rPr>
              <a:t> = LIM domain binding 3; </a:t>
            </a:r>
            <a:r>
              <a:rPr b="0" i="1" lang="en-US" sz="900" spc="-1" strike="noStrike">
                <a:latin typeface="Arial"/>
              </a:rPr>
              <a:t>LMNA</a:t>
            </a:r>
            <a:r>
              <a:rPr b="0" lang="en-US" sz="900" spc="-1" strike="noStrike">
                <a:latin typeface="Arial"/>
              </a:rPr>
              <a:t> = lamin A/C; </a:t>
            </a:r>
            <a:r>
              <a:rPr b="0" i="1" lang="en-US" sz="900" spc="-1" strike="noStrike">
                <a:latin typeface="Arial"/>
              </a:rPr>
              <a:t>NKX2-5</a:t>
            </a:r>
            <a:r>
              <a:rPr b="0" lang="en-US" sz="900" spc="-1" strike="noStrike">
                <a:latin typeface="Arial"/>
              </a:rPr>
              <a:t> = NK2 homeobox 5; </a:t>
            </a:r>
            <a:r>
              <a:rPr b="0" i="1" lang="en-US" sz="900" spc="-1" strike="noStrike">
                <a:latin typeface="Arial"/>
              </a:rPr>
              <a:t>PKP2</a:t>
            </a:r>
            <a:r>
              <a:rPr b="0" lang="en-US" sz="900" spc="-1" strike="noStrike">
                <a:latin typeface="Arial"/>
              </a:rPr>
              <a:t> = plakophilin-2; </a:t>
            </a:r>
            <a:r>
              <a:rPr b="0" i="1" lang="en-US" sz="900" spc="-1" strike="noStrike">
                <a:latin typeface="Arial"/>
              </a:rPr>
              <a:t>PLN</a:t>
            </a:r>
            <a:r>
              <a:rPr b="0" lang="en-US" sz="900" spc="-1" strike="noStrike">
                <a:latin typeface="Arial"/>
              </a:rPr>
              <a:t> = phospholamban; </a:t>
            </a:r>
            <a:r>
              <a:rPr b="0" i="1" lang="en-US" sz="900" spc="-1" strike="noStrike">
                <a:latin typeface="Arial"/>
              </a:rPr>
              <a:t>RBM20</a:t>
            </a:r>
            <a:r>
              <a:rPr b="0" lang="en-US" sz="900" spc="-1" strike="noStrike">
                <a:latin typeface="Arial"/>
              </a:rPr>
              <a:t> = RNA binding motif protein 20; </a:t>
            </a:r>
            <a:r>
              <a:rPr b="0" i="1" lang="en-US" sz="900" spc="-1" strike="noStrike">
                <a:latin typeface="Arial"/>
              </a:rPr>
              <a:t>SCN5A</a:t>
            </a:r>
            <a:r>
              <a:rPr b="0" lang="en-US" sz="900" spc="-1" strike="noStrike">
                <a:latin typeface="Arial"/>
              </a:rPr>
              <a:t> = sodium voltage-gated channel alpha subunit 5; </a:t>
            </a:r>
            <a:r>
              <a:rPr b="0" i="1" lang="en-US" sz="900" spc="-1" strike="noStrike">
                <a:latin typeface="Arial"/>
              </a:rPr>
              <a:t>TMEM43</a:t>
            </a:r>
            <a:r>
              <a:rPr b="0" lang="en-US" sz="900" spc="-1" strike="noStrike">
                <a:latin typeface="Arial"/>
              </a:rPr>
              <a:t> = transmembrane protein 43; </a:t>
            </a:r>
            <a:r>
              <a:rPr b="0" i="1" lang="en-US" sz="900" spc="-1" strike="noStrike">
                <a:latin typeface="Arial"/>
              </a:rPr>
              <a:t>TRPM4</a:t>
            </a:r>
            <a:r>
              <a:rPr b="0" lang="en-US" sz="900" spc="-1" strike="noStrike">
                <a:latin typeface="Arial"/>
              </a:rPr>
              <a:t> = transient receptor potential melastatin 4.</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6.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60" name="PlaceHolder 1"/>
          <p:cNvSpPr>
            <a:spLocks noGrp="1"/>
          </p:cNvSpPr>
          <p:nvPr>
            <p:ph type="sldImg"/>
          </p:nvPr>
        </p:nvSpPr>
        <p:spPr>
          <a:xfrm>
            <a:off x="1371600" y="763560"/>
            <a:ext cx="5029200" cy="3772080"/>
          </a:xfrm>
          <a:prstGeom prst="rect">
            <a:avLst/>
          </a:prstGeom>
        </p:spPr>
      </p:sp>
      <p:sp>
        <p:nvSpPr>
          <p:cNvPr id="161"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Cytoskeletal protein complexes within the cardiomyocyte costamere and Z-disc. Force is distributed externally from the costameres and internally throughout the myocyte by the Z-disc. Structural and signaling proteins within the costamere and Z-disc are shown. Many of these proteins have been implicated in mechano-sensing or sarcomere assembly. MYOZ2 = myozenin 2; Cn = calcineurin; PDZ-3LIM = one-PDZ and three-LIM domain protein; PDZ-1LIM = one-PDZ and one-LIM domain protein; MLP/CRP3 = muscle LIM protein/cysteine-rich protein 3; FHL2 = four-and-a-half LIM protein 2; MAPRs = muscle ankyrin repeat proteins; MURFs = muscle-specific ring-finger proteins. Modified with permission of the American Physiological Society.</a:t>
            </a:r>
            <a:r>
              <a:rPr b="0" lang="en-US" sz="900" spc="-1" strike="noStrike" baseline="33000">
                <a:latin typeface="Arial"/>
              </a:rPr>
              <a:t>38</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7.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62" name="PlaceHolder 1"/>
          <p:cNvSpPr>
            <a:spLocks noGrp="1"/>
          </p:cNvSpPr>
          <p:nvPr>
            <p:ph type="sldImg"/>
          </p:nvPr>
        </p:nvSpPr>
        <p:spPr>
          <a:xfrm>
            <a:off x="1371600" y="763560"/>
            <a:ext cx="5029200" cy="3772080"/>
          </a:xfrm>
          <a:prstGeom prst="rect">
            <a:avLst/>
          </a:prstGeom>
        </p:spPr>
      </p:sp>
      <p:sp>
        <p:nvSpPr>
          <p:cNvPr id="163"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Modified Task Force Criteria for arrhythmogenic right ventricular cardiomyopathy (ARVC) showing the diagnostic categories for major and minor criteria according to the 2010 ARVC Task Force Criteria. These criteria are sensitive and specific in differentiating patients with ARVC from control populations but have not been adequately tested in relation to other arrhythmogenic cardiomyopathies (ACMs) with overlapping phenotypes (eg, cardiac sarcoidosis, myocarditis).</a:t>
            </a:r>
            <a:r>
              <a:rPr b="0" lang="en-US" sz="900" spc="-1" strike="noStrike" baseline="33000">
                <a:latin typeface="Arial"/>
              </a:rPr>
              <a:t>48</a:t>
            </a:r>
            <a:r>
              <a:rPr b="0" lang="en-US" sz="900" spc="-1" strike="noStrike">
                <a:latin typeface="Arial"/>
              </a:rPr>
              <a:t> BSA = body surface area; ECG = electrocardiogram; echo = echocardiogram; MRI = magnetic resonance imaging; PLAX = parasternal long-axis; PSAX = parasternal short-axis; RBBB = right bundle branch block; RV = right ventricular; RVEDV = right ventricular end-diastolic volume; RVEF = right ventricular ejection fraction; RVOT = right ventricular outflow tract; SAECG = signal-averaged electrocardiogram; VT = ventricular tachycardia.</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8.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64" name="PlaceHolder 1"/>
          <p:cNvSpPr>
            <a:spLocks noGrp="1"/>
          </p:cNvSpPr>
          <p:nvPr>
            <p:ph type="sldImg"/>
          </p:nvPr>
        </p:nvSpPr>
        <p:spPr>
          <a:xfrm>
            <a:off x="1371600" y="763560"/>
            <a:ext cx="5029200" cy="3772080"/>
          </a:xfrm>
          <a:prstGeom prst="rect">
            <a:avLst/>
          </a:prstGeom>
        </p:spPr>
      </p:sp>
      <p:sp>
        <p:nvSpPr>
          <p:cNvPr id="165"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Representative 12-lead electrocardiogram (ECG) obtained from patients with arrhythmogenic right ventricular cardiomyopathy (ARVC) with incomplete right bundle branch block (IRBBB) and complete right bundle branch block (CRBBB). QRS duration of IRBBB and CRBBB was 110 ms and 140 ms, respectively. The closed arrow indicates an epsilon wave, which was defined as low-amplitude deflection located between the end of the QRS and the onset of the T wave in leads V1–V3. The asterisk indicates the T wave inversion recorded in V1–V4 in patients with ARVC and IRBBB or CRBBB.</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9.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66" name="PlaceHolder 1"/>
          <p:cNvSpPr>
            <a:spLocks noGrp="1"/>
          </p:cNvSpPr>
          <p:nvPr>
            <p:ph type="sldImg"/>
          </p:nvPr>
        </p:nvSpPr>
        <p:spPr>
          <a:xfrm>
            <a:off x="1371600" y="763560"/>
            <a:ext cx="5029200" cy="3772080"/>
          </a:xfrm>
          <a:prstGeom prst="rect">
            <a:avLst/>
          </a:prstGeom>
        </p:spPr>
      </p:sp>
      <p:sp>
        <p:nvSpPr>
          <p:cNvPr id="167"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Terminal activation duration (TAD) is measured from the nadir of the S wave to the end of all depolarization deflections and is prolonged if ≥55 ms in any of the V1–V3 leads in the absence of complete right bundle branch block (CRBBB). Modified with permission of Oxford University Press on behalf of the European Society of Cardiology.</a:t>
            </a:r>
            <a:r>
              <a:rPr b="0" lang="en-US" sz="900" spc="-1" strike="noStrike" baseline="33000">
                <a:latin typeface="Arial"/>
              </a:rPr>
              <a:t>69</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10.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68" name="PlaceHolder 1"/>
          <p:cNvSpPr>
            <a:spLocks noGrp="1"/>
          </p:cNvSpPr>
          <p:nvPr>
            <p:ph type="sldImg"/>
          </p:nvPr>
        </p:nvSpPr>
        <p:spPr>
          <a:xfrm>
            <a:off x="1371600" y="763560"/>
            <a:ext cx="5029200" cy="3772080"/>
          </a:xfrm>
          <a:prstGeom prst="rect">
            <a:avLst/>
          </a:prstGeom>
        </p:spPr>
      </p:sp>
      <p:sp>
        <p:nvSpPr>
          <p:cNvPr id="169"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Cumulative prevalence of disease expression in family members at risk of arrhythmogenic right ventricular cardiomyopathy (ARVC).</a:t>
            </a:r>
            <a:r>
              <a:rPr b="0" lang="en-US" sz="900" spc="-1" strike="noStrike" baseline="33000">
                <a:latin typeface="Arial"/>
              </a:rPr>
              <a:t>147</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11.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70" name="PlaceHolder 1"/>
          <p:cNvSpPr>
            <a:spLocks noGrp="1"/>
          </p:cNvSpPr>
          <p:nvPr>
            <p:ph type="sldImg"/>
          </p:nvPr>
        </p:nvSpPr>
        <p:spPr>
          <a:xfrm>
            <a:off x="1371600" y="763560"/>
            <a:ext cx="5029200" cy="3772080"/>
          </a:xfrm>
          <a:prstGeom prst="rect">
            <a:avLst/>
          </a:prstGeom>
        </p:spPr>
      </p:sp>
      <p:sp>
        <p:nvSpPr>
          <p:cNvPr id="171"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Genetic testing recommendations. * = Cascade family screening: see Section 3.9 Cascade Family Screening. ACM = arrhythmogenic cardiomyopathy; COR = Class of Recommendation; LOE = Level of Evidence. Colors correspond to COR in Figure 1.</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12.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72" name="PlaceHolder 1"/>
          <p:cNvSpPr>
            <a:spLocks noGrp="1"/>
          </p:cNvSpPr>
          <p:nvPr>
            <p:ph type="sldImg"/>
          </p:nvPr>
        </p:nvSpPr>
        <p:spPr>
          <a:xfrm>
            <a:off x="1371600" y="763560"/>
            <a:ext cx="5029200" cy="3772080"/>
          </a:xfrm>
          <a:prstGeom prst="rect">
            <a:avLst/>
          </a:prstGeom>
        </p:spPr>
      </p:sp>
      <p:sp>
        <p:nvSpPr>
          <p:cNvPr id="173"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Summary of family screening recommendations. COR = Class of Recommendation; ECG = electrocardiogram; LOE = Level of Evidence. Colors correspond to COR in Figure 1.</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13.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74" name="PlaceHolder 1"/>
          <p:cNvSpPr>
            <a:spLocks noGrp="1"/>
          </p:cNvSpPr>
          <p:nvPr>
            <p:ph type="sldImg"/>
          </p:nvPr>
        </p:nvSpPr>
        <p:spPr>
          <a:xfrm>
            <a:off x="1371600" y="763560"/>
            <a:ext cx="5029200" cy="3772080"/>
          </a:xfrm>
          <a:prstGeom prst="rect">
            <a:avLst/>
          </a:prstGeom>
        </p:spPr>
      </p:sp>
      <p:sp>
        <p:nvSpPr>
          <p:cNvPr id="175"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Implantable cardioverter defibrillator (ICD) recommendations. See Section 5 Other Disorders for recommendations regarding left ventricular noncompaction. ACM = arrhythmogenic cardiomyopathy; ARVC = arrhythmogenic right ventricular cardiomyopathy; COR = Class of Recommendation; EPS = electrophysiology studies; </a:t>
            </a:r>
            <a:r>
              <a:rPr b="0" i="1" lang="en-US" sz="900" spc="-1" strike="noStrike">
                <a:latin typeface="Arial"/>
              </a:rPr>
              <a:t>FLNC</a:t>
            </a:r>
            <a:r>
              <a:rPr b="0" lang="en-US" sz="900" spc="-1" strike="noStrike">
                <a:latin typeface="Arial"/>
              </a:rPr>
              <a:t> = filamin-C; LOE = Level of Evidence; LVEF = left ventricular ejection fraction; NSVT = nonsustained ventricular tachycardia; NYHA = New York Heart Association; PVC = premature ventricular contraction; VF = ventricular fibrillation; VT = ventricular tachycardia. Colors correspond to COR in Figure 1.</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14.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76" name="PlaceHolder 1"/>
          <p:cNvSpPr>
            <a:spLocks noGrp="1"/>
          </p:cNvSpPr>
          <p:nvPr>
            <p:ph type="sldImg"/>
          </p:nvPr>
        </p:nvSpPr>
        <p:spPr>
          <a:xfrm>
            <a:off x="1371600" y="763560"/>
            <a:ext cx="5029200" cy="3772080"/>
          </a:xfrm>
          <a:prstGeom prst="rect">
            <a:avLst/>
          </a:prstGeom>
        </p:spPr>
      </p:sp>
      <p:sp>
        <p:nvSpPr>
          <p:cNvPr id="177"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Recommendations for ventricular dysfunction and antithrombotic medical therapy in individuals with arrhythmogenic cardiomyopathy (ACM). ACE = angiotensin-converting enzyme; ARB = angiotensin receptor blocker; COR = Class of Recommendation; LOE = Level of Evidence; LV = left ventricular; RV = right ventricular. Colors correspond to COR in Figure 1.</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15.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78" name="PlaceHolder 1"/>
          <p:cNvSpPr>
            <a:spLocks noGrp="1"/>
          </p:cNvSpPr>
          <p:nvPr>
            <p:ph type="sldImg"/>
          </p:nvPr>
        </p:nvSpPr>
        <p:spPr>
          <a:xfrm>
            <a:off x="1371600" y="763560"/>
            <a:ext cx="5029200" cy="3772080"/>
          </a:xfrm>
          <a:prstGeom prst="rect">
            <a:avLst/>
          </a:prstGeom>
        </p:spPr>
      </p:sp>
      <p:sp>
        <p:nvSpPr>
          <p:cNvPr id="179"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Medical therapy recommendations for arrhythmias. ACM = arrhythmogenic cardiomyopathy; COR = Class of Recommendation; ICD = implantable cardioverter defibrillator; LOE = Level of Evidence; LV = left ventricular; RV = right ventricular. Colors correspond to COR in Figure 1.</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16.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80" name="PlaceHolder 1"/>
          <p:cNvSpPr>
            <a:spLocks noGrp="1"/>
          </p:cNvSpPr>
          <p:nvPr>
            <p:ph type="sldImg"/>
          </p:nvPr>
        </p:nvSpPr>
        <p:spPr>
          <a:xfrm>
            <a:off x="1371600" y="763560"/>
            <a:ext cx="5029200" cy="3772080"/>
          </a:xfrm>
          <a:prstGeom prst="rect">
            <a:avLst/>
          </a:prstGeom>
        </p:spPr>
      </p:sp>
      <p:sp>
        <p:nvSpPr>
          <p:cNvPr id="181"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Catheter ablation recommendations for individuals with arrhythmogenic cardiomyopathy (ACM). COR = Class of Recommendation; ICD = implantable cardioverter defibrillator; LOE = Level of Evidence; VT = ventricular tachycardia. Colors correspond to COR in Figure 1.</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17.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82" name="PlaceHolder 1"/>
          <p:cNvSpPr>
            <a:spLocks noGrp="1"/>
          </p:cNvSpPr>
          <p:nvPr>
            <p:ph type="sldImg"/>
          </p:nvPr>
        </p:nvSpPr>
        <p:spPr>
          <a:xfrm>
            <a:off x="1371600" y="763560"/>
            <a:ext cx="5029200" cy="3772080"/>
          </a:xfrm>
          <a:prstGeom prst="rect">
            <a:avLst/>
          </a:prstGeom>
        </p:spPr>
      </p:sp>
      <p:sp>
        <p:nvSpPr>
          <p:cNvPr id="183"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Exercise recommendations for individuals with arrhythmogenic right ventricular cardiomyopathy (ARVC). COR = Class of Recommendation; LOE = Level of Evidence. Colors correspond to COR in Figure 1.</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18.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84" name="PlaceHolder 1"/>
          <p:cNvSpPr>
            <a:spLocks noGrp="1"/>
          </p:cNvSpPr>
          <p:nvPr>
            <p:ph type="sldImg"/>
          </p:nvPr>
        </p:nvSpPr>
        <p:spPr>
          <a:xfrm>
            <a:off x="1371600" y="763560"/>
            <a:ext cx="5029200" cy="3772080"/>
          </a:xfrm>
          <a:prstGeom prst="rect">
            <a:avLst/>
          </a:prstGeom>
        </p:spPr>
      </p:sp>
      <p:sp>
        <p:nvSpPr>
          <p:cNvPr id="185"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Metabolic equivalents (METs) associated with common types of endurance exercise (https://sites.google.com/site/compendiumofphysicalactivities/).</a:t>
            </a:r>
            <a:r>
              <a:rPr b="0" lang="en-US" sz="900" spc="-1" strike="noStrike" baseline="33000">
                <a:latin typeface="Arial"/>
              </a:rPr>
              <a:t>247,252</a:t>
            </a:r>
            <a:r>
              <a:rPr b="0" lang="en-US" sz="900" spc="-1" strike="noStrike">
                <a:latin typeface="Arial"/>
              </a:rPr>
              <a:t> Inverse association between intensity of exercise (METs) and recommended frequency of participation among patients with arrhythmogenic right ventricular cardiomyopathy (ARVC). Aiding patients and at-risk family members in making choices about participation in various types of exercise involves ongoing discussion and shared decision making. Based on data suggesting that higher exercise intensity and doses (intensity*duration) are associated with poorer outcomes,</a:t>
            </a:r>
            <a:r>
              <a:rPr b="0" lang="en-US" sz="900" spc="-1" strike="noStrike" baseline="33000">
                <a:latin typeface="Arial"/>
              </a:rPr>
              <a:t>254,255,258,259</a:t>
            </a:r>
            <a:r>
              <a:rPr b="0" lang="en-US" sz="900" spc="-1" strike="noStrike">
                <a:latin typeface="Arial"/>
              </a:rPr>
              <a:t> vigorous-intensity activities (red/orange) should be performed rarely if at all, and lower-intensity activities (green) more regularly. This figure is provided to aid the clinician in understanding METs associated with a variety of common activities</a:t>
            </a:r>
            <a:r>
              <a:rPr b="0" lang="en-US" sz="900" spc="-1" strike="noStrike" baseline="33000">
                <a:latin typeface="Arial"/>
              </a:rPr>
              <a:t>252</a:t>
            </a:r>
            <a:r>
              <a:rPr b="0" lang="en-US" sz="900" spc="-1" strike="noStrike">
                <a:latin typeface="Arial"/>
              </a:rPr>
              <a:t> and to aid in discussions with patients and families.</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19.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86" name="PlaceHolder 1"/>
          <p:cNvSpPr>
            <a:spLocks noGrp="1"/>
          </p:cNvSpPr>
          <p:nvPr>
            <p:ph type="sldImg"/>
          </p:nvPr>
        </p:nvSpPr>
        <p:spPr>
          <a:xfrm>
            <a:off x="1371600" y="763560"/>
            <a:ext cx="5029200" cy="3772080"/>
          </a:xfrm>
          <a:prstGeom prst="rect">
            <a:avLst/>
          </a:prstGeom>
        </p:spPr>
      </p:sp>
      <p:sp>
        <p:nvSpPr>
          <p:cNvPr id="187"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Disease mechanisms for arrhythmogenic cardiomyopathy. Cardiomyocyte showing the extracellular matrix, sarcolemma, sarcomere, nucleus, and key proteins that provide structure for ventricular function and cardiac rhythm. See the description of the functions of these proteins in Section 4.1 Desmosomal Defects.</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20.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88" name="PlaceHolder 1"/>
          <p:cNvSpPr>
            <a:spLocks noGrp="1"/>
          </p:cNvSpPr>
          <p:nvPr>
            <p:ph type="sldImg"/>
          </p:nvPr>
        </p:nvSpPr>
        <p:spPr>
          <a:xfrm>
            <a:off x="1371600" y="763560"/>
            <a:ext cx="5029200" cy="3772080"/>
          </a:xfrm>
          <a:prstGeom prst="rect">
            <a:avLst/>
          </a:prstGeom>
        </p:spPr>
      </p:sp>
      <p:sp>
        <p:nvSpPr>
          <p:cNvPr id="189"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Amyloidosis arrhythmia treatment recommendations. AL = amyloid light-chain; AV = atrioventricular; COR = Class of Recommendation; ICD = implantable cardioverter defibrillator; LOE = Level of Evidence. Colors correspond to COR in Figure 1.</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21.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90" name="PlaceHolder 1"/>
          <p:cNvSpPr>
            <a:spLocks noGrp="1"/>
          </p:cNvSpPr>
          <p:nvPr>
            <p:ph type="sldImg"/>
          </p:nvPr>
        </p:nvSpPr>
        <p:spPr>
          <a:xfrm>
            <a:off x="1371600" y="763560"/>
            <a:ext cx="5029200" cy="3772080"/>
          </a:xfrm>
          <a:prstGeom prst="rect">
            <a:avLst/>
          </a:prstGeom>
        </p:spPr>
      </p:sp>
      <p:sp>
        <p:nvSpPr>
          <p:cNvPr id="191"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Diagnosis and risk stratification of left ventricular noncompaction (LVNC) </a:t>
            </a:r>
            <a:r>
              <a:rPr b="1" lang="en-US" sz="900" spc="-1" strike="noStrike">
                <a:latin typeface="Arial"/>
              </a:rPr>
              <a:t>(A)</a:t>
            </a:r>
            <a:r>
              <a:rPr b="0" lang="en-US" sz="900" spc="-1" strike="noStrike">
                <a:latin typeface="Arial"/>
              </a:rPr>
              <a:t> and family and genetic evaluation of LVNC </a:t>
            </a:r>
            <a:r>
              <a:rPr b="1" lang="en-US" sz="900" spc="-1" strike="noStrike">
                <a:latin typeface="Arial"/>
              </a:rPr>
              <a:t>(B).</a:t>
            </a:r>
            <a:r>
              <a:rPr b="0" lang="en-US" sz="900" spc="-1" strike="noStrike">
                <a:latin typeface="Arial"/>
              </a:rPr>
              <a:t> CMR = cardiac magnetic resonance imaging; COR = Class of Recommendation; LOE = Level of Evidence; NC/C = maximum noncompaction to compaction ratio. Colors correspond to COR in Figure 1.</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notesSlides/notesSlide22.xml><?xml version="1.0" encoding="utf-8"?>
<p:notes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92" name="PlaceHolder 1"/>
          <p:cNvSpPr>
            <a:spLocks noGrp="1"/>
          </p:cNvSpPr>
          <p:nvPr>
            <p:ph type="sldImg"/>
          </p:nvPr>
        </p:nvSpPr>
        <p:spPr>
          <a:xfrm>
            <a:off x="1371600" y="763560"/>
            <a:ext cx="5029200" cy="3772080"/>
          </a:xfrm>
          <a:prstGeom prst="rect">
            <a:avLst/>
          </a:prstGeom>
        </p:spPr>
      </p:sp>
      <p:sp>
        <p:nvSpPr>
          <p:cNvPr id="193" name="PlaceHolder 2"/>
          <p:cNvSpPr>
            <a:spLocks noGrp="1"/>
          </p:cNvSpPr>
          <p:nvPr>
            <p:ph type="body"/>
          </p:nvPr>
        </p:nvSpPr>
        <p:spPr>
          <a:xfrm>
            <a:off x="777960" y="4776840"/>
            <a:ext cx="6216480" cy="4525200"/>
          </a:xfrm>
          <a:prstGeom prst="rect">
            <a:avLst/>
          </a:prstGeom>
        </p:spPr>
        <p:txBody>
          <a:bodyPr lIns="0" rIns="0" tIns="0" bIns="0"/>
          <a:p>
            <a:r>
              <a:rPr b="0" lang="en-US" sz="900" spc="-1" strike="noStrike">
                <a:latin typeface="Arial"/>
              </a:rPr>
              <a:t>Left ventricular noncompaction (LVNC) treatment recommendations. Anticoagulation refers to vitamin K antagonists and direct oral anticoagulants. Children are often administered aspirin. COR = Class of Recommendation; ICD = implantable cardioverter defibrillator; LOE = Level of Evidence; VT = ventricular tachycardia. Colors correspond to COR in Figure 1.</a:t>
            </a:r>
            <a:endParaRPr b="0" lang="en-US" sz="900" spc="-1" strike="noStrike">
              <a:latin typeface="Arial"/>
            </a:endParaRPr>
          </a:p>
          <a:p>
            <a:endParaRPr b="0" lang="en-US" sz="900" spc="-1" strike="noStrike">
              <a:latin typeface="Arial"/>
            </a:endParaRPr>
          </a:p>
          <a:p>
            <a:endParaRPr b="0" lang="en-US" sz="900" spc="-1" strike="noStrike">
              <a:latin typeface="Arial"/>
            </a:endParaRPr>
          </a:p>
          <a:p>
            <a:endParaRPr b="0" lang="en-US" sz="900" spc="-1" strike="noStrike">
              <a:latin typeface="Arial"/>
            </a:endParaRPr>
          </a:p>
        </p:txBody>
      </p:sp>
    </p:spTree>
  </p:cSld>
</p:notes>
</file>

<file path=ppt/slideLayouts/_rels/slideLayout1.xml.rels><?xml version="1.0" encoding="UTF-8"?>
<Relationships xmlns="http://schemas.openxmlformats.org/package/2006/relationships"><Relationship Id="rId1" Type="http://schemas.openxmlformats.org/officeDocument/2006/relationships/slideMaster" Target="../slideMasters/slideMaster1.xml"/>
</Relationships>
</file>

<file path=ppt/slideLayouts/_rels/slideLayout2.xml.rels><?xml version="1.0" encoding="UTF-8"?>
<Relationships xmlns="http://schemas.openxmlformats.org/package/2006/relationships"><Relationship Id="rId1" Type="http://schemas.openxmlformats.org/officeDocument/2006/relationships/slideMaster" Target="../slideMasters/slideMaster1.xml"/>
</Relationships>
</file>

<file path=ppt/slideLayouts/_rels/slideLayout3.xml.rels><?xml version="1.0" encoding="UTF-8"?>
<Relationships xmlns="http://schemas.openxmlformats.org/package/2006/relationships"><Relationship Id="rId1" Type="http://schemas.openxmlformats.org/officeDocument/2006/relationships/slideMaster" Target="../slideMasters/slideMaster1.xml"/>
</Relationships>
</file>

<file path=ppt/slideLayouts/_rels/slideLayout4.xml.rels><?xml version="1.0" encoding="UTF-8"?>
<Relationships xmlns="http://schemas.openxmlformats.org/package/2006/relationships"><Relationship Id="rId1" Type="http://schemas.openxmlformats.org/officeDocument/2006/relationships/slideMaster" Target="../slideMasters/slideMaster1.xml"/>
</Relationships>
</file>

<file path=ppt/slideLayouts/_rels/slideLayout5.xml.rels><?xml version="1.0" encoding="UTF-8"?>
<Relationships xmlns="http://schemas.openxmlformats.org/package/2006/relationships"><Relationship Id="rId1" Type="http://schemas.openxmlformats.org/officeDocument/2006/relationships/slideMaster" Target="../slideMasters/slideMaster1.xml"/>
</Relationships>
</file>

<file path=ppt/slideLayouts/_rels/slideLayout6.xml.rels><?xml version="1.0" encoding="UTF-8"?>
<Relationships xmlns="http://schemas.openxmlformats.org/package/2006/relationships"><Relationship Id="rId1" Type="http://schemas.openxmlformats.org/officeDocument/2006/relationships/slideMaster" Target="../slideMasters/slideMaster1.xml"/>
</Relationships>
</file>

<file path=ppt/slideLayouts/_rels/slideLayout7.xml.rels><?xml version="1.0" encoding="UTF-8"?>
<Relationships xmlns="http://schemas.openxmlformats.org/package/2006/relationships"><Relationship Id="rId1" Type="http://schemas.openxmlformats.org/officeDocument/2006/relationships/slideMaster" Target="../slideMasters/slideMaster1.xml"/>
</Relationships>
</file>

<file path=ppt/slideLayouts/_rels/slideLayout8.xml.rels><?xml version="1.0" encoding="UTF-8"?>
<Relationships xmlns="http://schemas.openxmlformats.org/package/2006/relationships"><Relationship Id="rId1" Type="http://schemas.openxmlformats.org/officeDocument/2006/relationships/slideMaster" Target="../slideMasters/slideMaster1.xml"/>
</Relationships>
</file>

<file path=ppt/slideLayouts/_rels/slideLayout9.xml.rels><?xml version="1.0" encoding="UTF-8"?>
<Relationships xmlns="http://schemas.openxmlformats.org/package/2006/relationships"><Relationship Id="rId1" Type="http://schemas.openxmlformats.org/officeDocument/2006/relationships/slideMaster" Target="../slideMasters/slideMaster1.xml"/>
</Relationships>
</file>

<file path=ppt/slideLayouts/_rels/slideLayout10.xml.rels><?xml version="1.0" encoding="UTF-8"?>
<Relationships xmlns="http://schemas.openxmlformats.org/package/2006/relationships"><Relationship Id="rId1" Type="http://schemas.openxmlformats.org/officeDocument/2006/relationships/slideMaster" Target="../slideMasters/slideMaster1.xml"/>
</Relationships>
</file>

<file path=ppt/slideLayouts/_rels/slideLayout11.xml.rels><?xml version="1.0" encoding="UTF-8"?>
<Relationships xmlns="http://schemas.openxmlformats.org/package/2006/relationships"><Relationship Id="rId1" Type="http://schemas.openxmlformats.org/officeDocument/2006/relationships/slideMaster" Target="../slideMasters/slideMaster1.xml"/>
</Relationships>
</file>

<file path=ppt/slideLayouts/_rels/slideLayout12.xml.rels><?xml version="1.0" encoding="UTF-8"?>
<Relationships xmlns="http://schemas.openxmlformats.org/package/2006/relationships"><Relationship Id="rId1" Type="http://schemas.openxmlformats.org/officeDocument/2006/relationships/slideMaster" Target="../slideMasters/slideMaster1.xml"/>
</Relationships>
</file>

<file path=ppt/slideLayouts/slideLayout1.xml><?xml version="1.0" encoding="utf-8"?>
<p:sldLayout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type="blank" preserve="1">
  <p:cSld name="Blank Slide">
    <p:spTree>
      <p:nvGrpSpPr>
        <p:cNvPr id="1" name=""/>
        <p:cNvGrpSpPr/>
        <p:nvPr/>
      </p:nvGrpSpPr>
      <p:grpSpPr>
        <a:xfrm>
          <a:off x="0" y="0"/>
          <a:ext cx="0" cy="0"/>
          <a:chOff x="0" y="0"/>
          <a:chExt cx="0" cy="0"/>
        </a:xfrm>
      </p:grpSpPr>
    </p:spTree>
  </p:cSld>
</p:sldLayout>
</file>

<file path=ppt/slideLayouts/slideLayout2.xml><?xml version="1.0" encoding="utf-8"?>
<p:sldLayout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type="tx" preserve="1">
  <p:cSld name="Title Slide">
    <p:spTree>
      <p:nvGrpSpPr>
        <p:cNvPr id="1" name=""/>
        <p:cNvGrpSpPr/>
        <p:nvPr/>
      </p:nvGrpSpPr>
      <p:grpSpPr>
        <a:xfrm>
          <a:off x="0" y="0"/>
          <a:ext cx="0" cy="0"/>
          <a:chOff x="0" y="0"/>
          <a:chExt cx="0" cy="0"/>
        </a:xfrm>
      </p:grpSpPr>
      <p:sp>
        <p:nvSpPr>
          <p:cNvPr id="2" name="PlaceHolder 1"/>
          <p:cNvSpPr>
            <a:spLocks noGrp="1"/>
          </p:cNvSpPr>
          <p:nvPr>
            <p:ph type="title"/>
          </p:nvPr>
        </p:nvSpPr>
        <p:spPr>
          <a:xfrm>
            <a:off x="457200" y="273600"/>
            <a:ext cx="8229240" cy="1144800"/>
          </a:xfrm>
          <a:prstGeom prst="rect">
            <a:avLst/>
          </a:prstGeom>
        </p:spPr>
        <p:txBody>
          <a:bodyPr lIns="0" rIns="0" tIns="0" bIns="0" anchor="ctr"/>
          <a:p>
            <a:pPr algn="ctr"/>
            <a:endParaRPr b="0" lang="en-US" sz="4400" spc="-1" strike="noStrike">
              <a:latin typeface="Arial"/>
            </a:endParaRPr>
          </a:p>
        </p:txBody>
      </p:sp>
      <p:sp>
        <p:nvSpPr>
          <p:cNvPr id="3" name="PlaceHolder 2"/>
          <p:cNvSpPr>
            <a:spLocks noGrp="1"/>
          </p:cNvSpPr>
          <p:nvPr>
            <p:ph type="subTitle"/>
          </p:nvPr>
        </p:nvSpPr>
        <p:spPr>
          <a:xfrm>
            <a:off x="457200" y="1604520"/>
            <a:ext cx="8229240" cy="3977280"/>
          </a:xfrm>
          <a:prstGeom prst="rect">
            <a:avLst/>
          </a:prstGeom>
        </p:spPr>
        <p:txBody>
          <a:bodyPr lIns="0" rIns="0" tIns="0" bIns="0" anchor="ctr"/>
          <a:p>
            <a:pPr algn="ctr"/>
            <a:endParaRPr b="0" lang="en-US" sz="3200" spc="-1" strike="noStrike">
              <a:latin typeface="Arial"/>
            </a:endParaRPr>
          </a:p>
        </p:txBody>
      </p:sp>
    </p:spTree>
  </p:cSld>
</p:sldLayout>
</file>

<file path=ppt/slideLayouts/slideLayout3.xml><?xml version="1.0" encoding="utf-8"?>
<p:sldLayout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type="obj" preserve="1">
  <p:cSld name="Title, Content">
    <p:spTree>
      <p:nvGrpSpPr>
        <p:cNvPr id="1" name=""/>
        <p:cNvGrpSpPr/>
        <p:nvPr/>
      </p:nvGrpSpPr>
      <p:grpSpPr>
        <a:xfrm>
          <a:off x="0" y="0"/>
          <a:ext cx="0" cy="0"/>
          <a:chOff x="0" y="0"/>
          <a:chExt cx="0" cy="0"/>
        </a:xfrm>
      </p:grpSpPr>
      <p:sp>
        <p:nvSpPr>
          <p:cNvPr id="4" name="PlaceHolder 1"/>
          <p:cNvSpPr>
            <a:spLocks noGrp="1"/>
          </p:cNvSpPr>
          <p:nvPr>
            <p:ph type="title"/>
          </p:nvPr>
        </p:nvSpPr>
        <p:spPr>
          <a:xfrm>
            <a:off x="457200" y="273600"/>
            <a:ext cx="8229240" cy="1144800"/>
          </a:xfrm>
          <a:prstGeom prst="rect">
            <a:avLst/>
          </a:prstGeom>
        </p:spPr>
        <p:txBody>
          <a:bodyPr lIns="0" rIns="0" tIns="0" bIns="0" anchor="ctr"/>
          <a:p>
            <a:pPr algn="ctr"/>
            <a:endParaRPr b="0" lang="en-US" sz="4400" spc="-1" strike="noStrike">
              <a:latin typeface="Arial"/>
            </a:endParaRPr>
          </a:p>
        </p:txBody>
      </p:sp>
      <p:sp>
        <p:nvSpPr>
          <p:cNvPr id="5" name="PlaceHolder 2"/>
          <p:cNvSpPr>
            <a:spLocks noGrp="1"/>
          </p:cNvSpPr>
          <p:nvPr>
            <p:ph type="body"/>
          </p:nvPr>
        </p:nvSpPr>
        <p:spPr>
          <a:xfrm>
            <a:off x="457200" y="1604520"/>
            <a:ext cx="8229240" cy="3977280"/>
          </a:xfrm>
          <a:prstGeom prst="rect">
            <a:avLst/>
          </a:prstGeom>
        </p:spPr>
        <p:txBody>
          <a:bodyPr lIns="0" rIns="0" tIns="0" bIns="0">
            <a:normAutofit/>
          </a:bodyPr>
          <a:p>
            <a:endParaRPr b="0" lang="en-US" sz="3200" spc="-1" strike="noStrike">
              <a:latin typeface="Arial"/>
            </a:endParaRPr>
          </a:p>
        </p:txBody>
      </p:sp>
    </p:spTree>
  </p:cSld>
</p:sldLayout>
</file>

<file path=ppt/slideLayouts/slideLayout4.xml><?xml version="1.0" encoding="utf-8"?>
<p:sldLayout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type="twoObj" preserve="1">
  <p:cSld name="Title, 2 Content">
    <p:spTree>
      <p:nvGrpSpPr>
        <p:cNvPr id="1" name=""/>
        <p:cNvGrpSpPr/>
        <p:nvPr/>
      </p:nvGrpSpPr>
      <p:grpSpPr>
        <a:xfrm>
          <a:off x="0" y="0"/>
          <a:ext cx="0" cy="0"/>
          <a:chOff x="0" y="0"/>
          <a:chExt cx="0" cy="0"/>
        </a:xfrm>
      </p:grpSpPr>
      <p:sp>
        <p:nvSpPr>
          <p:cNvPr id="6" name="PlaceHolder 1"/>
          <p:cNvSpPr>
            <a:spLocks noGrp="1"/>
          </p:cNvSpPr>
          <p:nvPr>
            <p:ph type="title"/>
          </p:nvPr>
        </p:nvSpPr>
        <p:spPr>
          <a:xfrm>
            <a:off x="457200" y="273600"/>
            <a:ext cx="8229240" cy="1144800"/>
          </a:xfrm>
          <a:prstGeom prst="rect">
            <a:avLst/>
          </a:prstGeom>
        </p:spPr>
        <p:txBody>
          <a:bodyPr lIns="0" rIns="0" tIns="0" bIns="0" anchor="ctr"/>
          <a:p>
            <a:pPr algn="ctr"/>
            <a:endParaRPr b="0" lang="en-US" sz="4400" spc="-1" strike="noStrike">
              <a:latin typeface="Arial"/>
            </a:endParaRPr>
          </a:p>
        </p:txBody>
      </p:sp>
      <p:sp>
        <p:nvSpPr>
          <p:cNvPr id="7" name="PlaceHolder 2"/>
          <p:cNvSpPr>
            <a:spLocks noGrp="1"/>
          </p:cNvSpPr>
          <p:nvPr>
            <p:ph type="body"/>
          </p:nvPr>
        </p:nvSpPr>
        <p:spPr>
          <a:xfrm>
            <a:off x="457200" y="1604520"/>
            <a:ext cx="4015800" cy="3977280"/>
          </a:xfrm>
          <a:prstGeom prst="rect">
            <a:avLst/>
          </a:prstGeom>
        </p:spPr>
        <p:txBody>
          <a:bodyPr lIns="0" rIns="0" tIns="0" bIns="0">
            <a:normAutofit/>
          </a:bodyPr>
          <a:p>
            <a:endParaRPr b="0" lang="en-US" sz="3200" spc="-1" strike="noStrike">
              <a:latin typeface="Arial"/>
            </a:endParaRPr>
          </a:p>
        </p:txBody>
      </p:sp>
      <p:sp>
        <p:nvSpPr>
          <p:cNvPr id="8" name="PlaceHolder 3"/>
          <p:cNvSpPr>
            <a:spLocks noGrp="1"/>
          </p:cNvSpPr>
          <p:nvPr>
            <p:ph type="body"/>
          </p:nvPr>
        </p:nvSpPr>
        <p:spPr>
          <a:xfrm>
            <a:off x="4674240" y="1604520"/>
            <a:ext cx="4015800" cy="3977280"/>
          </a:xfrm>
          <a:prstGeom prst="rect">
            <a:avLst/>
          </a:prstGeom>
        </p:spPr>
        <p:txBody>
          <a:bodyPr lIns="0" rIns="0" tIns="0" bIns="0">
            <a:normAutofit/>
          </a:bodyPr>
          <a:p>
            <a:endParaRPr b="0" lang="en-US" sz="3200" spc="-1" strike="noStrike">
              <a:latin typeface="Arial"/>
            </a:endParaRPr>
          </a:p>
        </p:txBody>
      </p:sp>
    </p:spTree>
  </p:cSld>
</p:sldLayout>
</file>

<file path=ppt/slideLayouts/slideLayout5.xml><?xml version="1.0" encoding="utf-8"?>
<p:sldLayout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type="titleOnly" preserve="1">
  <p:cSld name="Title Only">
    <p:spTree>
      <p:nvGrpSpPr>
        <p:cNvPr id="1" name=""/>
        <p:cNvGrpSpPr/>
        <p:nvPr/>
      </p:nvGrpSpPr>
      <p:grpSpPr>
        <a:xfrm>
          <a:off x="0" y="0"/>
          <a:ext cx="0" cy="0"/>
          <a:chOff x="0" y="0"/>
          <a:chExt cx="0" cy="0"/>
        </a:xfrm>
      </p:grpSpPr>
      <p:sp>
        <p:nvSpPr>
          <p:cNvPr id="9" name="PlaceHolder 1"/>
          <p:cNvSpPr>
            <a:spLocks noGrp="1"/>
          </p:cNvSpPr>
          <p:nvPr>
            <p:ph type="title"/>
          </p:nvPr>
        </p:nvSpPr>
        <p:spPr>
          <a:xfrm>
            <a:off x="457200" y="273600"/>
            <a:ext cx="8229240" cy="1144800"/>
          </a:xfrm>
          <a:prstGeom prst="rect">
            <a:avLst/>
          </a:prstGeom>
        </p:spPr>
        <p:txBody>
          <a:bodyPr lIns="0" rIns="0" tIns="0" bIns="0" anchor="ctr"/>
          <a:p>
            <a:pPr algn="ctr"/>
            <a:endParaRPr b="0" lang="en-US" sz="4400" spc="-1" strike="noStrike">
              <a:latin typeface="Arial"/>
            </a:endParaRPr>
          </a:p>
        </p:txBody>
      </p:sp>
    </p:spTree>
  </p:cSld>
</p:sldLayout>
</file>

<file path=ppt/slideLayouts/slideLayout6.xml><?xml version="1.0" encoding="utf-8"?>
<p:sldLayout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type="objOnly" preserve="1">
  <p:cSld name="Centered Text">
    <p:spTree>
      <p:nvGrpSpPr>
        <p:cNvPr id="1" name=""/>
        <p:cNvGrpSpPr/>
        <p:nvPr/>
      </p:nvGrpSpPr>
      <p:grpSpPr>
        <a:xfrm>
          <a:off x="0" y="0"/>
          <a:ext cx="0" cy="0"/>
          <a:chOff x="0" y="0"/>
          <a:chExt cx="0" cy="0"/>
        </a:xfrm>
      </p:grpSpPr>
      <p:sp>
        <p:nvSpPr>
          <p:cNvPr id="10" name="PlaceHolder 1"/>
          <p:cNvSpPr>
            <a:spLocks noGrp="1"/>
          </p:cNvSpPr>
          <p:nvPr>
            <p:ph type="subTitle"/>
          </p:nvPr>
        </p:nvSpPr>
        <p:spPr>
          <a:xfrm>
            <a:off x="457200" y="273600"/>
            <a:ext cx="8229240" cy="5307840"/>
          </a:xfrm>
          <a:prstGeom prst="rect">
            <a:avLst/>
          </a:prstGeom>
        </p:spPr>
        <p:txBody>
          <a:bodyPr lIns="0" rIns="0" tIns="0" bIns="0" anchor="ctr"/>
          <a:p>
            <a:pPr algn="ctr"/>
            <a:endParaRPr b="0" lang="en-US" sz="3200" spc="-1" strike="noStrike">
              <a:latin typeface="Arial"/>
            </a:endParaRPr>
          </a:p>
        </p:txBody>
      </p:sp>
    </p:spTree>
  </p:cSld>
</p:sldLayout>
</file>

<file path=ppt/slideLayouts/slideLayout7.xml><?xml version="1.0" encoding="utf-8"?>
<p:sldLayout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type="twoObjAndObj" preserve="1">
  <p:cSld name="Title, 2 Content and Content">
    <p:spTree>
      <p:nvGrpSpPr>
        <p:cNvPr id="1" name=""/>
        <p:cNvGrpSpPr/>
        <p:nvPr/>
      </p:nvGrpSpPr>
      <p:grpSpPr>
        <a:xfrm>
          <a:off x="0" y="0"/>
          <a:ext cx="0" cy="0"/>
          <a:chOff x="0" y="0"/>
          <a:chExt cx="0" cy="0"/>
        </a:xfrm>
      </p:grpSpPr>
      <p:sp>
        <p:nvSpPr>
          <p:cNvPr id="11" name="PlaceHolder 1"/>
          <p:cNvSpPr>
            <a:spLocks noGrp="1"/>
          </p:cNvSpPr>
          <p:nvPr>
            <p:ph type="title"/>
          </p:nvPr>
        </p:nvSpPr>
        <p:spPr>
          <a:xfrm>
            <a:off x="457200" y="273600"/>
            <a:ext cx="8229240" cy="1144800"/>
          </a:xfrm>
          <a:prstGeom prst="rect">
            <a:avLst/>
          </a:prstGeom>
        </p:spPr>
        <p:txBody>
          <a:bodyPr lIns="0" rIns="0" tIns="0" bIns="0" anchor="ctr"/>
          <a:p>
            <a:pPr algn="ctr"/>
            <a:endParaRPr b="0" lang="en-US" sz="4400" spc="-1" strike="noStrike">
              <a:latin typeface="Arial"/>
            </a:endParaRPr>
          </a:p>
        </p:txBody>
      </p:sp>
      <p:sp>
        <p:nvSpPr>
          <p:cNvPr id="12" name="PlaceHolder 2"/>
          <p:cNvSpPr>
            <a:spLocks noGrp="1"/>
          </p:cNvSpPr>
          <p:nvPr>
            <p:ph type="body"/>
          </p:nvPr>
        </p:nvSpPr>
        <p:spPr>
          <a:xfrm>
            <a:off x="457200" y="1604520"/>
            <a:ext cx="4015800" cy="1896840"/>
          </a:xfrm>
          <a:prstGeom prst="rect">
            <a:avLst/>
          </a:prstGeom>
        </p:spPr>
        <p:txBody>
          <a:bodyPr lIns="0" rIns="0" tIns="0" bIns="0">
            <a:normAutofit/>
          </a:bodyPr>
          <a:p>
            <a:endParaRPr b="0" lang="en-US" sz="3200" spc="-1" strike="noStrike">
              <a:latin typeface="Arial"/>
            </a:endParaRPr>
          </a:p>
        </p:txBody>
      </p:sp>
      <p:sp>
        <p:nvSpPr>
          <p:cNvPr id="13" name="PlaceHolder 3"/>
          <p:cNvSpPr>
            <a:spLocks noGrp="1"/>
          </p:cNvSpPr>
          <p:nvPr>
            <p:ph type="body"/>
          </p:nvPr>
        </p:nvSpPr>
        <p:spPr>
          <a:xfrm>
            <a:off x="4674240" y="1604520"/>
            <a:ext cx="4015800" cy="3977280"/>
          </a:xfrm>
          <a:prstGeom prst="rect">
            <a:avLst/>
          </a:prstGeom>
        </p:spPr>
        <p:txBody>
          <a:bodyPr lIns="0" rIns="0" tIns="0" bIns="0">
            <a:normAutofit/>
          </a:bodyPr>
          <a:p>
            <a:endParaRPr b="0" lang="en-US" sz="3200" spc="-1" strike="noStrike">
              <a:latin typeface="Arial"/>
            </a:endParaRPr>
          </a:p>
        </p:txBody>
      </p:sp>
      <p:sp>
        <p:nvSpPr>
          <p:cNvPr id="14" name="PlaceHolder 4"/>
          <p:cNvSpPr>
            <a:spLocks noGrp="1"/>
          </p:cNvSpPr>
          <p:nvPr>
            <p:ph type="body"/>
          </p:nvPr>
        </p:nvSpPr>
        <p:spPr>
          <a:xfrm>
            <a:off x="457200" y="3682080"/>
            <a:ext cx="4015800" cy="1896840"/>
          </a:xfrm>
          <a:prstGeom prst="rect">
            <a:avLst/>
          </a:prstGeom>
        </p:spPr>
        <p:txBody>
          <a:bodyPr lIns="0" rIns="0" tIns="0" bIns="0">
            <a:normAutofit/>
          </a:bodyPr>
          <a:p>
            <a:endParaRPr b="0" lang="en-US" sz="3200" spc="-1" strike="noStrike">
              <a:latin typeface="Arial"/>
            </a:endParaRPr>
          </a:p>
        </p:txBody>
      </p:sp>
    </p:spTree>
  </p:cSld>
</p:sldLayout>
</file>

<file path=ppt/slideLayouts/slideLayout8.xml><?xml version="1.0" encoding="utf-8"?>
<p:sldLayout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type="objAndTwoObj" preserve="1">
  <p:cSld name="Title Content and 2 Content">
    <p:spTree>
      <p:nvGrpSpPr>
        <p:cNvPr id="1" name=""/>
        <p:cNvGrpSpPr/>
        <p:nvPr/>
      </p:nvGrpSpPr>
      <p:grpSpPr>
        <a:xfrm>
          <a:off x="0" y="0"/>
          <a:ext cx="0" cy="0"/>
          <a:chOff x="0" y="0"/>
          <a:chExt cx="0" cy="0"/>
        </a:xfrm>
      </p:grpSpPr>
      <p:sp>
        <p:nvSpPr>
          <p:cNvPr id="15" name="PlaceHolder 1"/>
          <p:cNvSpPr>
            <a:spLocks noGrp="1"/>
          </p:cNvSpPr>
          <p:nvPr>
            <p:ph type="title"/>
          </p:nvPr>
        </p:nvSpPr>
        <p:spPr>
          <a:xfrm>
            <a:off x="457200" y="273600"/>
            <a:ext cx="8229240" cy="1144800"/>
          </a:xfrm>
          <a:prstGeom prst="rect">
            <a:avLst/>
          </a:prstGeom>
        </p:spPr>
        <p:txBody>
          <a:bodyPr lIns="0" rIns="0" tIns="0" bIns="0" anchor="ctr"/>
          <a:p>
            <a:pPr algn="ctr"/>
            <a:endParaRPr b="0" lang="en-US" sz="4400" spc="-1" strike="noStrike">
              <a:latin typeface="Arial"/>
            </a:endParaRPr>
          </a:p>
        </p:txBody>
      </p:sp>
      <p:sp>
        <p:nvSpPr>
          <p:cNvPr id="16" name="PlaceHolder 2"/>
          <p:cNvSpPr>
            <a:spLocks noGrp="1"/>
          </p:cNvSpPr>
          <p:nvPr>
            <p:ph type="body"/>
          </p:nvPr>
        </p:nvSpPr>
        <p:spPr>
          <a:xfrm>
            <a:off x="457200" y="1604520"/>
            <a:ext cx="4015800" cy="3977280"/>
          </a:xfrm>
          <a:prstGeom prst="rect">
            <a:avLst/>
          </a:prstGeom>
        </p:spPr>
        <p:txBody>
          <a:bodyPr lIns="0" rIns="0" tIns="0" bIns="0">
            <a:normAutofit/>
          </a:bodyPr>
          <a:p>
            <a:endParaRPr b="0" lang="en-US" sz="3200" spc="-1" strike="noStrike">
              <a:latin typeface="Arial"/>
            </a:endParaRPr>
          </a:p>
        </p:txBody>
      </p:sp>
      <p:sp>
        <p:nvSpPr>
          <p:cNvPr id="17" name="PlaceHolder 3"/>
          <p:cNvSpPr>
            <a:spLocks noGrp="1"/>
          </p:cNvSpPr>
          <p:nvPr>
            <p:ph type="body"/>
          </p:nvPr>
        </p:nvSpPr>
        <p:spPr>
          <a:xfrm>
            <a:off x="4674240" y="1604520"/>
            <a:ext cx="4015800" cy="1896840"/>
          </a:xfrm>
          <a:prstGeom prst="rect">
            <a:avLst/>
          </a:prstGeom>
        </p:spPr>
        <p:txBody>
          <a:bodyPr lIns="0" rIns="0" tIns="0" bIns="0">
            <a:normAutofit/>
          </a:bodyPr>
          <a:p>
            <a:endParaRPr b="0" lang="en-US" sz="3200" spc="-1" strike="noStrike">
              <a:latin typeface="Arial"/>
            </a:endParaRPr>
          </a:p>
        </p:txBody>
      </p:sp>
      <p:sp>
        <p:nvSpPr>
          <p:cNvPr id="18" name="PlaceHolder 4"/>
          <p:cNvSpPr>
            <a:spLocks noGrp="1"/>
          </p:cNvSpPr>
          <p:nvPr>
            <p:ph type="body"/>
          </p:nvPr>
        </p:nvSpPr>
        <p:spPr>
          <a:xfrm>
            <a:off x="4674240" y="3682080"/>
            <a:ext cx="4015800" cy="1896840"/>
          </a:xfrm>
          <a:prstGeom prst="rect">
            <a:avLst/>
          </a:prstGeom>
        </p:spPr>
        <p:txBody>
          <a:bodyPr lIns="0" rIns="0" tIns="0" bIns="0">
            <a:normAutofit/>
          </a:bodyPr>
          <a:p>
            <a:endParaRPr b="0" lang="en-US" sz="3200" spc="-1" strike="noStrike">
              <a:latin typeface="Arial"/>
            </a:endParaRPr>
          </a:p>
        </p:txBody>
      </p:sp>
    </p:spTree>
  </p:cSld>
</p:sldLayout>
</file>

<file path=ppt/slideLayouts/slideLayout9.xml><?xml version="1.0" encoding="utf-8"?>
<p:sldLayout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type="twoObjOverTx" preserve="1">
  <p:cSld name="Title, 2 Content over Content">
    <p:spTree>
      <p:nvGrpSpPr>
        <p:cNvPr id="1" name=""/>
        <p:cNvGrpSpPr/>
        <p:nvPr/>
      </p:nvGrpSpPr>
      <p:grpSpPr>
        <a:xfrm>
          <a:off x="0" y="0"/>
          <a:ext cx="0" cy="0"/>
          <a:chOff x="0" y="0"/>
          <a:chExt cx="0" cy="0"/>
        </a:xfrm>
      </p:grpSpPr>
      <p:sp>
        <p:nvSpPr>
          <p:cNvPr id="19" name="PlaceHolder 1"/>
          <p:cNvSpPr>
            <a:spLocks noGrp="1"/>
          </p:cNvSpPr>
          <p:nvPr>
            <p:ph type="title"/>
          </p:nvPr>
        </p:nvSpPr>
        <p:spPr>
          <a:xfrm>
            <a:off x="457200" y="273600"/>
            <a:ext cx="8229240" cy="1144800"/>
          </a:xfrm>
          <a:prstGeom prst="rect">
            <a:avLst/>
          </a:prstGeom>
        </p:spPr>
        <p:txBody>
          <a:bodyPr lIns="0" rIns="0" tIns="0" bIns="0" anchor="ctr"/>
          <a:p>
            <a:pPr algn="ctr"/>
            <a:endParaRPr b="0" lang="en-US" sz="4400" spc="-1" strike="noStrike">
              <a:latin typeface="Arial"/>
            </a:endParaRPr>
          </a:p>
        </p:txBody>
      </p:sp>
      <p:sp>
        <p:nvSpPr>
          <p:cNvPr id="20" name="PlaceHolder 2"/>
          <p:cNvSpPr>
            <a:spLocks noGrp="1"/>
          </p:cNvSpPr>
          <p:nvPr>
            <p:ph type="body"/>
          </p:nvPr>
        </p:nvSpPr>
        <p:spPr>
          <a:xfrm>
            <a:off x="457200" y="1604520"/>
            <a:ext cx="4015800" cy="1896840"/>
          </a:xfrm>
          <a:prstGeom prst="rect">
            <a:avLst/>
          </a:prstGeom>
        </p:spPr>
        <p:txBody>
          <a:bodyPr lIns="0" rIns="0" tIns="0" bIns="0">
            <a:normAutofit/>
          </a:bodyPr>
          <a:p>
            <a:endParaRPr b="0" lang="en-US" sz="3200" spc="-1" strike="noStrike">
              <a:latin typeface="Arial"/>
            </a:endParaRPr>
          </a:p>
        </p:txBody>
      </p:sp>
      <p:sp>
        <p:nvSpPr>
          <p:cNvPr id="21" name="PlaceHolder 3"/>
          <p:cNvSpPr>
            <a:spLocks noGrp="1"/>
          </p:cNvSpPr>
          <p:nvPr>
            <p:ph type="body"/>
          </p:nvPr>
        </p:nvSpPr>
        <p:spPr>
          <a:xfrm>
            <a:off x="4674240" y="1604520"/>
            <a:ext cx="4015800" cy="1896840"/>
          </a:xfrm>
          <a:prstGeom prst="rect">
            <a:avLst/>
          </a:prstGeom>
        </p:spPr>
        <p:txBody>
          <a:bodyPr lIns="0" rIns="0" tIns="0" bIns="0">
            <a:normAutofit/>
          </a:bodyPr>
          <a:p>
            <a:endParaRPr b="0" lang="en-US" sz="3200" spc="-1" strike="noStrike">
              <a:latin typeface="Arial"/>
            </a:endParaRPr>
          </a:p>
        </p:txBody>
      </p:sp>
      <p:sp>
        <p:nvSpPr>
          <p:cNvPr id="22" name="PlaceHolder 4"/>
          <p:cNvSpPr>
            <a:spLocks noGrp="1"/>
          </p:cNvSpPr>
          <p:nvPr>
            <p:ph type="body"/>
          </p:nvPr>
        </p:nvSpPr>
        <p:spPr>
          <a:xfrm>
            <a:off x="457200" y="3682080"/>
            <a:ext cx="8229240" cy="1896840"/>
          </a:xfrm>
          <a:prstGeom prst="rect">
            <a:avLst/>
          </a:prstGeom>
        </p:spPr>
        <p:txBody>
          <a:bodyPr lIns="0" rIns="0" tIns="0" bIns="0">
            <a:normAutofit/>
          </a:bodyPr>
          <a:p>
            <a:endParaRPr b="0" lang="en-US" sz="3200" spc="-1" strike="noStrike">
              <a:latin typeface="Arial"/>
            </a:endParaRPr>
          </a:p>
        </p:txBody>
      </p:sp>
    </p:spTree>
  </p:cSld>
</p:sldLayout>
</file>

<file path=ppt/slideLayouts/slideLayout10.xml><?xml version="1.0" encoding="utf-8"?>
<p:sldLayout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type="objOverTx" preserve="1">
  <p:cSld name="Title, Content over Content">
    <p:spTree>
      <p:nvGrpSpPr>
        <p:cNvPr id="1" name=""/>
        <p:cNvGrpSpPr/>
        <p:nvPr/>
      </p:nvGrpSpPr>
      <p:grpSpPr>
        <a:xfrm>
          <a:off x="0" y="0"/>
          <a:ext cx="0" cy="0"/>
          <a:chOff x="0" y="0"/>
          <a:chExt cx="0" cy="0"/>
        </a:xfrm>
      </p:grpSpPr>
      <p:sp>
        <p:nvSpPr>
          <p:cNvPr id="23" name="PlaceHolder 1"/>
          <p:cNvSpPr>
            <a:spLocks noGrp="1"/>
          </p:cNvSpPr>
          <p:nvPr>
            <p:ph type="title"/>
          </p:nvPr>
        </p:nvSpPr>
        <p:spPr>
          <a:xfrm>
            <a:off x="457200" y="273600"/>
            <a:ext cx="8229240" cy="1144800"/>
          </a:xfrm>
          <a:prstGeom prst="rect">
            <a:avLst/>
          </a:prstGeom>
        </p:spPr>
        <p:txBody>
          <a:bodyPr lIns="0" rIns="0" tIns="0" bIns="0" anchor="ctr"/>
          <a:p>
            <a:pPr algn="ctr"/>
            <a:endParaRPr b="0" lang="en-US" sz="4400" spc="-1" strike="noStrike">
              <a:latin typeface="Arial"/>
            </a:endParaRPr>
          </a:p>
        </p:txBody>
      </p:sp>
      <p:sp>
        <p:nvSpPr>
          <p:cNvPr id="24" name="PlaceHolder 2"/>
          <p:cNvSpPr>
            <a:spLocks noGrp="1"/>
          </p:cNvSpPr>
          <p:nvPr>
            <p:ph type="body"/>
          </p:nvPr>
        </p:nvSpPr>
        <p:spPr>
          <a:xfrm>
            <a:off x="457200" y="1604520"/>
            <a:ext cx="8229240" cy="1896840"/>
          </a:xfrm>
          <a:prstGeom prst="rect">
            <a:avLst/>
          </a:prstGeom>
        </p:spPr>
        <p:txBody>
          <a:bodyPr lIns="0" rIns="0" tIns="0" bIns="0">
            <a:normAutofit/>
          </a:bodyPr>
          <a:p>
            <a:endParaRPr b="0" lang="en-US" sz="3200" spc="-1" strike="noStrike">
              <a:latin typeface="Arial"/>
            </a:endParaRPr>
          </a:p>
        </p:txBody>
      </p:sp>
      <p:sp>
        <p:nvSpPr>
          <p:cNvPr id="25" name="PlaceHolder 3"/>
          <p:cNvSpPr>
            <a:spLocks noGrp="1"/>
          </p:cNvSpPr>
          <p:nvPr>
            <p:ph type="body"/>
          </p:nvPr>
        </p:nvSpPr>
        <p:spPr>
          <a:xfrm>
            <a:off x="457200" y="3682080"/>
            <a:ext cx="8229240" cy="1896840"/>
          </a:xfrm>
          <a:prstGeom prst="rect">
            <a:avLst/>
          </a:prstGeom>
        </p:spPr>
        <p:txBody>
          <a:bodyPr lIns="0" rIns="0" tIns="0" bIns="0">
            <a:normAutofit/>
          </a:bodyPr>
          <a:p>
            <a:endParaRPr b="0" lang="en-US" sz="3200" spc="-1" strike="noStrike">
              <a:latin typeface="Arial"/>
            </a:endParaRPr>
          </a:p>
        </p:txBody>
      </p:sp>
    </p:spTree>
  </p:cSld>
</p:sldLayout>
</file>

<file path=ppt/slideLayouts/slideLayout11.xml><?xml version="1.0" encoding="utf-8"?>
<p:sldLayout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type="fourObj" preserve="1">
  <p:cSld name="Title, 4 Content">
    <p:spTree>
      <p:nvGrpSpPr>
        <p:cNvPr id="1" name=""/>
        <p:cNvGrpSpPr/>
        <p:nvPr/>
      </p:nvGrpSpPr>
      <p:grpSpPr>
        <a:xfrm>
          <a:off x="0" y="0"/>
          <a:ext cx="0" cy="0"/>
          <a:chOff x="0" y="0"/>
          <a:chExt cx="0" cy="0"/>
        </a:xfrm>
      </p:grpSpPr>
      <p:sp>
        <p:nvSpPr>
          <p:cNvPr id="26" name="PlaceHolder 1"/>
          <p:cNvSpPr>
            <a:spLocks noGrp="1"/>
          </p:cNvSpPr>
          <p:nvPr>
            <p:ph type="title"/>
          </p:nvPr>
        </p:nvSpPr>
        <p:spPr>
          <a:xfrm>
            <a:off x="457200" y="273600"/>
            <a:ext cx="8229240" cy="1144800"/>
          </a:xfrm>
          <a:prstGeom prst="rect">
            <a:avLst/>
          </a:prstGeom>
        </p:spPr>
        <p:txBody>
          <a:bodyPr lIns="0" rIns="0" tIns="0" bIns="0" anchor="ctr"/>
          <a:p>
            <a:pPr algn="ctr"/>
            <a:endParaRPr b="0" lang="en-US" sz="4400" spc="-1" strike="noStrike">
              <a:latin typeface="Arial"/>
            </a:endParaRPr>
          </a:p>
        </p:txBody>
      </p:sp>
      <p:sp>
        <p:nvSpPr>
          <p:cNvPr id="27" name="PlaceHolder 2"/>
          <p:cNvSpPr>
            <a:spLocks noGrp="1"/>
          </p:cNvSpPr>
          <p:nvPr>
            <p:ph type="body"/>
          </p:nvPr>
        </p:nvSpPr>
        <p:spPr>
          <a:xfrm>
            <a:off x="457200" y="1604520"/>
            <a:ext cx="4015800" cy="1896840"/>
          </a:xfrm>
          <a:prstGeom prst="rect">
            <a:avLst/>
          </a:prstGeom>
        </p:spPr>
        <p:txBody>
          <a:bodyPr lIns="0" rIns="0" tIns="0" bIns="0">
            <a:normAutofit/>
          </a:bodyPr>
          <a:p>
            <a:endParaRPr b="0" lang="en-US" sz="3200" spc="-1" strike="noStrike">
              <a:latin typeface="Arial"/>
            </a:endParaRPr>
          </a:p>
        </p:txBody>
      </p:sp>
      <p:sp>
        <p:nvSpPr>
          <p:cNvPr id="28" name="PlaceHolder 3"/>
          <p:cNvSpPr>
            <a:spLocks noGrp="1"/>
          </p:cNvSpPr>
          <p:nvPr>
            <p:ph type="body"/>
          </p:nvPr>
        </p:nvSpPr>
        <p:spPr>
          <a:xfrm>
            <a:off x="4674240" y="1604520"/>
            <a:ext cx="4015800" cy="1896840"/>
          </a:xfrm>
          <a:prstGeom prst="rect">
            <a:avLst/>
          </a:prstGeom>
        </p:spPr>
        <p:txBody>
          <a:bodyPr lIns="0" rIns="0" tIns="0" bIns="0">
            <a:normAutofit/>
          </a:bodyPr>
          <a:p>
            <a:endParaRPr b="0" lang="en-US" sz="3200" spc="-1" strike="noStrike">
              <a:latin typeface="Arial"/>
            </a:endParaRPr>
          </a:p>
        </p:txBody>
      </p:sp>
      <p:sp>
        <p:nvSpPr>
          <p:cNvPr id="29" name="PlaceHolder 4"/>
          <p:cNvSpPr>
            <a:spLocks noGrp="1"/>
          </p:cNvSpPr>
          <p:nvPr>
            <p:ph type="body"/>
          </p:nvPr>
        </p:nvSpPr>
        <p:spPr>
          <a:xfrm>
            <a:off x="457200" y="3682080"/>
            <a:ext cx="4015800" cy="1896840"/>
          </a:xfrm>
          <a:prstGeom prst="rect">
            <a:avLst/>
          </a:prstGeom>
        </p:spPr>
        <p:txBody>
          <a:bodyPr lIns="0" rIns="0" tIns="0" bIns="0">
            <a:normAutofit/>
          </a:bodyPr>
          <a:p>
            <a:endParaRPr b="0" lang="en-US" sz="3200" spc="-1" strike="noStrike">
              <a:latin typeface="Arial"/>
            </a:endParaRPr>
          </a:p>
        </p:txBody>
      </p:sp>
      <p:sp>
        <p:nvSpPr>
          <p:cNvPr id="30" name="PlaceHolder 5"/>
          <p:cNvSpPr>
            <a:spLocks noGrp="1"/>
          </p:cNvSpPr>
          <p:nvPr>
            <p:ph type="body"/>
          </p:nvPr>
        </p:nvSpPr>
        <p:spPr>
          <a:xfrm>
            <a:off x="4674240" y="3682080"/>
            <a:ext cx="4015800" cy="1896840"/>
          </a:xfrm>
          <a:prstGeom prst="rect">
            <a:avLst/>
          </a:prstGeom>
        </p:spPr>
        <p:txBody>
          <a:bodyPr lIns="0" rIns="0" tIns="0" bIns="0">
            <a:normAutofit/>
          </a:bodyPr>
          <a:p>
            <a:endParaRPr b="0" lang="en-US" sz="3200" spc="-1" strike="noStrike">
              <a:latin typeface="Arial"/>
            </a:endParaRPr>
          </a:p>
        </p:txBody>
      </p:sp>
    </p:spTree>
  </p:cSld>
</p:sldLayout>
</file>

<file path=ppt/slideLayouts/slideLayout12.xml><?xml version="1.0" encoding="utf-8"?>
<p:sldLayout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type="blank" preserve="1">
  <p:cSld name="Title, 6 Content">
    <p:spTree>
      <p:nvGrpSpPr>
        <p:cNvPr id="1" name=""/>
        <p:cNvGrpSpPr/>
        <p:nvPr/>
      </p:nvGrpSpPr>
      <p:grpSpPr>
        <a:xfrm>
          <a:off x="0" y="0"/>
          <a:ext cx="0" cy="0"/>
          <a:chOff x="0" y="0"/>
          <a:chExt cx="0" cy="0"/>
        </a:xfrm>
      </p:grpSpPr>
      <p:sp>
        <p:nvSpPr>
          <p:cNvPr id="31" name="PlaceHolder 1"/>
          <p:cNvSpPr>
            <a:spLocks noGrp="1"/>
          </p:cNvSpPr>
          <p:nvPr>
            <p:ph type="title"/>
          </p:nvPr>
        </p:nvSpPr>
        <p:spPr>
          <a:xfrm>
            <a:off x="457200" y="273600"/>
            <a:ext cx="8229240" cy="1144800"/>
          </a:xfrm>
          <a:prstGeom prst="rect">
            <a:avLst/>
          </a:prstGeom>
        </p:spPr>
        <p:txBody>
          <a:bodyPr lIns="0" rIns="0" tIns="0" bIns="0" anchor="ctr"/>
          <a:p>
            <a:pPr algn="ctr"/>
            <a:endParaRPr b="0" lang="en-US" sz="4400" spc="-1" strike="noStrike">
              <a:latin typeface="Arial"/>
            </a:endParaRPr>
          </a:p>
        </p:txBody>
      </p:sp>
      <p:sp>
        <p:nvSpPr>
          <p:cNvPr id="32" name="PlaceHolder 2"/>
          <p:cNvSpPr>
            <a:spLocks noGrp="1"/>
          </p:cNvSpPr>
          <p:nvPr>
            <p:ph type="body"/>
          </p:nvPr>
        </p:nvSpPr>
        <p:spPr>
          <a:xfrm>
            <a:off x="457200" y="1604520"/>
            <a:ext cx="2649600" cy="1896840"/>
          </a:xfrm>
          <a:prstGeom prst="rect">
            <a:avLst/>
          </a:prstGeom>
        </p:spPr>
        <p:txBody>
          <a:bodyPr lIns="0" rIns="0" tIns="0" bIns="0">
            <a:normAutofit/>
          </a:bodyPr>
          <a:p>
            <a:endParaRPr b="0" lang="en-US" sz="3200" spc="-1" strike="noStrike">
              <a:latin typeface="Arial"/>
            </a:endParaRPr>
          </a:p>
        </p:txBody>
      </p:sp>
      <p:sp>
        <p:nvSpPr>
          <p:cNvPr id="33" name="PlaceHolder 3"/>
          <p:cNvSpPr>
            <a:spLocks noGrp="1"/>
          </p:cNvSpPr>
          <p:nvPr>
            <p:ph type="body"/>
          </p:nvPr>
        </p:nvSpPr>
        <p:spPr>
          <a:xfrm>
            <a:off x="3239640" y="1604520"/>
            <a:ext cx="2649600" cy="1896840"/>
          </a:xfrm>
          <a:prstGeom prst="rect">
            <a:avLst/>
          </a:prstGeom>
        </p:spPr>
        <p:txBody>
          <a:bodyPr lIns="0" rIns="0" tIns="0" bIns="0">
            <a:normAutofit/>
          </a:bodyPr>
          <a:p>
            <a:endParaRPr b="0" lang="en-US" sz="3200" spc="-1" strike="noStrike">
              <a:latin typeface="Arial"/>
            </a:endParaRPr>
          </a:p>
        </p:txBody>
      </p:sp>
      <p:sp>
        <p:nvSpPr>
          <p:cNvPr id="34" name="PlaceHolder 4"/>
          <p:cNvSpPr>
            <a:spLocks noGrp="1"/>
          </p:cNvSpPr>
          <p:nvPr>
            <p:ph type="body"/>
          </p:nvPr>
        </p:nvSpPr>
        <p:spPr>
          <a:xfrm>
            <a:off x="6022080" y="1604520"/>
            <a:ext cx="2649600" cy="1896840"/>
          </a:xfrm>
          <a:prstGeom prst="rect">
            <a:avLst/>
          </a:prstGeom>
        </p:spPr>
        <p:txBody>
          <a:bodyPr lIns="0" rIns="0" tIns="0" bIns="0">
            <a:normAutofit/>
          </a:bodyPr>
          <a:p>
            <a:endParaRPr b="0" lang="en-US" sz="3200" spc="-1" strike="noStrike">
              <a:latin typeface="Arial"/>
            </a:endParaRPr>
          </a:p>
        </p:txBody>
      </p:sp>
      <p:sp>
        <p:nvSpPr>
          <p:cNvPr id="35" name="PlaceHolder 5"/>
          <p:cNvSpPr>
            <a:spLocks noGrp="1"/>
          </p:cNvSpPr>
          <p:nvPr>
            <p:ph type="body"/>
          </p:nvPr>
        </p:nvSpPr>
        <p:spPr>
          <a:xfrm>
            <a:off x="457200" y="3682080"/>
            <a:ext cx="2649600" cy="1896840"/>
          </a:xfrm>
          <a:prstGeom prst="rect">
            <a:avLst/>
          </a:prstGeom>
        </p:spPr>
        <p:txBody>
          <a:bodyPr lIns="0" rIns="0" tIns="0" bIns="0">
            <a:normAutofit/>
          </a:bodyPr>
          <a:p>
            <a:endParaRPr b="0" lang="en-US" sz="3200" spc="-1" strike="noStrike">
              <a:latin typeface="Arial"/>
            </a:endParaRPr>
          </a:p>
        </p:txBody>
      </p:sp>
      <p:sp>
        <p:nvSpPr>
          <p:cNvPr id="36" name="PlaceHolder 6"/>
          <p:cNvSpPr>
            <a:spLocks noGrp="1"/>
          </p:cNvSpPr>
          <p:nvPr>
            <p:ph type="body"/>
          </p:nvPr>
        </p:nvSpPr>
        <p:spPr>
          <a:xfrm>
            <a:off x="3239640" y="3682080"/>
            <a:ext cx="2649600" cy="1896840"/>
          </a:xfrm>
          <a:prstGeom prst="rect">
            <a:avLst/>
          </a:prstGeom>
        </p:spPr>
        <p:txBody>
          <a:bodyPr lIns="0" rIns="0" tIns="0" bIns="0">
            <a:normAutofit/>
          </a:bodyPr>
          <a:p>
            <a:endParaRPr b="0" lang="en-US" sz="3200" spc="-1" strike="noStrike">
              <a:latin typeface="Arial"/>
            </a:endParaRPr>
          </a:p>
        </p:txBody>
      </p:sp>
      <p:sp>
        <p:nvSpPr>
          <p:cNvPr id="37" name="PlaceHolder 7"/>
          <p:cNvSpPr>
            <a:spLocks noGrp="1"/>
          </p:cNvSpPr>
          <p:nvPr>
            <p:ph type="body"/>
          </p:nvPr>
        </p:nvSpPr>
        <p:spPr>
          <a:xfrm>
            <a:off x="6022080" y="3682080"/>
            <a:ext cx="2649600" cy="1896840"/>
          </a:xfrm>
          <a:prstGeom prst="rect">
            <a:avLst/>
          </a:prstGeom>
        </p:spPr>
        <p:txBody>
          <a:bodyPr lIns="0" rIns="0" tIns="0" bIns="0">
            <a:normAutofit/>
          </a:bodyPr>
          <a:p>
            <a:endParaRPr b="0" lang="en-US" sz="3200" spc="-1" strike="noStrike">
              <a:latin typeface="Arial"/>
            </a:endParaRPr>
          </a:p>
        </p:txBody>
      </p:sp>
    </p:spTree>
  </p:cSld>
</p:sldLayout>
</file>

<file path=ppt/slideMasters/_rels/slideMaster1.xml.rels><?xml version="1.0" encoding="UTF-8"?>
<Relationships xmlns="http://schemas.openxmlformats.org/package/2006/relationships"><Relationship Id="rId1" Type="http://schemas.openxmlformats.org/officeDocument/2006/relationships/theme" Target="../theme/theme1.xml"/><Relationship Id="rId2" Type="http://schemas.openxmlformats.org/officeDocument/2006/relationships/slideLayout" Target="../slideLayouts/slideLayout1.xml"/><Relationship Id="rId3" Type="http://schemas.openxmlformats.org/officeDocument/2006/relationships/slideLayout" Target="../slideLayouts/slideLayout2.xml"/><Relationship Id="rId4" Type="http://schemas.openxmlformats.org/officeDocument/2006/relationships/slideLayout" Target="../slideLayouts/slideLayout3.xml"/><Relationship Id="rId5" Type="http://schemas.openxmlformats.org/officeDocument/2006/relationships/slideLayout" Target="../slideLayouts/slideLayout4.xml"/><Relationship Id="rId6" Type="http://schemas.openxmlformats.org/officeDocument/2006/relationships/slideLayout" Target="../slideLayouts/slideLayout5.xml"/><Relationship Id="rId7" Type="http://schemas.openxmlformats.org/officeDocument/2006/relationships/slideLayout" Target="../slideLayouts/slideLayout6.xml"/><Relationship Id="rId8" Type="http://schemas.openxmlformats.org/officeDocument/2006/relationships/slideLayout" Target="../slideLayouts/slideLayout7.xml"/><Relationship Id="rId9" Type="http://schemas.openxmlformats.org/officeDocument/2006/relationships/slideLayout" Target="../slideLayouts/slideLayout8.xml"/><Relationship Id="rId10" Type="http://schemas.openxmlformats.org/officeDocument/2006/relationships/slideLayout" Target="../slideLayouts/slideLayout9.xml"/><Relationship Id="rId11" Type="http://schemas.openxmlformats.org/officeDocument/2006/relationships/slideLayout" Target="../slideLayouts/slideLayout10.xml"/><Relationship Id="rId12" Type="http://schemas.openxmlformats.org/officeDocument/2006/relationships/slideLayout" Target="../slideLayouts/slideLayout11.xml"/><Relationship Id="rId13" Type="http://schemas.openxmlformats.org/officeDocument/2006/relationships/slideLayout" Target="../slideLayouts/slideLayout12.xml"/>
</Relationships>
</file>

<file path=ppt/slideMasters/slideMaster1.xml><?xml version="1.0" encoding="utf-8"?>
<p:sldMaster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bg>
      <p:bgPr>
        <a:solidFill>
          <a:srgbClr val="000000"/>
        </a:solidFill>
      </p:bgPr>
    </p:bg>
    <p:spTree>
      <p:nvGrpSpPr>
        <p:cNvPr id="1" name=""/>
        <p:cNvGrpSpPr/>
        <p:nvPr/>
      </p:nvGrpSpPr>
      <p:grpSpPr>
        <a:xfrm>
          <a:off x="0" y="0"/>
          <a:ext cx="0" cy="0"/>
          <a:chOff x="0" y="0"/>
          <a:chExt cx="0" cy="0"/>
        </a:xfrm>
      </p:grpSpPr>
      <p:sp>
        <p:nvSpPr>
          <p:cNvPr id="0" name="PlaceHolder 1"/>
          <p:cNvSpPr>
            <a:spLocks noGrp="1"/>
          </p:cNvSpPr>
          <p:nvPr>
            <p:ph type="title"/>
          </p:nvPr>
        </p:nvSpPr>
        <p:spPr>
          <a:xfrm>
            <a:off x="457200" y="273600"/>
            <a:ext cx="8229240" cy="1144800"/>
          </a:xfrm>
          <a:prstGeom prst="rect">
            <a:avLst/>
          </a:prstGeom>
        </p:spPr>
        <p:txBody>
          <a:bodyPr lIns="0" rIns="0" tIns="0" bIns="0" anchor="ctr"/>
          <a:p>
            <a:pPr algn="ctr"/>
            <a:r>
              <a:rPr b="0" lang="en-US" sz="4400" spc="-1" strike="noStrike">
                <a:latin typeface="Arial"/>
              </a:rPr>
              <a:t>Click to edit the title text format</a:t>
            </a:r>
            <a:endParaRPr b="0" lang="en-US" sz="4400" spc="-1" strike="noStrike">
              <a:latin typeface="Arial"/>
            </a:endParaRPr>
          </a:p>
        </p:txBody>
      </p:sp>
      <p:sp>
        <p:nvSpPr>
          <p:cNvPr id="1" name="PlaceHolder 2"/>
          <p:cNvSpPr>
            <a:spLocks noGrp="1"/>
          </p:cNvSpPr>
          <p:nvPr>
            <p:ph type="body"/>
          </p:nvPr>
        </p:nvSpPr>
        <p:spPr>
          <a:xfrm>
            <a:off x="457200" y="1604520"/>
            <a:ext cx="8229240" cy="3977280"/>
          </a:xfrm>
          <a:prstGeom prst="rect">
            <a:avLst/>
          </a:prstGeom>
        </p:spPr>
        <p:txBody>
          <a:bodyPr lIns="0" rIns="0" tIns="0" bIns="0">
            <a:normAutofit/>
          </a:bodyPr>
          <a:p>
            <a:pPr marL="432000" indent="-324000">
              <a:spcBef>
                <a:spcPts val="1417"/>
              </a:spcBef>
              <a:buClr>
                <a:srgbClr val="ffffff"/>
              </a:buClr>
              <a:buSzPct val="45000"/>
              <a:buFont typeface="Wingdings" charset="2"/>
              <a:buChar char=""/>
            </a:pPr>
            <a:r>
              <a:rPr b="0" lang="en-US" sz="3200" spc="-1" strike="noStrike">
                <a:latin typeface="Arial"/>
              </a:rPr>
              <a:t>Click to edit the outline text format</a:t>
            </a:r>
            <a:endParaRPr b="0" lang="en-US" sz="3200" spc="-1" strike="noStrike">
              <a:latin typeface="Arial"/>
            </a:endParaRPr>
          </a:p>
          <a:p>
            <a:pPr lvl="1" marL="864000" indent="-324000">
              <a:spcBef>
                <a:spcPts val="1134"/>
              </a:spcBef>
              <a:buClr>
                <a:srgbClr val="ffffff"/>
              </a:buClr>
              <a:buSzPct val="75000"/>
              <a:buFont typeface="Symbol" charset="2"/>
              <a:buChar char=""/>
            </a:pPr>
            <a:r>
              <a:rPr b="0" lang="en-US" sz="2800" spc="-1" strike="noStrike">
                <a:latin typeface="Arial"/>
              </a:rPr>
              <a:t>Second Outline Level</a:t>
            </a:r>
            <a:endParaRPr b="0" lang="en-US" sz="2800" spc="-1" strike="noStrike">
              <a:latin typeface="Arial"/>
            </a:endParaRPr>
          </a:p>
          <a:p>
            <a:pPr lvl="2" marL="1296000" indent="-288000">
              <a:spcBef>
                <a:spcPts val="850"/>
              </a:spcBef>
              <a:buClr>
                <a:srgbClr val="ffffff"/>
              </a:buClr>
              <a:buSzPct val="45000"/>
              <a:buFont typeface="Wingdings" charset="2"/>
              <a:buChar char=""/>
            </a:pPr>
            <a:r>
              <a:rPr b="0" lang="en-US" sz="2400" spc="-1" strike="noStrike">
                <a:latin typeface="Arial"/>
              </a:rPr>
              <a:t>Third Outline Level</a:t>
            </a:r>
            <a:endParaRPr b="0" lang="en-US" sz="2400" spc="-1" strike="noStrike">
              <a:latin typeface="Arial"/>
            </a:endParaRPr>
          </a:p>
          <a:p>
            <a:pPr lvl="3" marL="1728000" indent="-216000">
              <a:spcBef>
                <a:spcPts val="567"/>
              </a:spcBef>
              <a:buClr>
                <a:srgbClr val="ffffff"/>
              </a:buClr>
              <a:buSzPct val="75000"/>
              <a:buFont typeface="Symbol" charset="2"/>
              <a:buChar char=""/>
            </a:pPr>
            <a:r>
              <a:rPr b="0" lang="en-US" sz="2000" spc="-1" strike="noStrike">
                <a:latin typeface="Arial"/>
              </a:rPr>
              <a:t>Fourth Outline Level</a:t>
            </a:r>
            <a:endParaRPr b="0" lang="en-US" sz="2000" spc="-1" strike="noStrike">
              <a:latin typeface="Arial"/>
            </a:endParaRPr>
          </a:p>
          <a:p>
            <a:pPr lvl="4" marL="2160000" indent="-216000">
              <a:spcBef>
                <a:spcPts val="283"/>
              </a:spcBef>
              <a:buClr>
                <a:srgbClr val="ffffff"/>
              </a:buClr>
              <a:buSzPct val="45000"/>
              <a:buFont typeface="Wingdings" charset="2"/>
              <a:buChar char=""/>
            </a:pPr>
            <a:r>
              <a:rPr b="0" lang="en-US" sz="2000" spc="-1" strike="noStrike">
                <a:latin typeface="Arial"/>
              </a:rPr>
              <a:t>Fifth Outline Level</a:t>
            </a:r>
            <a:endParaRPr b="0" lang="en-US" sz="2000" spc="-1" strike="noStrike">
              <a:latin typeface="Arial"/>
            </a:endParaRPr>
          </a:p>
          <a:p>
            <a:pPr lvl="5" marL="2592000" indent="-216000">
              <a:spcBef>
                <a:spcPts val="283"/>
              </a:spcBef>
              <a:buClr>
                <a:srgbClr val="ffffff"/>
              </a:buClr>
              <a:buSzPct val="45000"/>
              <a:buFont typeface="Wingdings" charset="2"/>
              <a:buChar char=""/>
            </a:pPr>
            <a:r>
              <a:rPr b="0" lang="en-US" sz="2000" spc="-1" strike="noStrike">
                <a:latin typeface="Arial"/>
              </a:rPr>
              <a:t>Sixth Outline Level</a:t>
            </a:r>
            <a:endParaRPr b="0" lang="en-US" sz="2000" spc="-1" strike="noStrike">
              <a:latin typeface="Arial"/>
            </a:endParaRPr>
          </a:p>
          <a:p>
            <a:pPr lvl="6" marL="3024000" indent="-216000">
              <a:spcBef>
                <a:spcPts val="283"/>
              </a:spcBef>
              <a:buClr>
                <a:srgbClr val="ffffff"/>
              </a:buClr>
              <a:buSzPct val="45000"/>
              <a:buFont typeface="Wingdings" charset="2"/>
              <a:buChar char=""/>
            </a:pPr>
            <a:r>
              <a:rPr b="0" lang="en-US" sz="2000" spc="-1" strike="noStrike">
                <a:latin typeface="Arial"/>
              </a:rPr>
              <a:t>Seventh Outline Level</a:t>
            </a:r>
            <a:endParaRPr b="0" lang="en-US" sz="2000" spc="-1" strike="noStrike">
              <a:latin typeface="Arial"/>
            </a:endParaRPr>
          </a:p>
        </p:txBody>
      </p:sp>
    </p:spTree>
  </p:cSld>
  <p:clrMap bg1="lt1" bg2="lt2" tx1="dk1" tx2="dk2" accent1="accent1" accent2="accent2" accent3="accent3" accent4="accent4" accent5="accent5" accent6="accent6" hlink="hlink" folHlink="folHlink"/>
  <p:sldLayoutIdLst>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 id="2147483660" r:id="rId13"/>
  </p:sldLayoutIdLst>
</p:sldMaster>
</file>

<file path=ppt/slides/_rels/slide1.xml.rels><?xml version="1.0" encoding="UTF-8"?>
<Relationships xmlns="http://schemas.openxmlformats.org/package/2006/relationships"><Relationship Id="rId1" Type="http://schemas.openxmlformats.org/officeDocument/2006/relationships/hyperlink" Target="http://www.elsevier.com/termsandconditions" TargetMode="External"/><Relationship Id="rId2" Type="http://schemas.openxmlformats.org/officeDocument/2006/relationships/image" Target="../media/image1.jpeg"/><Relationship Id="rId3" Type="http://schemas.openxmlformats.org/officeDocument/2006/relationships/slideLayout" Target="../slideLayouts/slideLayout2.xml"/>
</Relationships>
</file>

<file path=ppt/slides/_rels/slide2.xml.rels><?xml version="1.0" encoding="UTF-8"?>
<Relationships xmlns="http://schemas.openxmlformats.org/package/2006/relationships"><Relationship Id="rId1" Type="http://schemas.openxmlformats.org/officeDocument/2006/relationships/image" Target="../media/image2.jpeg"/><Relationship Id="rId2" Type="http://schemas.openxmlformats.org/officeDocument/2006/relationships/hyperlink" Target="http://www.elsevier.com/termsandconditions" TargetMode="External"/><Relationship Id="rId3" Type="http://schemas.openxmlformats.org/officeDocument/2006/relationships/image" Target="../media/image3.jpeg"/><Relationship Id="rId4" Type="http://schemas.openxmlformats.org/officeDocument/2006/relationships/slideLayout" Target="../slideLayouts/slideLayout1.xml"/><Relationship Id="rId5" Type="http://schemas.openxmlformats.org/officeDocument/2006/relationships/notesSlide" Target="../notesSlides/notesSlide2.xml"/>
</Relationships>
</file>

<file path=ppt/slides/_rels/slide3.xml.rels><?xml version="1.0" encoding="UTF-8"?>
<Relationships xmlns="http://schemas.openxmlformats.org/package/2006/relationships"><Relationship Id="rId1" Type="http://schemas.openxmlformats.org/officeDocument/2006/relationships/image" Target="../media/image4.jpeg"/><Relationship Id="rId2" Type="http://schemas.openxmlformats.org/officeDocument/2006/relationships/hyperlink" Target="http://www.elsevier.com/termsandconditions" TargetMode="External"/><Relationship Id="rId3" Type="http://schemas.openxmlformats.org/officeDocument/2006/relationships/image" Target="../media/image5.jpeg"/><Relationship Id="rId4" Type="http://schemas.openxmlformats.org/officeDocument/2006/relationships/slideLayout" Target="../slideLayouts/slideLayout1.xml"/><Relationship Id="rId5" Type="http://schemas.openxmlformats.org/officeDocument/2006/relationships/notesSlide" Target="../notesSlides/notesSlide3.xml"/>
</Relationships>
</file>

<file path=ppt/slides/_rels/slide4.xml.rels><?xml version="1.0" encoding="UTF-8"?>
<Relationships xmlns="http://schemas.openxmlformats.org/package/2006/relationships"><Relationship Id="rId1" Type="http://schemas.openxmlformats.org/officeDocument/2006/relationships/image" Target="../media/image6.jpeg"/><Relationship Id="rId2" Type="http://schemas.openxmlformats.org/officeDocument/2006/relationships/hyperlink" Target="http://www.elsevier.com/termsandconditions" TargetMode="External"/><Relationship Id="rId3" Type="http://schemas.openxmlformats.org/officeDocument/2006/relationships/image" Target="../media/image7.jpeg"/><Relationship Id="rId4" Type="http://schemas.openxmlformats.org/officeDocument/2006/relationships/slideLayout" Target="../slideLayouts/slideLayout1.xml"/><Relationship Id="rId5" Type="http://schemas.openxmlformats.org/officeDocument/2006/relationships/notesSlide" Target="../notesSlides/notesSlide4.xml"/>
</Relationships>
</file>

<file path=ppt/slides/_rels/slide5.xml.rels><?xml version="1.0" encoding="UTF-8"?>
<Relationships xmlns="http://schemas.openxmlformats.org/package/2006/relationships"><Relationship Id="rId1" Type="http://schemas.openxmlformats.org/officeDocument/2006/relationships/image" Target="../media/image8.jpeg"/><Relationship Id="rId2" Type="http://schemas.openxmlformats.org/officeDocument/2006/relationships/hyperlink" Target="http://www.elsevier.com/termsandconditions" TargetMode="External"/><Relationship Id="rId3" Type="http://schemas.openxmlformats.org/officeDocument/2006/relationships/image" Target="../media/image9.jpeg"/><Relationship Id="rId4" Type="http://schemas.openxmlformats.org/officeDocument/2006/relationships/slideLayout" Target="../slideLayouts/slideLayout1.xml"/><Relationship Id="rId5" Type="http://schemas.openxmlformats.org/officeDocument/2006/relationships/notesSlide" Target="../notesSlides/notesSlide5.xml"/>
</Relationships>
</file>

<file path=ppt/slides/_rels/slide6.xml.rels><?xml version="1.0" encoding="UTF-8"?>
<Relationships xmlns="http://schemas.openxmlformats.org/package/2006/relationships"><Relationship Id="rId1" Type="http://schemas.openxmlformats.org/officeDocument/2006/relationships/image" Target="../media/image10.jpeg"/><Relationship Id="rId2" Type="http://schemas.openxmlformats.org/officeDocument/2006/relationships/hyperlink" Target="http://www.elsevier.com/termsandconditions" TargetMode="External"/><Relationship Id="rId3" Type="http://schemas.openxmlformats.org/officeDocument/2006/relationships/image" Target="../media/image11.jpeg"/><Relationship Id="rId4" Type="http://schemas.openxmlformats.org/officeDocument/2006/relationships/slideLayout" Target="../slideLayouts/slideLayout1.xml"/><Relationship Id="rId5" Type="http://schemas.openxmlformats.org/officeDocument/2006/relationships/notesSlide" Target="../notesSlides/notesSlide6.xml"/>
</Relationships>
</file>

<file path=ppt/slides/_rels/slide7.xml.rels><?xml version="1.0" encoding="UTF-8"?>
<Relationships xmlns="http://schemas.openxmlformats.org/package/2006/relationships"><Relationship Id="rId1" Type="http://schemas.openxmlformats.org/officeDocument/2006/relationships/image" Target="../media/image12.jpeg"/><Relationship Id="rId2" Type="http://schemas.openxmlformats.org/officeDocument/2006/relationships/hyperlink" Target="http://www.elsevier.com/termsandconditions" TargetMode="External"/><Relationship Id="rId3" Type="http://schemas.openxmlformats.org/officeDocument/2006/relationships/image" Target="../media/image13.jpeg"/><Relationship Id="rId4" Type="http://schemas.openxmlformats.org/officeDocument/2006/relationships/slideLayout" Target="../slideLayouts/slideLayout1.xml"/><Relationship Id="rId5" Type="http://schemas.openxmlformats.org/officeDocument/2006/relationships/notesSlide" Target="../notesSlides/notesSlide7.xml"/>
</Relationships>
</file>

<file path=ppt/slides/_rels/slide8.xml.rels><?xml version="1.0" encoding="UTF-8"?>
<Relationships xmlns="http://schemas.openxmlformats.org/package/2006/relationships"><Relationship Id="rId1" Type="http://schemas.openxmlformats.org/officeDocument/2006/relationships/image" Target="../media/image14.jpeg"/><Relationship Id="rId2" Type="http://schemas.openxmlformats.org/officeDocument/2006/relationships/hyperlink" Target="http://www.elsevier.com/termsandconditions" TargetMode="External"/><Relationship Id="rId3" Type="http://schemas.openxmlformats.org/officeDocument/2006/relationships/image" Target="../media/image15.jpeg"/><Relationship Id="rId4" Type="http://schemas.openxmlformats.org/officeDocument/2006/relationships/slideLayout" Target="../slideLayouts/slideLayout1.xml"/><Relationship Id="rId5" Type="http://schemas.openxmlformats.org/officeDocument/2006/relationships/notesSlide" Target="../notesSlides/notesSlide8.xml"/>
</Relationships>
</file>

<file path=ppt/slides/_rels/slide9.xml.rels><?xml version="1.0" encoding="UTF-8"?>
<Relationships xmlns="http://schemas.openxmlformats.org/package/2006/relationships"><Relationship Id="rId1" Type="http://schemas.openxmlformats.org/officeDocument/2006/relationships/image" Target="../media/image16.jpeg"/><Relationship Id="rId2" Type="http://schemas.openxmlformats.org/officeDocument/2006/relationships/hyperlink" Target="http://www.elsevier.com/termsandconditions" TargetMode="External"/><Relationship Id="rId3" Type="http://schemas.openxmlformats.org/officeDocument/2006/relationships/image" Target="../media/image17.jpeg"/><Relationship Id="rId4" Type="http://schemas.openxmlformats.org/officeDocument/2006/relationships/slideLayout" Target="../slideLayouts/slideLayout1.xml"/><Relationship Id="rId5" Type="http://schemas.openxmlformats.org/officeDocument/2006/relationships/notesSlide" Target="../notesSlides/notesSlide9.xml"/>
</Relationships>
</file>

<file path=ppt/slides/_rels/slide10.xml.rels><?xml version="1.0" encoding="UTF-8"?>
<Relationships xmlns="http://schemas.openxmlformats.org/package/2006/relationships"><Relationship Id="rId1" Type="http://schemas.openxmlformats.org/officeDocument/2006/relationships/image" Target="../media/image18.jpeg"/><Relationship Id="rId2" Type="http://schemas.openxmlformats.org/officeDocument/2006/relationships/hyperlink" Target="http://www.elsevier.com/termsandconditions" TargetMode="External"/><Relationship Id="rId3" Type="http://schemas.openxmlformats.org/officeDocument/2006/relationships/image" Target="../media/image19.jpeg"/><Relationship Id="rId4" Type="http://schemas.openxmlformats.org/officeDocument/2006/relationships/slideLayout" Target="../slideLayouts/slideLayout1.xml"/><Relationship Id="rId5" Type="http://schemas.openxmlformats.org/officeDocument/2006/relationships/notesSlide" Target="../notesSlides/notesSlide10.xml"/>
</Relationships>
</file>

<file path=ppt/slides/_rels/slide11.xml.rels><?xml version="1.0" encoding="UTF-8"?>
<Relationships xmlns="http://schemas.openxmlformats.org/package/2006/relationships"><Relationship Id="rId1" Type="http://schemas.openxmlformats.org/officeDocument/2006/relationships/image" Target="../media/image20.jpeg"/><Relationship Id="rId2" Type="http://schemas.openxmlformats.org/officeDocument/2006/relationships/hyperlink" Target="http://www.elsevier.com/termsandconditions" TargetMode="External"/><Relationship Id="rId3" Type="http://schemas.openxmlformats.org/officeDocument/2006/relationships/image" Target="../media/image21.jpeg"/><Relationship Id="rId4" Type="http://schemas.openxmlformats.org/officeDocument/2006/relationships/slideLayout" Target="../slideLayouts/slideLayout1.xml"/><Relationship Id="rId5" Type="http://schemas.openxmlformats.org/officeDocument/2006/relationships/notesSlide" Target="../notesSlides/notesSlide11.xml"/>
</Relationships>
</file>

<file path=ppt/slides/_rels/slide12.xml.rels><?xml version="1.0" encoding="UTF-8"?>
<Relationships xmlns="http://schemas.openxmlformats.org/package/2006/relationships"><Relationship Id="rId1" Type="http://schemas.openxmlformats.org/officeDocument/2006/relationships/image" Target="../media/image22.jpeg"/><Relationship Id="rId2" Type="http://schemas.openxmlformats.org/officeDocument/2006/relationships/hyperlink" Target="http://www.elsevier.com/termsandconditions" TargetMode="External"/><Relationship Id="rId3" Type="http://schemas.openxmlformats.org/officeDocument/2006/relationships/image" Target="../media/image23.jpeg"/><Relationship Id="rId4" Type="http://schemas.openxmlformats.org/officeDocument/2006/relationships/slideLayout" Target="../slideLayouts/slideLayout1.xml"/><Relationship Id="rId5" Type="http://schemas.openxmlformats.org/officeDocument/2006/relationships/notesSlide" Target="../notesSlides/notesSlide12.xml"/>
</Relationships>
</file>

<file path=ppt/slides/_rels/slide13.xml.rels><?xml version="1.0" encoding="UTF-8"?>
<Relationships xmlns="http://schemas.openxmlformats.org/package/2006/relationships"><Relationship Id="rId1" Type="http://schemas.openxmlformats.org/officeDocument/2006/relationships/image" Target="../media/image24.jpeg"/><Relationship Id="rId2" Type="http://schemas.openxmlformats.org/officeDocument/2006/relationships/hyperlink" Target="http://www.elsevier.com/termsandconditions" TargetMode="External"/><Relationship Id="rId3" Type="http://schemas.openxmlformats.org/officeDocument/2006/relationships/image" Target="../media/image25.jpeg"/><Relationship Id="rId4" Type="http://schemas.openxmlformats.org/officeDocument/2006/relationships/slideLayout" Target="../slideLayouts/slideLayout1.xml"/><Relationship Id="rId5" Type="http://schemas.openxmlformats.org/officeDocument/2006/relationships/notesSlide" Target="../notesSlides/notesSlide13.xml"/>
</Relationships>
</file>

<file path=ppt/slides/_rels/slide14.xml.rels><?xml version="1.0" encoding="UTF-8"?>
<Relationships xmlns="http://schemas.openxmlformats.org/package/2006/relationships"><Relationship Id="rId1" Type="http://schemas.openxmlformats.org/officeDocument/2006/relationships/image" Target="../media/image26.jpeg"/><Relationship Id="rId2" Type="http://schemas.openxmlformats.org/officeDocument/2006/relationships/hyperlink" Target="http://www.elsevier.com/termsandconditions" TargetMode="External"/><Relationship Id="rId3" Type="http://schemas.openxmlformats.org/officeDocument/2006/relationships/image" Target="../media/image27.jpeg"/><Relationship Id="rId4" Type="http://schemas.openxmlformats.org/officeDocument/2006/relationships/slideLayout" Target="../slideLayouts/slideLayout1.xml"/><Relationship Id="rId5" Type="http://schemas.openxmlformats.org/officeDocument/2006/relationships/notesSlide" Target="../notesSlides/notesSlide14.xml"/>
</Relationships>
</file>

<file path=ppt/slides/_rels/slide15.xml.rels><?xml version="1.0" encoding="UTF-8"?>
<Relationships xmlns="http://schemas.openxmlformats.org/package/2006/relationships"><Relationship Id="rId1" Type="http://schemas.openxmlformats.org/officeDocument/2006/relationships/image" Target="../media/image28.jpeg"/><Relationship Id="rId2" Type="http://schemas.openxmlformats.org/officeDocument/2006/relationships/hyperlink" Target="http://www.elsevier.com/termsandconditions" TargetMode="External"/><Relationship Id="rId3" Type="http://schemas.openxmlformats.org/officeDocument/2006/relationships/image" Target="../media/image29.jpeg"/><Relationship Id="rId4" Type="http://schemas.openxmlformats.org/officeDocument/2006/relationships/slideLayout" Target="../slideLayouts/slideLayout1.xml"/><Relationship Id="rId5" Type="http://schemas.openxmlformats.org/officeDocument/2006/relationships/notesSlide" Target="../notesSlides/notesSlide15.xml"/>
</Relationships>
</file>

<file path=ppt/slides/_rels/slide16.xml.rels><?xml version="1.0" encoding="UTF-8"?>
<Relationships xmlns="http://schemas.openxmlformats.org/package/2006/relationships"><Relationship Id="rId1" Type="http://schemas.openxmlformats.org/officeDocument/2006/relationships/image" Target="../media/image30.jpeg"/><Relationship Id="rId2" Type="http://schemas.openxmlformats.org/officeDocument/2006/relationships/hyperlink" Target="http://www.elsevier.com/termsandconditions" TargetMode="External"/><Relationship Id="rId3" Type="http://schemas.openxmlformats.org/officeDocument/2006/relationships/image" Target="../media/image31.jpeg"/><Relationship Id="rId4" Type="http://schemas.openxmlformats.org/officeDocument/2006/relationships/slideLayout" Target="../slideLayouts/slideLayout1.xml"/><Relationship Id="rId5" Type="http://schemas.openxmlformats.org/officeDocument/2006/relationships/notesSlide" Target="../notesSlides/notesSlide16.xml"/>
</Relationships>
</file>

<file path=ppt/slides/_rels/slide17.xml.rels><?xml version="1.0" encoding="UTF-8"?>
<Relationships xmlns="http://schemas.openxmlformats.org/package/2006/relationships"><Relationship Id="rId1" Type="http://schemas.openxmlformats.org/officeDocument/2006/relationships/image" Target="../media/image32.jpeg"/><Relationship Id="rId2" Type="http://schemas.openxmlformats.org/officeDocument/2006/relationships/hyperlink" Target="http://www.elsevier.com/termsandconditions" TargetMode="External"/><Relationship Id="rId3" Type="http://schemas.openxmlformats.org/officeDocument/2006/relationships/image" Target="../media/image33.jpeg"/><Relationship Id="rId4" Type="http://schemas.openxmlformats.org/officeDocument/2006/relationships/slideLayout" Target="../slideLayouts/slideLayout1.xml"/><Relationship Id="rId5" Type="http://schemas.openxmlformats.org/officeDocument/2006/relationships/notesSlide" Target="../notesSlides/notesSlide17.xml"/>
</Relationships>
</file>

<file path=ppt/slides/_rels/slide18.xml.rels><?xml version="1.0" encoding="UTF-8"?>
<Relationships xmlns="http://schemas.openxmlformats.org/package/2006/relationships"><Relationship Id="rId1" Type="http://schemas.openxmlformats.org/officeDocument/2006/relationships/image" Target="../media/image34.jpeg"/><Relationship Id="rId2" Type="http://schemas.openxmlformats.org/officeDocument/2006/relationships/hyperlink" Target="http://www.elsevier.com/termsandconditions" TargetMode="External"/><Relationship Id="rId3" Type="http://schemas.openxmlformats.org/officeDocument/2006/relationships/image" Target="../media/image35.jpeg"/><Relationship Id="rId4" Type="http://schemas.openxmlformats.org/officeDocument/2006/relationships/slideLayout" Target="../slideLayouts/slideLayout1.xml"/><Relationship Id="rId5" Type="http://schemas.openxmlformats.org/officeDocument/2006/relationships/notesSlide" Target="../notesSlides/notesSlide18.xml"/>
</Relationships>
</file>

<file path=ppt/slides/_rels/slide19.xml.rels><?xml version="1.0" encoding="UTF-8"?>
<Relationships xmlns="http://schemas.openxmlformats.org/package/2006/relationships"><Relationship Id="rId1" Type="http://schemas.openxmlformats.org/officeDocument/2006/relationships/image" Target="../media/image36.jpeg"/><Relationship Id="rId2" Type="http://schemas.openxmlformats.org/officeDocument/2006/relationships/hyperlink" Target="http://www.elsevier.com/termsandconditions" TargetMode="External"/><Relationship Id="rId3" Type="http://schemas.openxmlformats.org/officeDocument/2006/relationships/image" Target="../media/image37.jpeg"/><Relationship Id="rId4" Type="http://schemas.openxmlformats.org/officeDocument/2006/relationships/slideLayout" Target="../slideLayouts/slideLayout1.xml"/><Relationship Id="rId5" Type="http://schemas.openxmlformats.org/officeDocument/2006/relationships/notesSlide" Target="../notesSlides/notesSlide19.xml"/>
</Relationships>
</file>

<file path=ppt/slides/_rels/slide20.xml.rels><?xml version="1.0" encoding="UTF-8"?>
<Relationships xmlns="http://schemas.openxmlformats.org/package/2006/relationships"><Relationship Id="rId1" Type="http://schemas.openxmlformats.org/officeDocument/2006/relationships/image" Target="../media/image38.jpeg"/><Relationship Id="rId2" Type="http://schemas.openxmlformats.org/officeDocument/2006/relationships/hyperlink" Target="http://www.elsevier.com/termsandconditions" TargetMode="External"/><Relationship Id="rId3" Type="http://schemas.openxmlformats.org/officeDocument/2006/relationships/image" Target="../media/image39.jpeg"/><Relationship Id="rId4" Type="http://schemas.openxmlformats.org/officeDocument/2006/relationships/slideLayout" Target="../slideLayouts/slideLayout1.xml"/><Relationship Id="rId5" Type="http://schemas.openxmlformats.org/officeDocument/2006/relationships/notesSlide" Target="../notesSlides/notesSlide20.xml"/>
</Relationships>
</file>

<file path=ppt/slides/_rels/slide21.xml.rels><?xml version="1.0" encoding="UTF-8"?>
<Relationships xmlns="http://schemas.openxmlformats.org/package/2006/relationships"><Relationship Id="rId1" Type="http://schemas.openxmlformats.org/officeDocument/2006/relationships/image" Target="../media/image40.jpeg"/><Relationship Id="rId2" Type="http://schemas.openxmlformats.org/officeDocument/2006/relationships/hyperlink" Target="http://www.elsevier.com/termsandconditions" TargetMode="External"/><Relationship Id="rId3" Type="http://schemas.openxmlformats.org/officeDocument/2006/relationships/image" Target="../media/image41.jpeg"/><Relationship Id="rId4" Type="http://schemas.openxmlformats.org/officeDocument/2006/relationships/slideLayout" Target="../slideLayouts/slideLayout1.xml"/><Relationship Id="rId5" Type="http://schemas.openxmlformats.org/officeDocument/2006/relationships/notesSlide" Target="../notesSlides/notesSlide21.xml"/>
</Relationships>
</file>

<file path=ppt/slides/_rels/slide22.xml.rels><?xml version="1.0" encoding="UTF-8"?>
<Relationships xmlns="http://schemas.openxmlformats.org/package/2006/relationships"><Relationship Id="rId1" Type="http://schemas.openxmlformats.org/officeDocument/2006/relationships/image" Target="../media/image42.jpeg"/><Relationship Id="rId2" Type="http://schemas.openxmlformats.org/officeDocument/2006/relationships/hyperlink" Target="http://www.elsevier.com/termsandconditions" TargetMode="External"/><Relationship Id="rId3" Type="http://schemas.openxmlformats.org/officeDocument/2006/relationships/image" Target="../media/image43.jpeg"/><Relationship Id="rId4" Type="http://schemas.openxmlformats.org/officeDocument/2006/relationships/slideLayout" Target="../slideLayouts/slideLayout1.xml"/><Relationship Id="rId5" Type="http://schemas.openxmlformats.org/officeDocument/2006/relationships/notesSlide" Target="../notesSlides/notesSlide22.xml"/>
</Relationships>
</file>

<file path=ppt/slides/slide1.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44" name="TextShape 1"/>
          <p:cNvSpPr txBox="1"/>
          <p:nvPr/>
        </p:nvSpPr>
        <p:spPr>
          <a:xfrm>
            <a:off x="360000" y="1260000"/>
            <a:ext cx="8640000" cy="3051720"/>
          </a:xfrm>
          <a:prstGeom prst="rect">
            <a:avLst/>
          </a:prstGeom>
          <a:noFill/>
          <a:ln>
            <a:noFill/>
          </a:ln>
        </p:spPr>
        <p:txBody>
          <a:bodyPr lIns="90000" rIns="90000" tIns="45000" bIns="45000"/>
          <a:p>
            <a:pPr algn="ctr">
              <a:lnSpc>
                <a:spcPct val="100000"/>
              </a:lnSpc>
              <a:spcAft>
                <a:spcPts val="3186"/>
              </a:spcAft>
            </a:pPr>
            <a:r>
              <a:rPr b="0" i="1" lang="en-US" sz="1700" spc="-1" strike="noStrike">
                <a:solidFill>
                  <a:srgbClr val="ffffff"/>
                </a:solidFill>
                <a:latin typeface="Arial"/>
              </a:rPr>
              <a:t>2019 HRS expert consensus statement on evaluation, risk stratification, and management of arrhythmogenic cardiomyopathy</a:t>
            </a:r>
            <a:r>
              <a:rPr b="0" lang="en-US" sz="1700" spc="-1" strike="noStrike">
                <a:solidFill>
                  <a:srgbClr val="ffffff"/>
                </a:solidFill>
                <a:latin typeface="Arial"/>
              </a:rPr>
              <a:t> </a:t>
            </a:r>
            <a:endParaRPr b="0" lang="en-US" sz="1700" spc="-1" strike="noStrike">
              <a:solidFill>
                <a:srgbClr val="ffffff"/>
              </a:solidFill>
              <a:latin typeface="Arial"/>
            </a:endParaRPr>
          </a:p>
          <a:p>
            <a:pPr algn="ctr">
              <a:spcAft>
                <a:spcPts val="2750"/>
              </a:spcAft>
            </a:pPr>
            <a:r>
              <a:rPr b="0" i="1" lang="en-US" sz="1100" spc="-1" strike="noStrike">
                <a:solidFill>
                  <a:srgbClr val="ffffff"/>
                </a:solidFill>
                <a:latin typeface="Arial"/>
              </a:rPr>
              <a:t>Jeffrey A. Towbin, MS, MD, William J. McKenna, MD, DSc, Dominic J. Abrams, MD, MRCP, MBA, Michael J. Ackerman, MD, PhD, Hugh Calkins, MD, FHRS, CCDS, Francisco C.C. Darrieux, MD, PhD, James P. Daubert, MD, FHRS, Christian de Chillou, MD, PhD, Eugene C. DePasquale, MD, Milind Y. Desai, MD, N.A. Mark Estes, MD, FHRS, CCDS, Wei Hua, MD, FHRS, Julia H. Indik, MD, PhD, FHRS, Jodie Ingles, MPH, PhD, FHRS, Cynthia A. James, ScM, PhD, CGC, Roy M. John, MBBS, PhD, CCDS, FHRS, Daniel P. Judge, MD, Roberto Keegan, MD, Andrew D. Krahn, MD, FHRS, Mark S. Link, MD, FHRS, Frank I. Marcus, MD, Christopher J. McLeod, MBChB, PhD, FHRS, Luisa Mestroni, MD, Silvia G. Priori, MD, PhD, Jeffrey E. Saffitz, MD, PhD, Shubhayan Sanatani, MD, FHRS, CCDS, Wataru Shimizu, MD, PhD, J. Peter van Tintelen, MD, PhD, Arthur A.M. Wilde, MD, PhD, Wojciech Zareba, MD, PhD</a:t>
            </a:r>
            <a:r>
              <a:rPr b="0" lang="en-US" sz="1100" spc="-1" strike="noStrike">
                <a:solidFill>
                  <a:srgbClr val="ffffff"/>
                </a:solidFill>
                <a:latin typeface="Arial"/>
              </a:rPr>
              <a:t> </a:t>
            </a:r>
            <a:endParaRPr b="0" lang="en-US" sz="1100" spc="-1" strike="noStrike">
              <a:solidFill>
                <a:srgbClr val="ffffff"/>
              </a:solidFill>
              <a:latin typeface="Arial"/>
            </a:endParaRPr>
          </a:p>
          <a:p>
            <a:pPr algn="ctr"/>
            <a:r>
              <a:rPr b="0" i="1" lang="en-US" sz="1200" spc="-1" strike="noStrike">
                <a:solidFill>
                  <a:srgbClr val="ffffff"/>
                </a:solidFill>
                <a:latin typeface="Arial"/>
              </a:rPr>
              <a:t>Heart Rhythm</a:t>
            </a:r>
            <a:r>
              <a:rPr b="0" lang="en-US" sz="1200" spc="-1" strike="noStrike">
                <a:solidFill>
                  <a:srgbClr val="ffffff"/>
                </a:solidFill>
                <a:latin typeface="Arial"/>
              </a:rPr>
              <a:t> </a:t>
            </a:r>
            <a:endParaRPr b="0" lang="en-US" sz="1200" spc="-1" strike="noStrike">
              <a:solidFill>
                <a:srgbClr val="ffffff"/>
              </a:solidFill>
              <a:latin typeface="Arial"/>
            </a:endParaRPr>
          </a:p>
          <a:p>
            <a:pPr algn="ctr"/>
            <a:r>
              <a:rPr b="0" lang="en-US" sz="1200" spc="-1" strike="noStrike">
                <a:solidFill>
                  <a:srgbClr val="ffffff"/>
                </a:solidFill>
                <a:latin typeface="Arial"/>
              </a:rPr>
              <a:t>Volume 16 Issue 11 Pages e301-e372 (November 2019) </a:t>
            </a:r>
            <a:endParaRPr b="0" lang="en-US" sz="1200" spc="-1" strike="noStrike">
              <a:solidFill>
                <a:srgbClr val="ffffff"/>
              </a:solidFill>
              <a:latin typeface="Arial"/>
            </a:endParaRPr>
          </a:p>
          <a:p>
            <a:pPr algn="ctr"/>
            <a:r>
              <a:rPr b="0" lang="en-US" sz="1000" spc="-1" strike="noStrike">
                <a:solidFill>
                  <a:srgbClr val="ffffff"/>
                </a:solidFill>
                <a:latin typeface="Arial"/>
              </a:rPr>
              <a:t>DOI: 10.1016/j.hrthm.2019.05.007</a:t>
            </a:r>
            <a:endParaRPr b="0" lang="en-US" sz="1000" spc="-1" strike="noStrike">
              <a:solidFill>
                <a:srgbClr val="ffffff"/>
              </a:solidFill>
              <a:latin typeface="Arial"/>
            </a:endParaRPr>
          </a:p>
        </p:txBody>
      </p:sp>
      <p:sp>
        <p:nvSpPr>
          <p:cNvPr id="45" name="TextShape 2"/>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1"/>
              </a:rPr>
              <a:t> Terms and Conditions</a:t>
            </a:r>
            <a:endParaRPr b="0" lang="en-US" sz="900" spc="-1" strike="noStrike">
              <a:solidFill>
                <a:srgbClr val="ffffff"/>
              </a:solidFill>
              <a:latin typeface="Arial"/>
            </a:endParaRPr>
          </a:p>
        </p:txBody>
      </p:sp>
      <p:pic>
        <p:nvPicPr>
          <p:cNvPr id="46" name="Logo" descr=""/>
          <p:cNvPicPr/>
          <p:nvPr/>
        </p:nvPicPr>
        <p:blipFill>
          <a:blip r:embed="rId2"/>
          <a:stretch/>
        </p:blipFill>
        <p:spPr>
          <a:xfrm>
            <a:off x="79560" y="6064200"/>
            <a:ext cx="707760" cy="793800"/>
          </a:xfrm>
          <a:prstGeom prst="rect">
            <a:avLst/>
          </a:prstGeom>
          <a:ln>
            <a:noFill/>
          </a:ln>
        </p:spPr>
      </p:pic>
    </p:spTree>
  </p:cSld>
  <p:transition>
    <p:wipe dir="r"/>
  </p:transition>
  <p:timing>
    <p:tnLst>
      <p:par>
        <p:cTn id="1" dur="indefinite" restart="never" nodeType="tmRoot">
          <p:childTnLst>
            <p:seq>
              <p:cTn id="2" dur="indefinite" nodeType="mainSeq"/>
              <p:prevCondLst>
                <p:cond delay="0" evt="onPrev">
                  <p:tgtEl>
                    <p:sldTgt/>
                  </p:tgtEl>
                </p:cond>
              </p:prevCondLst>
              <p:nextCondLst>
                <p:cond delay="0" evt="onNext">
                  <p:tgtEl>
                    <p:sldTgt/>
                  </p:tgtEl>
                </p:cond>
              </p:nextCondLst>
            </p:seq>
          </p:childTnLst>
        </p:cTn>
      </p:par>
    </p:tnLst>
  </p:timing>
</p:sld>
</file>

<file path=ppt/slides/slide2.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47" name="CustomShape 1"/>
          <p:cNvSpPr/>
          <p:nvPr/>
        </p:nvSpPr>
        <p:spPr>
          <a:xfrm>
            <a:off x="4129560" y="79200"/>
            <a:ext cx="884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1 </a:t>
            </a:r>
            <a:endParaRPr b="0" lang="en-US" sz="1400" spc="-1" strike="noStrike">
              <a:solidFill>
                <a:srgbClr val="ffffff"/>
              </a:solidFill>
              <a:latin typeface="Arial"/>
            </a:endParaRPr>
          </a:p>
        </p:txBody>
      </p:sp>
      <p:pic>
        <p:nvPicPr>
          <p:cNvPr id="48" name="Main graphic" descr=""/>
          <p:cNvPicPr/>
          <p:nvPr/>
        </p:nvPicPr>
        <p:blipFill>
          <a:blip r:embed="rId1"/>
          <a:stretch/>
        </p:blipFill>
        <p:spPr>
          <a:xfrm>
            <a:off x="2240640" y="762120"/>
            <a:ext cx="4713840" cy="4984200"/>
          </a:xfrm>
          <a:prstGeom prst="rect">
            <a:avLst/>
          </a:prstGeom>
          <a:ln>
            <a:noFill/>
          </a:ln>
        </p:spPr>
      </p:pic>
      <p:sp>
        <p:nvSpPr>
          <p:cNvPr id="49"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50"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51"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3" dur="indefinite" restart="never" nodeType="tmRoot">
          <p:childTnLst>
            <p:seq>
              <p:cTn id="4" dur="indefinite" nodeType="mainSeq"/>
              <p:prevCondLst>
                <p:cond delay="0" evt="onPrev">
                  <p:tgtEl>
                    <p:sldTgt/>
                  </p:tgtEl>
                </p:cond>
              </p:prevCondLst>
              <p:nextCondLst>
                <p:cond delay="0" evt="onNext">
                  <p:tgtEl>
                    <p:sldTgt/>
                  </p:tgtEl>
                </p:cond>
              </p:nextCondLst>
            </p:seq>
          </p:childTnLst>
        </p:cTn>
      </p:par>
    </p:tnLst>
  </p:timing>
</p:sld>
</file>

<file path=ppt/slides/slide3.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52" name="CustomShape 1"/>
          <p:cNvSpPr/>
          <p:nvPr/>
        </p:nvSpPr>
        <p:spPr>
          <a:xfrm>
            <a:off x="4129560" y="79200"/>
            <a:ext cx="884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2 </a:t>
            </a:r>
            <a:endParaRPr b="0" lang="en-US" sz="1400" spc="-1" strike="noStrike">
              <a:solidFill>
                <a:srgbClr val="ffffff"/>
              </a:solidFill>
              <a:latin typeface="Arial"/>
            </a:endParaRPr>
          </a:p>
        </p:txBody>
      </p:sp>
      <p:pic>
        <p:nvPicPr>
          <p:cNvPr id="53" name="Main graphic" descr=""/>
          <p:cNvPicPr/>
          <p:nvPr/>
        </p:nvPicPr>
        <p:blipFill>
          <a:blip r:embed="rId1"/>
          <a:stretch/>
        </p:blipFill>
        <p:spPr>
          <a:xfrm>
            <a:off x="1586880" y="762120"/>
            <a:ext cx="6020640" cy="4984200"/>
          </a:xfrm>
          <a:prstGeom prst="rect">
            <a:avLst/>
          </a:prstGeom>
          <a:ln>
            <a:noFill/>
          </a:ln>
        </p:spPr>
      </p:pic>
      <p:sp>
        <p:nvSpPr>
          <p:cNvPr id="54"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55"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56"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5" dur="indefinite" restart="never" nodeType="tmRoot">
          <p:childTnLst>
            <p:seq>
              <p:cTn id="6" dur="indefinite" nodeType="mainSeq"/>
              <p:prevCondLst>
                <p:cond delay="0" evt="onPrev">
                  <p:tgtEl>
                    <p:sldTgt/>
                  </p:tgtEl>
                </p:cond>
              </p:prevCondLst>
              <p:nextCondLst>
                <p:cond delay="0" evt="onNext">
                  <p:tgtEl>
                    <p:sldTgt/>
                  </p:tgtEl>
                </p:cond>
              </p:nextCondLst>
            </p:seq>
          </p:childTnLst>
        </p:cTn>
      </p:par>
    </p:tnLst>
  </p:timing>
</p:sld>
</file>

<file path=ppt/slides/slide4.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57" name="CustomShape 1"/>
          <p:cNvSpPr/>
          <p:nvPr/>
        </p:nvSpPr>
        <p:spPr>
          <a:xfrm>
            <a:off x="4129560" y="79200"/>
            <a:ext cx="884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3 </a:t>
            </a:r>
            <a:endParaRPr b="0" lang="en-US" sz="1400" spc="-1" strike="noStrike">
              <a:solidFill>
                <a:srgbClr val="ffffff"/>
              </a:solidFill>
              <a:latin typeface="Arial"/>
            </a:endParaRPr>
          </a:p>
        </p:txBody>
      </p:sp>
      <p:pic>
        <p:nvPicPr>
          <p:cNvPr id="58" name="Main graphic" descr=""/>
          <p:cNvPicPr/>
          <p:nvPr/>
        </p:nvPicPr>
        <p:blipFill>
          <a:blip r:embed="rId1"/>
          <a:stretch/>
        </p:blipFill>
        <p:spPr>
          <a:xfrm>
            <a:off x="1422360" y="2061360"/>
            <a:ext cx="6350040" cy="2385720"/>
          </a:xfrm>
          <a:prstGeom prst="rect">
            <a:avLst/>
          </a:prstGeom>
          <a:ln>
            <a:noFill/>
          </a:ln>
        </p:spPr>
      </p:pic>
      <p:sp>
        <p:nvSpPr>
          <p:cNvPr id="59"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60"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61"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7" dur="indefinite" restart="never" nodeType="tmRoot">
          <p:childTnLst>
            <p:seq>
              <p:cTn id="8" dur="indefinite" nodeType="mainSeq"/>
              <p:prevCondLst>
                <p:cond delay="0" evt="onPrev">
                  <p:tgtEl>
                    <p:sldTgt/>
                  </p:tgtEl>
                </p:cond>
              </p:prevCondLst>
              <p:nextCondLst>
                <p:cond delay="0" evt="onNext">
                  <p:tgtEl>
                    <p:sldTgt/>
                  </p:tgtEl>
                </p:cond>
              </p:nextCondLst>
            </p:seq>
          </p:childTnLst>
        </p:cTn>
      </p:par>
    </p:tnLst>
  </p:timing>
</p:sld>
</file>

<file path=ppt/slides/slide5.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62" name="CustomShape 1"/>
          <p:cNvSpPr/>
          <p:nvPr/>
        </p:nvSpPr>
        <p:spPr>
          <a:xfrm>
            <a:off x="4129560" y="79200"/>
            <a:ext cx="884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4 </a:t>
            </a:r>
            <a:endParaRPr b="0" lang="en-US" sz="1400" spc="-1" strike="noStrike">
              <a:solidFill>
                <a:srgbClr val="ffffff"/>
              </a:solidFill>
              <a:latin typeface="Arial"/>
            </a:endParaRPr>
          </a:p>
        </p:txBody>
      </p:sp>
      <p:pic>
        <p:nvPicPr>
          <p:cNvPr id="63" name="Main graphic" descr=""/>
          <p:cNvPicPr/>
          <p:nvPr/>
        </p:nvPicPr>
        <p:blipFill>
          <a:blip r:embed="rId1"/>
          <a:stretch/>
        </p:blipFill>
        <p:spPr>
          <a:xfrm>
            <a:off x="1422360" y="1127880"/>
            <a:ext cx="6350040" cy="4252320"/>
          </a:xfrm>
          <a:prstGeom prst="rect">
            <a:avLst/>
          </a:prstGeom>
          <a:ln>
            <a:noFill/>
          </a:ln>
        </p:spPr>
      </p:pic>
      <p:sp>
        <p:nvSpPr>
          <p:cNvPr id="64"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65"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66"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9" dur="indefinite" restart="never" nodeType="tmRoot">
          <p:childTnLst>
            <p:seq>
              <p:cTn id="10" dur="indefinite" nodeType="mainSeq"/>
              <p:prevCondLst>
                <p:cond delay="0" evt="onPrev">
                  <p:tgtEl>
                    <p:sldTgt/>
                  </p:tgtEl>
                </p:cond>
              </p:prevCondLst>
              <p:nextCondLst>
                <p:cond delay="0" evt="onNext">
                  <p:tgtEl>
                    <p:sldTgt/>
                  </p:tgtEl>
                </p:cond>
              </p:nextCondLst>
            </p:seq>
          </p:childTnLst>
        </p:cTn>
      </p:par>
    </p:tnLst>
  </p:timing>
</p:sld>
</file>

<file path=ppt/slides/slide6.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67" name="CustomShape 1"/>
          <p:cNvSpPr/>
          <p:nvPr/>
        </p:nvSpPr>
        <p:spPr>
          <a:xfrm>
            <a:off x="4129560" y="79200"/>
            <a:ext cx="884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5 </a:t>
            </a:r>
            <a:endParaRPr b="0" lang="en-US" sz="1400" spc="-1" strike="noStrike">
              <a:solidFill>
                <a:srgbClr val="ffffff"/>
              </a:solidFill>
              <a:latin typeface="Arial"/>
            </a:endParaRPr>
          </a:p>
        </p:txBody>
      </p:sp>
      <p:pic>
        <p:nvPicPr>
          <p:cNvPr id="68" name="Main graphic" descr=""/>
          <p:cNvPicPr/>
          <p:nvPr/>
        </p:nvPicPr>
        <p:blipFill>
          <a:blip r:embed="rId1"/>
          <a:stretch/>
        </p:blipFill>
        <p:spPr>
          <a:xfrm>
            <a:off x="1422360" y="1496160"/>
            <a:ext cx="6350040" cy="3516480"/>
          </a:xfrm>
          <a:prstGeom prst="rect">
            <a:avLst/>
          </a:prstGeom>
          <a:ln>
            <a:noFill/>
          </a:ln>
        </p:spPr>
      </p:pic>
      <p:sp>
        <p:nvSpPr>
          <p:cNvPr id="69"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70"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71"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11" dur="indefinite" restart="never" nodeType="tmRoot">
          <p:childTnLst>
            <p:seq>
              <p:cTn id="12" dur="indefinite" nodeType="mainSeq"/>
              <p:prevCondLst>
                <p:cond delay="0" evt="onPrev">
                  <p:tgtEl>
                    <p:sldTgt/>
                  </p:tgtEl>
                </p:cond>
              </p:prevCondLst>
              <p:nextCondLst>
                <p:cond delay="0" evt="onNext">
                  <p:tgtEl>
                    <p:sldTgt/>
                  </p:tgtEl>
                </p:cond>
              </p:nextCondLst>
            </p:seq>
          </p:childTnLst>
        </p:cTn>
      </p:par>
    </p:tnLst>
  </p:timing>
</p:sld>
</file>

<file path=ppt/slides/slide7.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72" name="CustomShape 1"/>
          <p:cNvSpPr/>
          <p:nvPr/>
        </p:nvSpPr>
        <p:spPr>
          <a:xfrm>
            <a:off x="4129560" y="79200"/>
            <a:ext cx="884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6 </a:t>
            </a:r>
            <a:endParaRPr b="0" lang="en-US" sz="1400" spc="-1" strike="noStrike">
              <a:solidFill>
                <a:srgbClr val="ffffff"/>
              </a:solidFill>
              <a:latin typeface="Arial"/>
            </a:endParaRPr>
          </a:p>
        </p:txBody>
      </p:sp>
      <p:pic>
        <p:nvPicPr>
          <p:cNvPr id="73" name="Main graphic" descr=""/>
          <p:cNvPicPr/>
          <p:nvPr/>
        </p:nvPicPr>
        <p:blipFill>
          <a:blip r:embed="rId1"/>
          <a:stretch/>
        </p:blipFill>
        <p:spPr>
          <a:xfrm>
            <a:off x="2846520" y="762120"/>
            <a:ext cx="3501720" cy="4984200"/>
          </a:xfrm>
          <a:prstGeom prst="rect">
            <a:avLst/>
          </a:prstGeom>
          <a:ln>
            <a:noFill/>
          </a:ln>
        </p:spPr>
      </p:pic>
      <p:sp>
        <p:nvSpPr>
          <p:cNvPr id="74"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75"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76"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13" dur="indefinite" restart="never" nodeType="tmRoot">
          <p:childTnLst>
            <p:seq>
              <p:cTn id="14" dur="indefinite" nodeType="mainSeq"/>
              <p:prevCondLst>
                <p:cond delay="0" evt="onPrev">
                  <p:tgtEl>
                    <p:sldTgt/>
                  </p:tgtEl>
                </p:cond>
              </p:prevCondLst>
              <p:nextCondLst>
                <p:cond delay="0" evt="onNext">
                  <p:tgtEl>
                    <p:sldTgt/>
                  </p:tgtEl>
                </p:cond>
              </p:nextCondLst>
            </p:seq>
          </p:childTnLst>
        </p:cTn>
      </p:par>
    </p:tnLst>
  </p:timing>
</p:sld>
</file>

<file path=ppt/slides/slide8.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77" name="CustomShape 1"/>
          <p:cNvSpPr/>
          <p:nvPr/>
        </p:nvSpPr>
        <p:spPr>
          <a:xfrm>
            <a:off x="4129560" y="79200"/>
            <a:ext cx="884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7 </a:t>
            </a:r>
            <a:endParaRPr b="0" lang="en-US" sz="1400" spc="-1" strike="noStrike">
              <a:solidFill>
                <a:srgbClr val="ffffff"/>
              </a:solidFill>
              <a:latin typeface="Arial"/>
            </a:endParaRPr>
          </a:p>
        </p:txBody>
      </p:sp>
      <p:pic>
        <p:nvPicPr>
          <p:cNvPr id="78" name="Main graphic" descr=""/>
          <p:cNvPicPr/>
          <p:nvPr/>
        </p:nvPicPr>
        <p:blipFill>
          <a:blip r:embed="rId1"/>
          <a:stretch/>
        </p:blipFill>
        <p:spPr>
          <a:xfrm>
            <a:off x="1422360" y="1024200"/>
            <a:ext cx="6350040" cy="4460040"/>
          </a:xfrm>
          <a:prstGeom prst="rect">
            <a:avLst/>
          </a:prstGeom>
          <a:ln>
            <a:noFill/>
          </a:ln>
        </p:spPr>
      </p:pic>
      <p:sp>
        <p:nvSpPr>
          <p:cNvPr id="79"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80"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81"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15" dur="indefinite" restart="never" nodeType="tmRoot">
          <p:childTnLst>
            <p:seq>
              <p:cTn id="16" dur="indefinite" nodeType="mainSeq"/>
              <p:prevCondLst>
                <p:cond delay="0" evt="onPrev">
                  <p:tgtEl>
                    <p:sldTgt/>
                  </p:tgtEl>
                </p:cond>
              </p:prevCondLst>
              <p:nextCondLst>
                <p:cond delay="0" evt="onNext">
                  <p:tgtEl>
                    <p:sldTgt/>
                  </p:tgtEl>
                </p:cond>
              </p:nextCondLst>
            </p:seq>
          </p:childTnLst>
        </p:cTn>
      </p:par>
    </p:tnLst>
  </p:timing>
</p:sld>
</file>

<file path=ppt/slides/slide9.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82" name="CustomShape 1"/>
          <p:cNvSpPr/>
          <p:nvPr/>
        </p:nvSpPr>
        <p:spPr>
          <a:xfrm>
            <a:off x="4129560" y="79200"/>
            <a:ext cx="884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8 </a:t>
            </a:r>
            <a:endParaRPr b="0" lang="en-US" sz="1400" spc="-1" strike="noStrike">
              <a:solidFill>
                <a:srgbClr val="ffffff"/>
              </a:solidFill>
              <a:latin typeface="Arial"/>
            </a:endParaRPr>
          </a:p>
        </p:txBody>
      </p:sp>
      <p:pic>
        <p:nvPicPr>
          <p:cNvPr id="83" name="Main graphic" descr=""/>
          <p:cNvPicPr/>
          <p:nvPr/>
        </p:nvPicPr>
        <p:blipFill>
          <a:blip r:embed="rId1"/>
          <a:stretch/>
        </p:blipFill>
        <p:spPr>
          <a:xfrm>
            <a:off x="2242440" y="762120"/>
            <a:ext cx="4709880" cy="4984200"/>
          </a:xfrm>
          <a:prstGeom prst="rect">
            <a:avLst/>
          </a:prstGeom>
          <a:ln>
            <a:noFill/>
          </a:ln>
        </p:spPr>
      </p:pic>
      <p:sp>
        <p:nvSpPr>
          <p:cNvPr id="84"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85"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86"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17" dur="indefinite" restart="never" nodeType="tmRoot">
          <p:childTnLst>
            <p:seq>
              <p:cTn id="18" dur="indefinite" nodeType="mainSeq"/>
              <p:prevCondLst>
                <p:cond delay="0" evt="onPrev">
                  <p:tgtEl>
                    <p:sldTgt/>
                  </p:tgtEl>
                </p:cond>
              </p:prevCondLst>
              <p:nextCondLst>
                <p:cond delay="0" evt="onNext">
                  <p:tgtEl>
                    <p:sldTgt/>
                  </p:tgtEl>
                </p:cond>
              </p:nextCondLst>
            </p:seq>
          </p:childTnLst>
        </p:cTn>
      </p:par>
    </p:tnLst>
  </p:timing>
</p:sld>
</file>

<file path=ppt/slides/slide10.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87" name="CustomShape 1"/>
          <p:cNvSpPr/>
          <p:nvPr/>
        </p:nvSpPr>
        <p:spPr>
          <a:xfrm>
            <a:off x="4129560" y="79200"/>
            <a:ext cx="884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9 </a:t>
            </a:r>
            <a:endParaRPr b="0" lang="en-US" sz="1400" spc="-1" strike="noStrike">
              <a:solidFill>
                <a:srgbClr val="ffffff"/>
              </a:solidFill>
              <a:latin typeface="Arial"/>
            </a:endParaRPr>
          </a:p>
        </p:txBody>
      </p:sp>
      <p:pic>
        <p:nvPicPr>
          <p:cNvPr id="88" name="Main graphic" descr=""/>
          <p:cNvPicPr/>
          <p:nvPr/>
        </p:nvPicPr>
        <p:blipFill>
          <a:blip r:embed="rId1"/>
          <a:stretch/>
        </p:blipFill>
        <p:spPr>
          <a:xfrm>
            <a:off x="1422360" y="1174320"/>
            <a:ext cx="6350040" cy="4160160"/>
          </a:xfrm>
          <a:prstGeom prst="rect">
            <a:avLst/>
          </a:prstGeom>
          <a:ln>
            <a:noFill/>
          </a:ln>
        </p:spPr>
      </p:pic>
      <p:sp>
        <p:nvSpPr>
          <p:cNvPr id="89"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90"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91"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19" dur="indefinite" restart="never" nodeType="tmRoot">
          <p:childTnLst>
            <p:seq>
              <p:cTn id="20" dur="indefinite" nodeType="mainSeq"/>
              <p:prevCondLst>
                <p:cond delay="0" evt="onPrev">
                  <p:tgtEl>
                    <p:sldTgt/>
                  </p:tgtEl>
                </p:cond>
              </p:prevCondLst>
              <p:nextCondLst>
                <p:cond delay="0" evt="onNext">
                  <p:tgtEl>
                    <p:sldTgt/>
                  </p:tgtEl>
                </p:cond>
              </p:nextCondLst>
            </p:seq>
          </p:childTnLst>
        </p:cTn>
      </p:par>
    </p:tnLst>
  </p:timing>
</p:sld>
</file>

<file path=ppt/slides/slide11.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92" name="CustomShape 1"/>
          <p:cNvSpPr/>
          <p:nvPr/>
        </p:nvSpPr>
        <p:spPr>
          <a:xfrm>
            <a:off x="4079880" y="79200"/>
            <a:ext cx="983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10 </a:t>
            </a:r>
            <a:endParaRPr b="0" lang="en-US" sz="1400" spc="-1" strike="noStrike">
              <a:solidFill>
                <a:srgbClr val="ffffff"/>
              </a:solidFill>
              <a:latin typeface="Arial"/>
            </a:endParaRPr>
          </a:p>
        </p:txBody>
      </p:sp>
      <p:pic>
        <p:nvPicPr>
          <p:cNvPr id="93" name="Main graphic" descr=""/>
          <p:cNvPicPr/>
          <p:nvPr/>
        </p:nvPicPr>
        <p:blipFill>
          <a:blip r:embed="rId1"/>
          <a:stretch/>
        </p:blipFill>
        <p:spPr>
          <a:xfrm>
            <a:off x="1422360" y="915480"/>
            <a:ext cx="6350040" cy="4677840"/>
          </a:xfrm>
          <a:prstGeom prst="rect">
            <a:avLst/>
          </a:prstGeom>
          <a:ln>
            <a:noFill/>
          </a:ln>
        </p:spPr>
      </p:pic>
      <p:sp>
        <p:nvSpPr>
          <p:cNvPr id="94"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95"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96"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21" dur="indefinite" restart="never" nodeType="tmRoot">
          <p:childTnLst>
            <p:seq>
              <p:cTn id="22" dur="indefinite" nodeType="mainSeq"/>
              <p:prevCondLst>
                <p:cond delay="0" evt="onPrev">
                  <p:tgtEl>
                    <p:sldTgt/>
                  </p:tgtEl>
                </p:cond>
              </p:prevCondLst>
              <p:nextCondLst>
                <p:cond delay="0" evt="onNext">
                  <p:tgtEl>
                    <p:sldTgt/>
                  </p:tgtEl>
                </p:cond>
              </p:nextCondLst>
            </p:seq>
          </p:childTnLst>
        </p:cTn>
      </p:par>
    </p:tnLst>
  </p:timing>
</p:sld>
</file>

<file path=ppt/slides/slide12.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97" name="CustomShape 1"/>
          <p:cNvSpPr/>
          <p:nvPr/>
        </p:nvSpPr>
        <p:spPr>
          <a:xfrm>
            <a:off x="4079880" y="79200"/>
            <a:ext cx="983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11 </a:t>
            </a:r>
            <a:endParaRPr b="0" lang="en-US" sz="1400" spc="-1" strike="noStrike">
              <a:solidFill>
                <a:srgbClr val="ffffff"/>
              </a:solidFill>
              <a:latin typeface="Arial"/>
            </a:endParaRPr>
          </a:p>
        </p:txBody>
      </p:sp>
      <p:pic>
        <p:nvPicPr>
          <p:cNvPr id="98" name="Main graphic" descr=""/>
          <p:cNvPicPr/>
          <p:nvPr/>
        </p:nvPicPr>
        <p:blipFill>
          <a:blip r:embed="rId1"/>
          <a:stretch/>
        </p:blipFill>
        <p:spPr>
          <a:xfrm>
            <a:off x="1422360" y="1290600"/>
            <a:ext cx="6350040" cy="3927600"/>
          </a:xfrm>
          <a:prstGeom prst="rect">
            <a:avLst/>
          </a:prstGeom>
          <a:ln>
            <a:noFill/>
          </a:ln>
        </p:spPr>
      </p:pic>
      <p:sp>
        <p:nvSpPr>
          <p:cNvPr id="99"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100"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101"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23" dur="indefinite" restart="never" nodeType="tmRoot">
          <p:childTnLst>
            <p:seq>
              <p:cTn id="24" dur="indefinite" nodeType="mainSeq"/>
              <p:prevCondLst>
                <p:cond delay="0" evt="onPrev">
                  <p:tgtEl>
                    <p:sldTgt/>
                  </p:tgtEl>
                </p:cond>
              </p:prevCondLst>
              <p:nextCondLst>
                <p:cond delay="0" evt="onNext">
                  <p:tgtEl>
                    <p:sldTgt/>
                  </p:tgtEl>
                </p:cond>
              </p:nextCondLst>
            </p:seq>
          </p:childTnLst>
        </p:cTn>
      </p:par>
    </p:tnLst>
  </p:timing>
</p:sld>
</file>

<file path=ppt/slides/slide13.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02" name="CustomShape 1"/>
          <p:cNvSpPr/>
          <p:nvPr/>
        </p:nvSpPr>
        <p:spPr>
          <a:xfrm>
            <a:off x="4079880" y="79200"/>
            <a:ext cx="983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12 </a:t>
            </a:r>
            <a:endParaRPr b="0" lang="en-US" sz="1400" spc="-1" strike="noStrike">
              <a:solidFill>
                <a:srgbClr val="ffffff"/>
              </a:solidFill>
              <a:latin typeface="Arial"/>
            </a:endParaRPr>
          </a:p>
        </p:txBody>
      </p:sp>
      <p:pic>
        <p:nvPicPr>
          <p:cNvPr id="103" name="Main graphic" descr=""/>
          <p:cNvPicPr/>
          <p:nvPr/>
        </p:nvPicPr>
        <p:blipFill>
          <a:blip r:embed="rId1"/>
          <a:stretch/>
        </p:blipFill>
        <p:spPr>
          <a:xfrm>
            <a:off x="2626200" y="762120"/>
            <a:ext cx="3942000" cy="4984200"/>
          </a:xfrm>
          <a:prstGeom prst="rect">
            <a:avLst/>
          </a:prstGeom>
          <a:ln>
            <a:noFill/>
          </a:ln>
        </p:spPr>
      </p:pic>
      <p:sp>
        <p:nvSpPr>
          <p:cNvPr id="104"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105"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106"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25" dur="indefinite" restart="never" nodeType="tmRoot">
          <p:childTnLst>
            <p:seq>
              <p:cTn id="26" dur="indefinite" nodeType="mainSeq"/>
              <p:prevCondLst>
                <p:cond delay="0" evt="onPrev">
                  <p:tgtEl>
                    <p:sldTgt/>
                  </p:tgtEl>
                </p:cond>
              </p:prevCondLst>
              <p:nextCondLst>
                <p:cond delay="0" evt="onNext">
                  <p:tgtEl>
                    <p:sldTgt/>
                  </p:tgtEl>
                </p:cond>
              </p:nextCondLst>
            </p:seq>
          </p:childTnLst>
        </p:cTn>
      </p:par>
    </p:tnLst>
  </p:timing>
</p:sld>
</file>

<file path=ppt/slides/slide14.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07" name="CustomShape 1"/>
          <p:cNvSpPr/>
          <p:nvPr/>
        </p:nvSpPr>
        <p:spPr>
          <a:xfrm>
            <a:off x="4079880" y="79200"/>
            <a:ext cx="983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13 </a:t>
            </a:r>
            <a:endParaRPr b="0" lang="en-US" sz="1400" spc="-1" strike="noStrike">
              <a:solidFill>
                <a:srgbClr val="ffffff"/>
              </a:solidFill>
              <a:latin typeface="Arial"/>
            </a:endParaRPr>
          </a:p>
        </p:txBody>
      </p:sp>
      <p:pic>
        <p:nvPicPr>
          <p:cNvPr id="108" name="Main graphic" descr=""/>
          <p:cNvPicPr/>
          <p:nvPr/>
        </p:nvPicPr>
        <p:blipFill>
          <a:blip r:embed="rId1"/>
          <a:stretch/>
        </p:blipFill>
        <p:spPr>
          <a:xfrm>
            <a:off x="1530360" y="762120"/>
            <a:ext cx="6134400" cy="4984200"/>
          </a:xfrm>
          <a:prstGeom prst="rect">
            <a:avLst/>
          </a:prstGeom>
          <a:ln>
            <a:noFill/>
          </a:ln>
        </p:spPr>
      </p:pic>
      <p:sp>
        <p:nvSpPr>
          <p:cNvPr id="109"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110"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111"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27" dur="indefinite" restart="never" nodeType="tmRoot">
          <p:childTnLst>
            <p:seq>
              <p:cTn id="28" dur="indefinite" nodeType="mainSeq"/>
              <p:prevCondLst>
                <p:cond delay="0" evt="onPrev">
                  <p:tgtEl>
                    <p:sldTgt/>
                  </p:tgtEl>
                </p:cond>
              </p:prevCondLst>
              <p:nextCondLst>
                <p:cond delay="0" evt="onNext">
                  <p:tgtEl>
                    <p:sldTgt/>
                  </p:tgtEl>
                </p:cond>
              </p:nextCondLst>
            </p:seq>
          </p:childTnLst>
        </p:cTn>
      </p:par>
    </p:tnLst>
  </p:timing>
</p:sld>
</file>

<file path=ppt/slides/slide15.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12" name="CustomShape 1"/>
          <p:cNvSpPr/>
          <p:nvPr/>
        </p:nvSpPr>
        <p:spPr>
          <a:xfrm>
            <a:off x="4079880" y="79200"/>
            <a:ext cx="983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14 </a:t>
            </a:r>
            <a:endParaRPr b="0" lang="en-US" sz="1400" spc="-1" strike="noStrike">
              <a:solidFill>
                <a:srgbClr val="ffffff"/>
              </a:solidFill>
              <a:latin typeface="Arial"/>
            </a:endParaRPr>
          </a:p>
        </p:txBody>
      </p:sp>
      <p:pic>
        <p:nvPicPr>
          <p:cNvPr id="113" name="Main graphic" descr=""/>
          <p:cNvPicPr/>
          <p:nvPr/>
        </p:nvPicPr>
        <p:blipFill>
          <a:blip r:embed="rId1"/>
          <a:stretch/>
        </p:blipFill>
        <p:spPr>
          <a:xfrm>
            <a:off x="2043360" y="762120"/>
            <a:ext cx="5108400" cy="4984200"/>
          </a:xfrm>
          <a:prstGeom prst="rect">
            <a:avLst/>
          </a:prstGeom>
          <a:ln>
            <a:noFill/>
          </a:ln>
        </p:spPr>
      </p:pic>
      <p:sp>
        <p:nvSpPr>
          <p:cNvPr id="114"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115"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116"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29" dur="indefinite" restart="never" nodeType="tmRoot">
          <p:childTnLst>
            <p:seq>
              <p:cTn id="30" dur="indefinite" nodeType="mainSeq"/>
              <p:prevCondLst>
                <p:cond delay="0" evt="onPrev">
                  <p:tgtEl>
                    <p:sldTgt/>
                  </p:tgtEl>
                </p:cond>
              </p:prevCondLst>
              <p:nextCondLst>
                <p:cond delay="0" evt="onNext">
                  <p:tgtEl>
                    <p:sldTgt/>
                  </p:tgtEl>
                </p:cond>
              </p:nextCondLst>
            </p:seq>
          </p:childTnLst>
        </p:cTn>
      </p:par>
    </p:tnLst>
  </p:timing>
</p:sld>
</file>

<file path=ppt/slides/slide16.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17" name="CustomShape 1"/>
          <p:cNvSpPr/>
          <p:nvPr/>
        </p:nvSpPr>
        <p:spPr>
          <a:xfrm>
            <a:off x="4079880" y="79200"/>
            <a:ext cx="983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15 </a:t>
            </a:r>
            <a:endParaRPr b="0" lang="en-US" sz="1400" spc="-1" strike="noStrike">
              <a:solidFill>
                <a:srgbClr val="ffffff"/>
              </a:solidFill>
              <a:latin typeface="Arial"/>
            </a:endParaRPr>
          </a:p>
        </p:txBody>
      </p:sp>
      <p:pic>
        <p:nvPicPr>
          <p:cNvPr id="118" name="Main graphic" descr=""/>
          <p:cNvPicPr/>
          <p:nvPr/>
        </p:nvPicPr>
        <p:blipFill>
          <a:blip r:embed="rId1"/>
          <a:stretch/>
        </p:blipFill>
        <p:spPr>
          <a:xfrm>
            <a:off x="2465280" y="762120"/>
            <a:ext cx="4264200" cy="4984200"/>
          </a:xfrm>
          <a:prstGeom prst="rect">
            <a:avLst/>
          </a:prstGeom>
          <a:ln>
            <a:noFill/>
          </a:ln>
        </p:spPr>
      </p:pic>
      <p:sp>
        <p:nvSpPr>
          <p:cNvPr id="119"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120"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121"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31" dur="indefinite" restart="never" nodeType="tmRoot">
          <p:childTnLst>
            <p:seq>
              <p:cTn id="32" dur="indefinite" nodeType="mainSeq"/>
              <p:prevCondLst>
                <p:cond delay="0" evt="onPrev">
                  <p:tgtEl>
                    <p:sldTgt/>
                  </p:tgtEl>
                </p:cond>
              </p:prevCondLst>
              <p:nextCondLst>
                <p:cond delay="0" evt="onNext">
                  <p:tgtEl>
                    <p:sldTgt/>
                  </p:tgtEl>
                </p:cond>
              </p:nextCondLst>
            </p:seq>
          </p:childTnLst>
        </p:cTn>
      </p:par>
    </p:tnLst>
  </p:timing>
</p:sld>
</file>

<file path=ppt/slides/slide17.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22" name="CustomShape 1"/>
          <p:cNvSpPr/>
          <p:nvPr/>
        </p:nvSpPr>
        <p:spPr>
          <a:xfrm>
            <a:off x="4079880" y="79200"/>
            <a:ext cx="983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16 </a:t>
            </a:r>
            <a:endParaRPr b="0" lang="en-US" sz="1400" spc="-1" strike="noStrike">
              <a:solidFill>
                <a:srgbClr val="ffffff"/>
              </a:solidFill>
              <a:latin typeface="Arial"/>
            </a:endParaRPr>
          </a:p>
        </p:txBody>
      </p:sp>
      <p:pic>
        <p:nvPicPr>
          <p:cNvPr id="123" name="Main graphic" descr=""/>
          <p:cNvPicPr/>
          <p:nvPr/>
        </p:nvPicPr>
        <p:blipFill>
          <a:blip r:embed="rId1"/>
          <a:stretch/>
        </p:blipFill>
        <p:spPr>
          <a:xfrm>
            <a:off x="2037240" y="762120"/>
            <a:ext cx="5120640" cy="4984200"/>
          </a:xfrm>
          <a:prstGeom prst="rect">
            <a:avLst/>
          </a:prstGeom>
          <a:ln>
            <a:noFill/>
          </a:ln>
        </p:spPr>
      </p:pic>
      <p:sp>
        <p:nvSpPr>
          <p:cNvPr id="124"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125"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126"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33" dur="indefinite" restart="never" nodeType="tmRoot">
          <p:childTnLst>
            <p:seq>
              <p:cTn id="34" dur="indefinite" nodeType="mainSeq"/>
              <p:prevCondLst>
                <p:cond delay="0" evt="onPrev">
                  <p:tgtEl>
                    <p:sldTgt/>
                  </p:tgtEl>
                </p:cond>
              </p:prevCondLst>
              <p:nextCondLst>
                <p:cond delay="0" evt="onNext">
                  <p:tgtEl>
                    <p:sldTgt/>
                  </p:tgtEl>
                </p:cond>
              </p:nextCondLst>
            </p:seq>
          </p:childTnLst>
        </p:cTn>
      </p:par>
    </p:tnLst>
  </p:timing>
</p:sld>
</file>

<file path=ppt/slides/slide18.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27" name="CustomShape 1"/>
          <p:cNvSpPr/>
          <p:nvPr/>
        </p:nvSpPr>
        <p:spPr>
          <a:xfrm>
            <a:off x="4079880" y="79200"/>
            <a:ext cx="983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17 </a:t>
            </a:r>
            <a:endParaRPr b="0" lang="en-US" sz="1400" spc="-1" strike="noStrike">
              <a:solidFill>
                <a:srgbClr val="ffffff"/>
              </a:solidFill>
              <a:latin typeface="Arial"/>
            </a:endParaRPr>
          </a:p>
        </p:txBody>
      </p:sp>
      <p:pic>
        <p:nvPicPr>
          <p:cNvPr id="128" name="Main graphic" descr=""/>
          <p:cNvPicPr/>
          <p:nvPr/>
        </p:nvPicPr>
        <p:blipFill>
          <a:blip r:embed="rId1"/>
          <a:stretch/>
        </p:blipFill>
        <p:spPr>
          <a:xfrm>
            <a:off x="1422360" y="1082880"/>
            <a:ext cx="6350040" cy="4343040"/>
          </a:xfrm>
          <a:prstGeom prst="rect">
            <a:avLst/>
          </a:prstGeom>
          <a:ln>
            <a:noFill/>
          </a:ln>
        </p:spPr>
      </p:pic>
      <p:sp>
        <p:nvSpPr>
          <p:cNvPr id="129"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130"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131"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35" dur="indefinite" restart="never" nodeType="tmRoot">
          <p:childTnLst>
            <p:seq>
              <p:cTn id="36" dur="indefinite" nodeType="mainSeq"/>
              <p:prevCondLst>
                <p:cond delay="0" evt="onPrev">
                  <p:tgtEl>
                    <p:sldTgt/>
                  </p:tgtEl>
                </p:cond>
              </p:prevCondLst>
              <p:nextCondLst>
                <p:cond delay="0" evt="onNext">
                  <p:tgtEl>
                    <p:sldTgt/>
                  </p:tgtEl>
                </p:cond>
              </p:nextCondLst>
            </p:seq>
          </p:childTnLst>
        </p:cTn>
      </p:par>
    </p:tnLst>
  </p:timing>
</p:sld>
</file>

<file path=ppt/slides/slide19.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32" name="CustomShape 1"/>
          <p:cNvSpPr/>
          <p:nvPr/>
        </p:nvSpPr>
        <p:spPr>
          <a:xfrm>
            <a:off x="4079880" y="79200"/>
            <a:ext cx="983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18 </a:t>
            </a:r>
            <a:endParaRPr b="0" lang="en-US" sz="1400" spc="-1" strike="noStrike">
              <a:solidFill>
                <a:srgbClr val="ffffff"/>
              </a:solidFill>
              <a:latin typeface="Arial"/>
            </a:endParaRPr>
          </a:p>
        </p:txBody>
      </p:sp>
      <p:pic>
        <p:nvPicPr>
          <p:cNvPr id="133" name="Main graphic" descr=""/>
          <p:cNvPicPr/>
          <p:nvPr/>
        </p:nvPicPr>
        <p:blipFill>
          <a:blip r:embed="rId1"/>
          <a:stretch/>
        </p:blipFill>
        <p:spPr>
          <a:xfrm>
            <a:off x="1422360" y="872640"/>
            <a:ext cx="6350040" cy="4763160"/>
          </a:xfrm>
          <a:prstGeom prst="rect">
            <a:avLst/>
          </a:prstGeom>
          <a:ln>
            <a:noFill/>
          </a:ln>
        </p:spPr>
      </p:pic>
      <p:sp>
        <p:nvSpPr>
          <p:cNvPr id="134"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135"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136"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37" dur="indefinite" restart="never" nodeType="tmRoot">
          <p:childTnLst>
            <p:seq>
              <p:cTn id="38" dur="indefinite" nodeType="mainSeq"/>
              <p:prevCondLst>
                <p:cond delay="0" evt="onPrev">
                  <p:tgtEl>
                    <p:sldTgt/>
                  </p:tgtEl>
                </p:cond>
              </p:prevCondLst>
              <p:nextCondLst>
                <p:cond delay="0" evt="onNext">
                  <p:tgtEl>
                    <p:sldTgt/>
                  </p:tgtEl>
                </p:cond>
              </p:nextCondLst>
            </p:seq>
          </p:childTnLst>
        </p:cTn>
      </p:par>
    </p:tnLst>
  </p:timing>
</p:sld>
</file>

<file path=ppt/slides/slide20.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37" name="CustomShape 1"/>
          <p:cNvSpPr/>
          <p:nvPr/>
        </p:nvSpPr>
        <p:spPr>
          <a:xfrm>
            <a:off x="4079880" y="79200"/>
            <a:ext cx="983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19 </a:t>
            </a:r>
            <a:endParaRPr b="0" lang="en-US" sz="1400" spc="-1" strike="noStrike">
              <a:solidFill>
                <a:srgbClr val="ffffff"/>
              </a:solidFill>
              <a:latin typeface="Arial"/>
            </a:endParaRPr>
          </a:p>
        </p:txBody>
      </p:sp>
      <p:pic>
        <p:nvPicPr>
          <p:cNvPr id="138" name="Main graphic" descr=""/>
          <p:cNvPicPr/>
          <p:nvPr/>
        </p:nvPicPr>
        <p:blipFill>
          <a:blip r:embed="rId1"/>
          <a:stretch/>
        </p:blipFill>
        <p:spPr>
          <a:xfrm>
            <a:off x="1746360" y="762120"/>
            <a:ext cx="5701680" cy="4984200"/>
          </a:xfrm>
          <a:prstGeom prst="rect">
            <a:avLst/>
          </a:prstGeom>
          <a:ln>
            <a:noFill/>
          </a:ln>
        </p:spPr>
      </p:pic>
      <p:sp>
        <p:nvSpPr>
          <p:cNvPr id="139"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140"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141"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39" dur="indefinite" restart="never" nodeType="tmRoot">
          <p:childTnLst>
            <p:seq>
              <p:cTn id="40" dur="indefinite" nodeType="mainSeq"/>
              <p:prevCondLst>
                <p:cond delay="0" evt="onPrev">
                  <p:tgtEl>
                    <p:sldTgt/>
                  </p:tgtEl>
                </p:cond>
              </p:prevCondLst>
              <p:nextCondLst>
                <p:cond delay="0" evt="onNext">
                  <p:tgtEl>
                    <p:sldTgt/>
                  </p:tgtEl>
                </p:cond>
              </p:nextCondLst>
            </p:seq>
          </p:childTnLst>
        </p:cTn>
      </p:par>
    </p:tnLst>
  </p:timing>
</p:sld>
</file>

<file path=ppt/slides/slide21.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42" name="CustomShape 1"/>
          <p:cNvSpPr/>
          <p:nvPr/>
        </p:nvSpPr>
        <p:spPr>
          <a:xfrm>
            <a:off x="4079880" y="79200"/>
            <a:ext cx="983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20 </a:t>
            </a:r>
            <a:endParaRPr b="0" lang="en-US" sz="1400" spc="-1" strike="noStrike">
              <a:solidFill>
                <a:srgbClr val="ffffff"/>
              </a:solidFill>
              <a:latin typeface="Arial"/>
            </a:endParaRPr>
          </a:p>
        </p:txBody>
      </p:sp>
      <p:pic>
        <p:nvPicPr>
          <p:cNvPr id="143" name="Main graphic" descr=""/>
          <p:cNvPicPr/>
          <p:nvPr/>
        </p:nvPicPr>
        <p:blipFill>
          <a:blip r:embed="rId1"/>
          <a:stretch/>
        </p:blipFill>
        <p:spPr>
          <a:xfrm>
            <a:off x="1780920" y="762120"/>
            <a:ext cx="5633280" cy="4984200"/>
          </a:xfrm>
          <a:prstGeom prst="rect">
            <a:avLst/>
          </a:prstGeom>
          <a:ln>
            <a:noFill/>
          </a:ln>
        </p:spPr>
      </p:pic>
      <p:sp>
        <p:nvSpPr>
          <p:cNvPr id="144"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145"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146"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41" dur="indefinite" restart="never" nodeType="tmRoot">
          <p:childTnLst>
            <p:seq>
              <p:cTn id="42" dur="indefinite" nodeType="mainSeq"/>
              <p:prevCondLst>
                <p:cond delay="0" evt="onPrev">
                  <p:tgtEl>
                    <p:sldTgt/>
                  </p:tgtEl>
                </p:cond>
              </p:prevCondLst>
              <p:nextCondLst>
                <p:cond delay="0" evt="onNext">
                  <p:tgtEl>
                    <p:sldTgt/>
                  </p:tgtEl>
                </p:cond>
              </p:nextCondLst>
            </p:seq>
          </p:childTnLst>
        </p:cTn>
      </p:par>
    </p:tnLst>
  </p:timing>
</p:sld>
</file>

<file path=ppt/slides/slide22.xml><?xml version="1.0" encoding="utf-8"?>
<p:sld xmlns:a="http://schemas.openxmlformats.org/drawingml/2006/main" xmlns:p="http://schemas.openxmlformats.org/presentationml/2006/main" xmlns:r="http://schemas.openxmlformats.org/officeDocument/2006/relationships" xmlns:p14="http://schemas.microsoft.com/office/powerpoint/2010/main" xmlns:p15="http://schemas.microsoft.com/office/powerpoint/2012/main" xmlns:mc="http://schemas.openxmlformats.org/markup-compatibility/2006">
  <p:cSld>
    <p:spTree>
      <p:nvGrpSpPr>
        <p:cNvPr id="1" name=""/>
        <p:cNvGrpSpPr/>
        <p:nvPr/>
      </p:nvGrpSpPr>
      <p:grpSpPr>
        <a:xfrm>
          <a:off x="0" y="0"/>
          <a:ext cx="0" cy="0"/>
          <a:chOff x="0" y="0"/>
          <a:chExt cx="0" cy="0"/>
        </a:xfrm>
      </p:grpSpPr>
      <p:sp>
        <p:nvSpPr>
          <p:cNvPr id="147" name="CustomShape 1"/>
          <p:cNvSpPr/>
          <p:nvPr/>
        </p:nvSpPr>
        <p:spPr>
          <a:xfrm>
            <a:off x="4079880" y="79200"/>
            <a:ext cx="983880" cy="307080"/>
          </a:xfrm>
          <a:prstGeom prst="rect">
            <a:avLst/>
          </a:prstGeom>
          <a:noFill/>
          <a:ln>
            <a:noFill/>
          </a:ln>
        </p:spPr>
        <p:style>
          <a:lnRef idx="0"/>
          <a:fillRef idx="0"/>
          <a:effectRef idx="0"/>
          <a:fontRef idx="minor"/>
        </p:style>
        <p:txBody>
          <a:bodyPr wrap="none" lIns="90000" rIns="90000" tIns="46800" bIns="46800"/>
          <a:p>
            <a:r>
              <a:rPr b="0" lang="en-US" sz="1400" spc="-1" strike="noStrike">
                <a:solidFill>
                  <a:srgbClr val="ffffff"/>
                </a:solidFill>
                <a:latin typeface="Arial"/>
              </a:rPr>
              <a:t>Figure 21 </a:t>
            </a:r>
            <a:endParaRPr b="0" lang="en-US" sz="1400" spc="-1" strike="noStrike">
              <a:solidFill>
                <a:srgbClr val="ffffff"/>
              </a:solidFill>
              <a:latin typeface="Arial"/>
            </a:endParaRPr>
          </a:p>
        </p:txBody>
      </p:sp>
      <p:pic>
        <p:nvPicPr>
          <p:cNvPr id="148" name="Main graphic" descr=""/>
          <p:cNvPicPr/>
          <p:nvPr/>
        </p:nvPicPr>
        <p:blipFill>
          <a:blip r:embed="rId1"/>
          <a:stretch/>
        </p:blipFill>
        <p:spPr>
          <a:xfrm>
            <a:off x="1422360" y="1203120"/>
            <a:ext cx="6350040" cy="4102200"/>
          </a:xfrm>
          <a:prstGeom prst="rect">
            <a:avLst/>
          </a:prstGeom>
          <a:ln>
            <a:noFill/>
          </a:ln>
        </p:spPr>
      </p:pic>
      <p:sp>
        <p:nvSpPr>
          <p:cNvPr id="149" name="TextShape 2"/>
          <p:cNvSpPr txBox="1"/>
          <p:nvPr/>
        </p:nvSpPr>
        <p:spPr>
          <a:xfrm>
            <a:off x="952560" y="6477120"/>
            <a:ext cx="8254800" cy="231120"/>
          </a:xfrm>
          <a:prstGeom prst="rect">
            <a:avLst/>
          </a:prstGeom>
          <a:noFill/>
          <a:ln>
            <a:noFill/>
          </a:ln>
        </p:spPr>
        <p:txBody>
          <a:bodyPr lIns="90000" rIns="90000" tIns="45000" bIns="45000"/>
          <a:p>
            <a:r>
              <a:rPr b="0" i="1" lang="en-US" sz="900" spc="-1" strike="noStrike">
                <a:solidFill>
                  <a:srgbClr val="ffffff"/>
                </a:solidFill>
                <a:latin typeface="Arial"/>
              </a:rPr>
              <a:t>Heart Rhythm</a:t>
            </a:r>
            <a:r>
              <a:rPr b="0" lang="en-US" sz="900" spc="-1" strike="noStrike">
                <a:solidFill>
                  <a:srgbClr val="ffffff"/>
                </a:solidFill>
                <a:latin typeface="Arial"/>
              </a:rPr>
              <a:t> 2019 16e301-e372DOI: (10.1016/j.hrthm.2019.05.007) </a:t>
            </a:r>
            <a:endParaRPr b="0" lang="en-US" sz="900" spc="-1" strike="noStrike">
              <a:solidFill>
                <a:srgbClr val="ffffff"/>
              </a:solidFill>
              <a:latin typeface="Arial"/>
            </a:endParaRPr>
          </a:p>
        </p:txBody>
      </p:sp>
      <p:sp>
        <p:nvSpPr>
          <p:cNvPr id="150" name="TextShape 3"/>
          <p:cNvSpPr txBox="1"/>
          <p:nvPr/>
        </p:nvSpPr>
        <p:spPr>
          <a:xfrm>
            <a:off x="952560" y="6624000"/>
            <a:ext cx="5556240" cy="231120"/>
          </a:xfrm>
          <a:prstGeom prst="rect">
            <a:avLst/>
          </a:prstGeom>
          <a:noFill/>
          <a:ln>
            <a:noFill/>
          </a:ln>
        </p:spPr>
        <p:txBody>
          <a:bodyPr lIns="90000" rIns="90000" tIns="46800" bIns="46800" anchor="ctr"/>
          <a:p>
            <a:r>
              <a:rPr b="0" lang="en-US" sz="900" spc="-1" strike="noStrike">
                <a:solidFill>
                  <a:srgbClr val="ffffff"/>
                </a:solidFill>
                <a:latin typeface="Arial"/>
              </a:rPr>
              <a:t>Copyright © 2019 Heart Rhythm Society</a:t>
            </a:r>
            <a:r>
              <a:rPr b="0" lang="en-US" sz="900" spc="-1" strike="noStrike">
                <a:solidFill>
                  <a:srgbClr val="ffffff"/>
                </a:solidFill>
                <a:latin typeface="Arial"/>
                <a:hlinkClick r:id="rId2"/>
              </a:rPr>
              <a:t> Terms and Conditions</a:t>
            </a:r>
            <a:endParaRPr b="0" lang="en-US" sz="900" spc="-1" strike="noStrike">
              <a:solidFill>
                <a:srgbClr val="ffffff"/>
              </a:solidFill>
              <a:latin typeface="Arial"/>
            </a:endParaRPr>
          </a:p>
        </p:txBody>
      </p:sp>
      <p:pic>
        <p:nvPicPr>
          <p:cNvPr id="151" name="Logo" descr=""/>
          <p:cNvPicPr/>
          <p:nvPr/>
        </p:nvPicPr>
        <p:blipFill>
          <a:blip r:embed="rId3"/>
          <a:stretch/>
        </p:blipFill>
        <p:spPr>
          <a:xfrm>
            <a:off x="79560" y="6064200"/>
            <a:ext cx="707760" cy="793800"/>
          </a:xfrm>
          <a:prstGeom prst="rect">
            <a:avLst/>
          </a:prstGeom>
          <a:ln>
            <a:noFill/>
          </a:ln>
        </p:spPr>
      </p:pic>
    </p:spTree>
  </p:cSld>
  <p:transition>
    <p:wipe dir="r"/>
  </p:transition>
  <p:timing>
    <p:tnLst>
      <p:par>
        <p:cTn id="43" dur="indefinite" restart="never" nodeType="tmRoot">
          <p:childTnLst>
            <p:seq>
              <p:cTn id="44" dur="indefinite" nodeType="mainSeq"/>
              <p:prevCondLst>
                <p:cond delay="0" evt="onPrev">
                  <p:tgtEl>
                    <p:sldTgt/>
                  </p:tgtEl>
                </p:cond>
              </p:prevCondLst>
              <p:nextCondLst>
                <p:cond delay="0" evt="onNext">
                  <p:tgtEl>
                    <p:sldTgt/>
                  </p:tgtEl>
                </p:cond>
              </p:nextCondLst>
            </p:seq>
          </p:childTnLst>
        </p:cTn>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DejaVu Sans"/>
        <a:cs typeface="DejaVu Sans"/>
      </a:majorFont>
      <a:minorFont>
        <a:latin typeface="Arial"/>
        <a:ea typeface="DejaVu Sans"/>
        <a:cs typeface="DejaVu Sans"/>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DejaVu Sans"/>
        <a:cs typeface="DejaVu Sans"/>
      </a:majorFont>
      <a:minorFont>
        <a:latin typeface="Arial"/>
        <a:ea typeface="DejaVu Sans"/>
        <a:cs typeface="DejaVu Sans"/>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docProps/app.xml><?xml version="1.0" encoding="utf-8"?>
<Properties xmlns="http://schemas.openxmlformats.org/officeDocument/2006/extended-properties" xmlns:vt="http://schemas.openxmlformats.org/officeDocument/2006/docPropsVTypes">
  <Template/>
  <TotalTime>0</TotalTime>
  <Application>LibreOffice/6.0.7.3$Linux_X86_64 LibreOffice_project/dc89aa7a9eabfd848af146d5086077aeed2ae4a5</Applicat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creator/>
  <dc:description/>
  <dc:language>en-US</dc:language>
  <cp:lastModifiedBy/>
  <cp:revision>0</cp:revision>
  <dc:subject/>
  <dc:title/>
</cp:coreProperties>
</file>