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3237120" y="762120"/>
            <a:ext cx="272052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Jennifer L. Cook. Circulation. Recommendations for the Use of Mechanical Circulatory Support: Ambulatory and Community Patient Care: A Scientific Statement From the American Heart Association, Volume: 135, Issue: 25, Pages: e1145-e1158, DOI: (10.1161/CIR.0000000000000507)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2017 American Heart Association, Inc.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1422360" y="1927800"/>
            <a:ext cx="6350040" cy="147852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Jennifer L. Cook. Circulation. Recommendations for the Use of Mechanical Circulatory Support: Ambulatory and Community Patient Care: A Scientific Statement From the American Heart Association, Volume: 135, Issue: 25, Pages: e1145-e1158, DOI: (10.1161/CIR.0000000000000507)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2017 American Heart Association,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Megan Barrett</cp:lastModifiedBy>
  <cp:revision>1</cp:revision>
  <dcterms:modified xsi:type="dcterms:W3CDTF">2023-12-04T18:55:50Z</dcterms:modified>
  <dc:language>en-US</dc:language>
</cp:coreProperties>
</file>