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2426040" y="762120"/>
            <a:ext cx="434268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Clyde W. Yancy. Circulation. 2013 ACCF/AHA Guideline for the Management of Heart Failure, Volume: 128, Issue: 16, Pages: e240-e327, DOI: (10.1161/CIR.0b013e31829e8776)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2013 American Heart Association, Inc.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1807560" y="762120"/>
            <a:ext cx="557964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Clyde W. Yancy. Circulation. 2013 ACCF/AHA Guideline for the Management of Heart Failure, Volume: 128, Issue: 16, Pages: e240-e327, DOI: (10.1161/CIR.0b013e31829e8776)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2013 American Heart Association, Inc.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2022480" y="762120"/>
            <a:ext cx="514944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Clyde W. Yancy. Circulation. 2013 ACCF/AHA Guideline for the Management of Heart Failure, Volume: 128, Issue: 16, Pages: e240-e327, DOI: (10.1161/CIR.0b013e31829e8776)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2013 American Heart Association, Inc.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1914480" y="762120"/>
            <a:ext cx="536616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Clyde W. Yancy. Circulation. 2013 ACCF/AHA Guideline for the Management of Heart Failure, Volume: 128, Issue: 16, Pages: e240-e327, DOI: (10.1161/CIR.0b013e31829e8776)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2013 American Heart Association, Inc.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2442240" y="762120"/>
            <a:ext cx="431028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Clyde W. Yancy. Circulation. 2013 ACCF/AHA Guideline for the Management of Heart Failure, Volume: 128, Issue: 16, Pages: e240-e327, DOI: (10.1161/CIR.0b013e31829e8776)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2013 American Heart Association, Inc.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2692440" y="762120"/>
            <a:ext cx="380988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Clyde W. Yancy. Circulation. 2013 ACCF/AHA Guideline for the Management of Heart Failure, Volume: 128, Issue: 16, Pages: e240-e327, DOI: (10.1161/CIR.0b013e31829e8776)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2013 American Heart Association, Inc.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288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Megan Barrett</cp:lastModifiedBy>
  <cp:revision>1</cp:revision>
  <dcterms:modified xsi:type="dcterms:W3CDTF">2023-12-04T19:08:45Z</dcterms:modified>
  <dc:language>en-US</dc:language>
</cp:coreProperties>
</file>