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422D2918-9485-4C24-AAE8-FAF681B604D6}"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1371600" y="763560"/>
            <a:ext cx="5029200" cy="377208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Anatomic abnormalities in transplant coronary vascular disease.</a:t>
            </a:r>
            <a:r>
              <a:rPr b="0" lang="en-US" sz="900" spc="-1" strike="noStrike" baseline="33000">
                <a:latin typeface="Arial"/>
              </a:rPr>
              <a:t>6</a:t>
            </a:r>
            <a:r>
              <a:rPr b="0" lang="en-US" sz="900" spc="-1" strike="noStrike">
                <a:latin typeface="Arial"/>
              </a:rPr>
              <a:t> Type A lesion: discrete, tubular or multiple stenoses. Type B1 lesion: abrupt onset with distal diffuse concentric narrowing and obliterated vessels. Type B2 lesion: gradual, concentric tapering with distal portion having some residual lumen. Type C lesion: narrowed irregular distal branches with terminations that are often non-tapered and squared off, ending abruptly.</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3821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International Society for Heart and Lung Transplantation working formulation of a standardized nomenclature for cardiac allograft vasculopathy—2010</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Mandeep R. Mehra, MD, Maria G. Crespo-Leiro, MD, Anne Dipchand, MD, Stephan M. Ensminger, MD, PhD, Nicola E. Hiemann, MD, Jon A. Kobashigawa, MD, Joren Madsen, MD, PhD, Jayan Parameshwar, MD, Randall C. Starling, MD, MPH, Patricia A. Uber, BS, PharmD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29 Issue 7 Pages 717-727 (July 2010)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10.1016/j.healun.2010.05.017</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2010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1638000"/>
            <a:ext cx="6350040" cy="32328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2010 29717-727DOI: (10.1016/j.healun.2010.05.017)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2010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