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drawings/drawing22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drawings/drawing23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drawings/drawing24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drawings/drawing25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6.xml" ContentType="application/vnd.openxmlformats-officedocument.drawingml.chart+xml"/>
  <Override PartName="/ppt/drawings/drawing26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27.xml" ContentType="application/vnd.openxmlformats-officedocument.drawingml.chart+xml"/>
  <Override PartName="/ppt/notesSlides/notesSlide32.xml" ContentType="application/vnd.openxmlformats-officedocument.presentationml.notesSlide+xml"/>
  <Override PartName="/ppt/charts/chart28.xml" ContentType="application/vnd.openxmlformats-officedocument.drawingml.chart+xml"/>
  <Override PartName="/ppt/notesSlides/notesSlide33.xml" ContentType="application/vnd.openxmlformats-officedocument.presentationml.notesSlide+xml"/>
  <Override PartName="/ppt/charts/chart29.xml" ContentType="application/vnd.openxmlformats-officedocument.drawingml.chart+xml"/>
  <Override PartName="/ppt/notesSlides/notesSlide34.xml" ContentType="application/vnd.openxmlformats-officedocument.presentationml.notesSlide+xml"/>
  <Override PartName="/ppt/charts/chart30.xml" ContentType="application/vnd.openxmlformats-officedocument.drawingml.chart+xml"/>
  <Override PartName="/ppt/notesSlides/notesSlide35.xml" ContentType="application/vnd.openxmlformats-officedocument.presentationml.notesSlide+xml"/>
  <Override PartName="/ppt/charts/chart3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32.xml" ContentType="application/vnd.openxmlformats-officedocument.drawingml.chart+xml"/>
  <Override PartName="/ppt/notesSlides/notesSlide38.xml" ContentType="application/vnd.openxmlformats-officedocument.presentationml.notesSlide+xml"/>
  <Override PartName="/ppt/charts/chart33.xml" ContentType="application/vnd.openxmlformats-officedocument.drawingml.chart+xml"/>
  <Override PartName="/ppt/notesSlides/notesSlide39.xml" ContentType="application/vnd.openxmlformats-officedocument.presentationml.notesSlide+xml"/>
  <Override PartName="/ppt/charts/chart34.xml" ContentType="application/vnd.openxmlformats-officedocument.drawingml.chart+xml"/>
  <Override PartName="/ppt/notesSlides/notesSlide40.xml" ContentType="application/vnd.openxmlformats-officedocument.presentationml.notesSlide+xml"/>
  <Override PartName="/ppt/charts/chart35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36.xml" ContentType="application/vnd.openxmlformats-officedocument.drawingml.chart+xml"/>
  <Override PartName="/ppt/notesSlides/notesSlide43.xml" ContentType="application/vnd.openxmlformats-officedocument.presentationml.notesSlide+xml"/>
  <Override PartName="/ppt/charts/chart37.xml" ContentType="application/vnd.openxmlformats-officedocument.drawingml.chart+xml"/>
  <Override PartName="/ppt/notesSlides/notesSlide44.xml" ContentType="application/vnd.openxmlformats-officedocument.presentationml.notesSlide+xml"/>
  <Override PartName="/ppt/charts/chart38.xml" ContentType="application/vnd.openxmlformats-officedocument.drawingml.chart+xml"/>
  <Override PartName="/ppt/notesSlides/notesSlide45.xml" ContentType="application/vnd.openxmlformats-officedocument.presentationml.notesSlide+xml"/>
  <Override PartName="/ppt/charts/chart39.xml" ContentType="application/vnd.openxmlformats-officedocument.drawingml.chart+xml"/>
  <Override PartName="/ppt/notesSlides/notesSlide46.xml" ContentType="application/vnd.openxmlformats-officedocument.presentationml.notesSlide+xml"/>
  <Override PartName="/ppt/charts/chart40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41.xml" ContentType="application/vnd.openxmlformats-officedocument.drawingml.chart+xml"/>
  <Override PartName="/ppt/drawings/drawing27.xml" ContentType="application/vnd.openxmlformats-officedocument.drawingml.chartshapes+xml"/>
  <Override PartName="/ppt/charts/chart42.xml" ContentType="application/vnd.openxmlformats-officedocument.drawingml.chart+xml"/>
  <Override PartName="/ppt/drawings/drawing28.xml" ContentType="application/vnd.openxmlformats-officedocument.drawingml.chartshapes+xml"/>
  <Override PartName="/ppt/notesSlides/notesSlide50.xml" ContentType="application/vnd.openxmlformats-officedocument.presentationml.notesSlide+xml"/>
  <Override PartName="/ppt/charts/chart43.xml" ContentType="application/vnd.openxmlformats-officedocument.drawingml.chart+xml"/>
  <Override PartName="/ppt/drawings/drawing29.xml" ContentType="application/vnd.openxmlformats-officedocument.drawingml.chartshapes+xml"/>
  <Override PartName="/ppt/charts/chart44.xml" ContentType="application/vnd.openxmlformats-officedocument.drawingml.chart+xml"/>
  <Override PartName="/ppt/drawings/drawing30.xml" ContentType="application/vnd.openxmlformats-officedocument.drawingml.chartshapes+xml"/>
  <Override PartName="/ppt/notesSlides/notesSlide51.xml" ContentType="application/vnd.openxmlformats-officedocument.presentationml.notesSlide+xml"/>
  <Override PartName="/ppt/charts/chart45.xml" ContentType="application/vnd.openxmlformats-officedocument.drawingml.chart+xml"/>
  <Override PartName="/ppt/drawings/drawing31.xml" ContentType="application/vnd.openxmlformats-officedocument.drawingml.chartshapes+xml"/>
  <Override PartName="/ppt/notesSlides/notesSlide52.xml" ContentType="application/vnd.openxmlformats-officedocument.presentationml.notesSlide+xml"/>
  <Override PartName="/ppt/charts/chart46.xml" ContentType="application/vnd.openxmlformats-officedocument.drawingml.chart+xml"/>
  <Override PartName="/ppt/drawings/drawing32.xml" ContentType="application/vnd.openxmlformats-officedocument.drawingml.chartshapes+xml"/>
  <Override PartName="/ppt/notesSlides/notesSlide53.xml" ContentType="application/vnd.openxmlformats-officedocument.presentationml.notesSlide+xml"/>
  <Override PartName="/ppt/charts/chart47.xml" ContentType="application/vnd.openxmlformats-officedocument.drawingml.chart+xml"/>
  <Override PartName="/ppt/drawings/drawing33.xml" ContentType="application/vnd.openxmlformats-officedocument.drawingml.chartshapes+xml"/>
  <Override PartName="/ppt/notesSlides/notesSlide54.xml" ContentType="application/vnd.openxmlformats-officedocument.presentationml.notesSlide+xml"/>
  <Override PartName="/ppt/charts/chart48.xml" ContentType="application/vnd.openxmlformats-officedocument.drawingml.chart+xml"/>
  <Override PartName="/ppt/notesSlides/notesSlide55.xml" ContentType="application/vnd.openxmlformats-officedocument.presentationml.notesSlide+xml"/>
  <Override PartName="/ppt/charts/chart49.xml" ContentType="application/vnd.openxmlformats-officedocument.drawingml.chart+xml"/>
  <Override PartName="/ppt/drawings/drawing34.xml" ContentType="application/vnd.openxmlformats-officedocument.drawingml.chartshapes+xml"/>
  <Override PartName="/ppt/notesSlides/notesSlide56.xml" ContentType="application/vnd.openxmlformats-officedocument.presentationml.notesSlide+xml"/>
  <Override PartName="/ppt/charts/chart50.xml" ContentType="application/vnd.openxmlformats-officedocument.drawingml.chart+xml"/>
  <Override PartName="/ppt/drawings/drawing35.xml" ContentType="application/vnd.openxmlformats-officedocument.drawingml.chartshapes+xml"/>
  <Override PartName="/ppt/notesSlides/notesSlide57.xml" ContentType="application/vnd.openxmlformats-officedocument.presentationml.notesSlide+xml"/>
  <Override PartName="/ppt/charts/chart51.xml" ContentType="application/vnd.openxmlformats-officedocument.drawingml.chart+xml"/>
  <Override PartName="/ppt/drawings/drawing36.xml" ContentType="application/vnd.openxmlformats-officedocument.drawingml.chartshapes+xml"/>
  <Override PartName="/ppt/notesSlides/notesSlide58.xml" ContentType="application/vnd.openxmlformats-officedocument.presentationml.notesSlide+xml"/>
  <Override PartName="/ppt/charts/chart52.xml" ContentType="application/vnd.openxmlformats-officedocument.drawingml.chart+xml"/>
  <Override PartName="/ppt/drawings/drawing37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96" r:id="rId6"/>
  </p:sldMasterIdLst>
  <p:notesMasterIdLst>
    <p:notesMasterId r:id="rId78"/>
  </p:notesMasterIdLst>
  <p:handoutMasterIdLst>
    <p:handoutMasterId r:id="rId79"/>
  </p:handoutMasterIdLst>
  <p:sldIdLst>
    <p:sldId id="1268" r:id="rId7"/>
    <p:sldId id="1949" r:id="rId8"/>
    <p:sldId id="1815" r:id="rId9"/>
    <p:sldId id="1917" r:id="rId10"/>
    <p:sldId id="1972" r:id="rId11"/>
    <p:sldId id="1895" r:id="rId12"/>
    <p:sldId id="1896" r:id="rId13"/>
    <p:sldId id="1894" r:id="rId14"/>
    <p:sldId id="1889" r:id="rId15"/>
    <p:sldId id="2001" r:id="rId16"/>
    <p:sldId id="1886" r:id="rId17"/>
    <p:sldId id="1864" r:id="rId18"/>
    <p:sldId id="1950" r:id="rId19"/>
    <p:sldId id="1871" r:id="rId20"/>
    <p:sldId id="1898" r:id="rId21"/>
    <p:sldId id="1883" r:id="rId22"/>
    <p:sldId id="1901" r:id="rId23"/>
    <p:sldId id="1865" r:id="rId24"/>
    <p:sldId id="1884" r:id="rId25"/>
    <p:sldId id="1866" r:id="rId26"/>
    <p:sldId id="1973" r:id="rId27"/>
    <p:sldId id="1952" r:id="rId28"/>
    <p:sldId id="1953" r:id="rId29"/>
    <p:sldId id="1954" r:id="rId30"/>
    <p:sldId id="1955" r:id="rId31"/>
    <p:sldId id="1956" r:id="rId32"/>
    <p:sldId id="1957" r:id="rId33"/>
    <p:sldId id="1959" r:id="rId34"/>
    <p:sldId id="1963" r:id="rId35"/>
    <p:sldId id="1960" r:id="rId36"/>
    <p:sldId id="1961" r:id="rId37"/>
    <p:sldId id="1962" r:id="rId38"/>
    <p:sldId id="1992" r:id="rId39"/>
    <p:sldId id="2002" r:id="rId40"/>
    <p:sldId id="2003" r:id="rId41"/>
    <p:sldId id="1995" r:id="rId42"/>
    <p:sldId id="1996" r:id="rId43"/>
    <p:sldId id="1997" r:id="rId44"/>
    <p:sldId id="1998" r:id="rId45"/>
    <p:sldId id="1999" r:id="rId46"/>
    <p:sldId id="2000" r:id="rId47"/>
    <p:sldId id="1932" r:id="rId48"/>
    <p:sldId id="1907" r:id="rId49"/>
    <p:sldId id="1826" r:id="rId50"/>
    <p:sldId id="1828" r:id="rId51"/>
    <p:sldId id="1829" r:id="rId52"/>
    <p:sldId id="1941" r:id="rId53"/>
    <p:sldId id="1942" r:id="rId54"/>
    <p:sldId id="1943" r:id="rId55"/>
    <p:sldId id="1908" r:id="rId56"/>
    <p:sldId id="1918" r:id="rId57"/>
    <p:sldId id="1919" r:id="rId58"/>
    <p:sldId id="1944" r:id="rId59"/>
    <p:sldId id="1945" r:id="rId60"/>
    <p:sldId id="1903" r:id="rId61"/>
    <p:sldId id="1947" r:id="rId62"/>
    <p:sldId id="1948" r:id="rId63"/>
    <p:sldId id="1909" r:id="rId64"/>
    <p:sldId id="1910" r:id="rId65"/>
    <p:sldId id="1860" r:id="rId66"/>
    <p:sldId id="1974" r:id="rId67"/>
    <p:sldId id="1991" r:id="rId68"/>
    <p:sldId id="1816" r:id="rId69"/>
    <p:sldId id="1988" r:id="rId70"/>
    <p:sldId id="1975" r:id="rId71"/>
    <p:sldId id="1987" r:id="rId72"/>
    <p:sldId id="1978" r:id="rId73"/>
    <p:sldId id="1985" r:id="rId74"/>
    <p:sldId id="1986" r:id="rId75"/>
    <p:sldId id="1989" r:id="rId76"/>
    <p:sldId id="1980" r:id="rId77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13FA4D-505F-E5A9-5679-C17DB12050E5}" name="Wida Cherikh" initials="WC" userId="S::cherikws@unos.org::0497a4a2-d26b-496d-960e-fb8e2686194b" providerId="AD"/>
  <p188:author id="{9503F1AF-EA1C-3069-FACB-26CF24945084}" name="Alexandra Lewis" initials="AL" userId="S::lewisale@unos.org::47ff227e-8ffa-47c6-a31e-754f45be52bb" providerId="AD"/>
  <p188:author id="{571DB1C2-9B28-0ABA-DDDB-C9AA272D2F52}" name="Shaina Kian" initials="SK" userId="S::kiankhsh@unos.org::330db58e-b116-45d0-ad60-d7a550ea43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98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75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  <p:cmAuthor id="4" name="Lyna Cherikh" initials="LC" lastIdx="5" clrIdx="4">
    <p:extLst>
      <p:ext uri="{19B8F6BF-5375-455C-9EA6-DF929625EA0E}">
        <p15:presenceInfo xmlns:p15="http://schemas.microsoft.com/office/powerpoint/2012/main" userId="S-1-5-21-3838001524-2532167733-2738084025-20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004C"/>
    <a:srgbClr val="BA8036"/>
    <a:srgbClr val="E2EFDA"/>
    <a:srgbClr val="FFFF00"/>
    <a:srgbClr val="0070C0"/>
    <a:srgbClr val="004F8A"/>
    <a:srgbClr val="14A114"/>
    <a:srgbClr val="92D05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F6A8B-0A03-4C5D-8135-20B1DEAD0C4F}" v="64" dt="2025-04-08T15:52:13.955"/>
    <p1510:client id="{5F1E0450-B662-4010-88C6-A849C24BDB3B}" v="11" dt="2025-04-08T15:52:47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80"/>
        <p:guide pos="403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commentAuthors" Target="commentAuthors.xml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microsoft.com/office/2018/10/relationships/authors" Target="authors.xml"/><Relationship Id="rId61" Type="http://schemas.openxmlformats.org/officeDocument/2006/relationships/slide" Target="slides/slide55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da Cherikh" userId="0497a4a2-d26b-496d-960e-fb8e2686194b" providerId="ADAL" clId="{470F6A8B-0A03-4C5D-8135-20B1DEAD0C4F}"/>
    <pc:docChg chg="custSel modSld modMainMaster">
      <pc:chgData name="Wida Cherikh" userId="0497a4a2-d26b-496d-960e-fb8e2686194b" providerId="ADAL" clId="{470F6A8B-0A03-4C5D-8135-20B1DEAD0C4F}" dt="2025-04-08T15:52:13.955" v="69"/>
      <pc:docMkLst>
        <pc:docMk/>
      </pc:docMkLst>
      <pc:sldChg chg="addSp modSp">
        <pc:chgData name="Wida Cherikh" userId="0497a4a2-d26b-496d-960e-fb8e2686194b" providerId="ADAL" clId="{470F6A8B-0A03-4C5D-8135-20B1DEAD0C4F}" dt="2025-04-08T15:34:48.991" v="7"/>
        <pc:sldMkLst>
          <pc:docMk/>
          <pc:sldMk cId="2657102402" sldId="1268"/>
        </pc:sldMkLst>
        <pc:spChg chg="add mod">
          <ac:chgData name="Wida Cherikh" userId="0497a4a2-d26b-496d-960e-fb8e2686194b" providerId="ADAL" clId="{470F6A8B-0A03-4C5D-8135-20B1DEAD0C4F}" dt="2025-04-08T15:34:48.991" v="7"/>
          <ac:spMkLst>
            <pc:docMk/>
            <pc:sldMk cId="2657102402" sldId="1268"/>
            <ac:spMk id="3" creationId="{C92ABCEB-4EAA-56B1-4DD6-ACD384F6DD42}"/>
          </ac:spMkLst>
        </pc:spChg>
      </pc:sldChg>
      <pc:sldChg chg="addSp delSp modSp mod">
        <pc:chgData name="Wida Cherikh" userId="0497a4a2-d26b-496d-960e-fb8e2686194b" providerId="ADAL" clId="{470F6A8B-0A03-4C5D-8135-20B1DEAD0C4F}" dt="2025-04-08T15:34:54.199" v="9"/>
        <pc:sldMkLst>
          <pc:docMk/>
          <pc:sldMk cId="4262600732" sldId="1815"/>
        </pc:sldMkLst>
        <pc:spChg chg="mod">
          <ac:chgData name="Wida Cherikh" userId="0497a4a2-d26b-496d-960e-fb8e2686194b" providerId="ADAL" clId="{470F6A8B-0A03-4C5D-8135-20B1DEAD0C4F}" dt="2025-04-02T18:57:59.690" v="5" actId="1076"/>
          <ac:spMkLst>
            <pc:docMk/>
            <pc:sldMk cId="4262600732" sldId="1815"/>
            <ac:spMk id="2" creationId="{687E2022-D118-650A-812D-CE22B7D583A0}"/>
          </ac:spMkLst>
        </pc:spChg>
        <pc:spChg chg="add mod">
          <ac:chgData name="Wida Cherikh" userId="0497a4a2-d26b-496d-960e-fb8e2686194b" providerId="ADAL" clId="{470F6A8B-0A03-4C5D-8135-20B1DEAD0C4F}" dt="2025-04-08T15:34:54.199" v="9"/>
          <ac:spMkLst>
            <pc:docMk/>
            <pc:sldMk cId="4262600732" sldId="1815"/>
            <ac:spMk id="3" creationId="{0A71EC27-5EDB-EF2C-5F90-FBB02AA9570C}"/>
          </ac:spMkLst>
        </pc:spChg>
      </pc:sldChg>
      <pc:sldChg chg="addSp modSp">
        <pc:chgData name="Wida Cherikh" userId="0497a4a2-d26b-496d-960e-fb8e2686194b" providerId="ADAL" clId="{470F6A8B-0A03-4C5D-8135-20B1DEAD0C4F}" dt="2025-04-08T15:52:13.955" v="69"/>
        <pc:sldMkLst>
          <pc:docMk/>
          <pc:sldMk cId="990371959" sldId="1816"/>
        </pc:sldMkLst>
        <pc:spChg chg="add mod">
          <ac:chgData name="Wida Cherikh" userId="0497a4a2-d26b-496d-960e-fb8e2686194b" providerId="ADAL" clId="{470F6A8B-0A03-4C5D-8135-20B1DEAD0C4F}" dt="2025-04-08T15:52:13.955" v="69"/>
          <ac:spMkLst>
            <pc:docMk/>
            <pc:sldMk cId="990371959" sldId="1816"/>
            <ac:spMk id="3" creationId="{F2433CB7-6505-101A-EDE8-7CDE3047BCAB}"/>
          </ac:spMkLst>
        </pc:spChg>
      </pc:sldChg>
      <pc:sldChg chg="addSp modSp">
        <pc:chgData name="Wida Cherikh" userId="0497a4a2-d26b-496d-960e-fb8e2686194b" providerId="ADAL" clId="{470F6A8B-0A03-4C5D-8135-20B1DEAD0C4F}" dt="2025-04-08T15:51:30.510" v="50"/>
        <pc:sldMkLst>
          <pc:docMk/>
          <pc:sldMk cId="2541668365" sldId="1826"/>
        </pc:sldMkLst>
        <pc:spChg chg="add mod">
          <ac:chgData name="Wida Cherikh" userId="0497a4a2-d26b-496d-960e-fb8e2686194b" providerId="ADAL" clId="{470F6A8B-0A03-4C5D-8135-20B1DEAD0C4F}" dt="2025-04-08T15:51:30.510" v="50"/>
          <ac:spMkLst>
            <pc:docMk/>
            <pc:sldMk cId="2541668365" sldId="1826"/>
            <ac:spMk id="3" creationId="{29063339-B2C9-4F98-3B01-C817926C1DCF}"/>
          </ac:spMkLst>
        </pc:spChg>
      </pc:sldChg>
      <pc:sldChg chg="addSp modSp">
        <pc:chgData name="Wida Cherikh" userId="0497a4a2-d26b-496d-960e-fb8e2686194b" providerId="ADAL" clId="{470F6A8B-0A03-4C5D-8135-20B1DEAD0C4F}" dt="2025-04-08T15:51:32.426" v="51"/>
        <pc:sldMkLst>
          <pc:docMk/>
          <pc:sldMk cId="1895306383" sldId="1828"/>
        </pc:sldMkLst>
        <pc:spChg chg="add mod">
          <ac:chgData name="Wida Cherikh" userId="0497a4a2-d26b-496d-960e-fb8e2686194b" providerId="ADAL" clId="{470F6A8B-0A03-4C5D-8135-20B1DEAD0C4F}" dt="2025-04-08T15:51:32.426" v="51"/>
          <ac:spMkLst>
            <pc:docMk/>
            <pc:sldMk cId="1895306383" sldId="1828"/>
            <ac:spMk id="3" creationId="{39171AE7-ED23-B2DC-1E61-5F66BCAC7A75}"/>
          </ac:spMkLst>
        </pc:spChg>
      </pc:sldChg>
      <pc:sldChg chg="addSp modSp">
        <pc:chgData name="Wida Cherikh" userId="0497a4a2-d26b-496d-960e-fb8e2686194b" providerId="ADAL" clId="{470F6A8B-0A03-4C5D-8135-20B1DEAD0C4F}" dt="2025-04-08T15:51:34.586" v="52"/>
        <pc:sldMkLst>
          <pc:docMk/>
          <pc:sldMk cId="0" sldId="1829"/>
        </pc:sldMkLst>
        <pc:spChg chg="add mod">
          <ac:chgData name="Wida Cherikh" userId="0497a4a2-d26b-496d-960e-fb8e2686194b" providerId="ADAL" clId="{470F6A8B-0A03-4C5D-8135-20B1DEAD0C4F}" dt="2025-04-08T15:51:34.586" v="52"/>
          <ac:spMkLst>
            <pc:docMk/>
            <pc:sldMk cId="0" sldId="1829"/>
            <ac:spMk id="3" creationId="{90B9C116-7B6E-C356-2C71-21F456836C0A}"/>
          </ac:spMkLst>
        </pc:spChg>
      </pc:sldChg>
      <pc:sldChg chg="addSp modSp">
        <pc:chgData name="Wida Cherikh" userId="0497a4a2-d26b-496d-960e-fb8e2686194b" providerId="ADAL" clId="{470F6A8B-0A03-4C5D-8135-20B1DEAD0C4F}" dt="2025-04-08T15:52:03.984" v="66"/>
        <pc:sldMkLst>
          <pc:docMk/>
          <pc:sldMk cId="3509520211" sldId="1860"/>
        </pc:sldMkLst>
        <pc:spChg chg="add mod">
          <ac:chgData name="Wida Cherikh" userId="0497a4a2-d26b-496d-960e-fb8e2686194b" providerId="ADAL" clId="{470F6A8B-0A03-4C5D-8135-20B1DEAD0C4F}" dt="2025-04-08T15:52:03.984" v="66"/>
          <ac:spMkLst>
            <pc:docMk/>
            <pc:sldMk cId="3509520211" sldId="1860"/>
            <ac:spMk id="3" creationId="{DC1E3736-D76F-E0C9-08B5-F82A3D27291F}"/>
          </ac:spMkLst>
        </pc:spChg>
      </pc:sldChg>
      <pc:sldChg chg="addSp modSp">
        <pc:chgData name="Wida Cherikh" userId="0497a4a2-d26b-496d-960e-fb8e2686194b" providerId="ADAL" clId="{470F6A8B-0A03-4C5D-8135-20B1DEAD0C4F}" dt="2025-04-08T15:50:07.246" v="18"/>
        <pc:sldMkLst>
          <pc:docMk/>
          <pc:sldMk cId="2111828367" sldId="1864"/>
        </pc:sldMkLst>
        <pc:spChg chg="add mod">
          <ac:chgData name="Wida Cherikh" userId="0497a4a2-d26b-496d-960e-fb8e2686194b" providerId="ADAL" clId="{470F6A8B-0A03-4C5D-8135-20B1DEAD0C4F}" dt="2025-04-08T15:50:07.246" v="18"/>
          <ac:spMkLst>
            <pc:docMk/>
            <pc:sldMk cId="2111828367" sldId="1864"/>
            <ac:spMk id="5" creationId="{6B53517D-2BDA-30B7-273B-3A7EB0BE2ACB}"/>
          </ac:spMkLst>
        </pc:spChg>
      </pc:sldChg>
      <pc:sldChg chg="addSp modSp">
        <pc:chgData name="Wida Cherikh" userId="0497a4a2-d26b-496d-960e-fb8e2686194b" providerId="ADAL" clId="{470F6A8B-0A03-4C5D-8135-20B1DEAD0C4F}" dt="2025-04-08T15:50:35.150" v="24"/>
        <pc:sldMkLst>
          <pc:docMk/>
          <pc:sldMk cId="2029270005" sldId="1865"/>
        </pc:sldMkLst>
        <pc:spChg chg="add mod">
          <ac:chgData name="Wida Cherikh" userId="0497a4a2-d26b-496d-960e-fb8e2686194b" providerId="ADAL" clId="{470F6A8B-0A03-4C5D-8135-20B1DEAD0C4F}" dt="2025-04-08T15:50:35.150" v="24"/>
          <ac:spMkLst>
            <pc:docMk/>
            <pc:sldMk cId="2029270005" sldId="1865"/>
            <ac:spMk id="4" creationId="{0FB14EE5-1635-5528-5486-D5BF4C54B5F3}"/>
          </ac:spMkLst>
        </pc:spChg>
      </pc:sldChg>
      <pc:sldChg chg="addSp modSp">
        <pc:chgData name="Wida Cherikh" userId="0497a4a2-d26b-496d-960e-fb8e2686194b" providerId="ADAL" clId="{470F6A8B-0A03-4C5D-8135-20B1DEAD0C4F}" dt="2025-04-08T15:50:40.274" v="26"/>
        <pc:sldMkLst>
          <pc:docMk/>
          <pc:sldMk cId="1406223780" sldId="1866"/>
        </pc:sldMkLst>
        <pc:spChg chg="add mod">
          <ac:chgData name="Wida Cherikh" userId="0497a4a2-d26b-496d-960e-fb8e2686194b" providerId="ADAL" clId="{470F6A8B-0A03-4C5D-8135-20B1DEAD0C4F}" dt="2025-04-08T15:50:40.274" v="26"/>
          <ac:spMkLst>
            <pc:docMk/>
            <pc:sldMk cId="1406223780" sldId="1866"/>
            <ac:spMk id="2" creationId="{83AF80BD-A7B4-07B5-33ED-7F5600D706CB}"/>
          </ac:spMkLst>
        </pc:spChg>
      </pc:sldChg>
      <pc:sldChg chg="addSp modSp">
        <pc:chgData name="Wida Cherikh" userId="0497a4a2-d26b-496d-960e-fb8e2686194b" providerId="ADAL" clId="{470F6A8B-0A03-4C5D-8135-20B1DEAD0C4F}" dt="2025-04-08T15:50:13.237" v="20"/>
        <pc:sldMkLst>
          <pc:docMk/>
          <pc:sldMk cId="3810649346" sldId="1871"/>
        </pc:sldMkLst>
        <pc:spChg chg="add mod">
          <ac:chgData name="Wida Cherikh" userId="0497a4a2-d26b-496d-960e-fb8e2686194b" providerId="ADAL" clId="{470F6A8B-0A03-4C5D-8135-20B1DEAD0C4F}" dt="2025-04-08T15:50:13.237" v="20"/>
          <ac:spMkLst>
            <pc:docMk/>
            <pc:sldMk cId="3810649346" sldId="1871"/>
            <ac:spMk id="4" creationId="{18518BAF-8ABE-8F1E-87A7-669B5A3D729E}"/>
          </ac:spMkLst>
        </pc:spChg>
      </pc:sldChg>
      <pc:sldChg chg="addSp modSp">
        <pc:chgData name="Wida Cherikh" userId="0497a4a2-d26b-496d-960e-fb8e2686194b" providerId="ADAL" clId="{470F6A8B-0A03-4C5D-8135-20B1DEAD0C4F}" dt="2025-04-08T15:50:18.960" v="22"/>
        <pc:sldMkLst>
          <pc:docMk/>
          <pc:sldMk cId="2701078245" sldId="1883"/>
        </pc:sldMkLst>
        <pc:spChg chg="add mod">
          <ac:chgData name="Wida Cherikh" userId="0497a4a2-d26b-496d-960e-fb8e2686194b" providerId="ADAL" clId="{470F6A8B-0A03-4C5D-8135-20B1DEAD0C4F}" dt="2025-04-08T15:50:18.960" v="22"/>
          <ac:spMkLst>
            <pc:docMk/>
            <pc:sldMk cId="2701078245" sldId="1883"/>
            <ac:spMk id="4" creationId="{0783D111-2022-8015-AEBE-3486056AC727}"/>
          </ac:spMkLst>
        </pc:spChg>
      </pc:sldChg>
      <pc:sldChg chg="addSp modSp">
        <pc:chgData name="Wida Cherikh" userId="0497a4a2-d26b-496d-960e-fb8e2686194b" providerId="ADAL" clId="{470F6A8B-0A03-4C5D-8135-20B1DEAD0C4F}" dt="2025-04-08T15:50:37.415" v="25"/>
        <pc:sldMkLst>
          <pc:docMk/>
          <pc:sldMk cId="250350308" sldId="1884"/>
        </pc:sldMkLst>
        <pc:spChg chg="add mod">
          <ac:chgData name="Wida Cherikh" userId="0497a4a2-d26b-496d-960e-fb8e2686194b" providerId="ADAL" clId="{470F6A8B-0A03-4C5D-8135-20B1DEAD0C4F}" dt="2025-04-08T15:50:37.415" v="25"/>
          <ac:spMkLst>
            <pc:docMk/>
            <pc:sldMk cId="250350308" sldId="1884"/>
            <ac:spMk id="2" creationId="{FEED203B-7D7C-ECF7-9CA6-FE4C942E8D2D}"/>
          </ac:spMkLst>
        </pc:spChg>
      </pc:sldChg>
      <pc:sldChg chg="addSp modSp">
        <pc:chgData name="Wida Cherikh" userId="0497a4a2-d26b-496d-960e-fb8e2686194b" providerId="ADAL" clId="{470F6A8B-0A03-4C5D-8135-20B1DEAD0C4F}" dt="2025-04-08T15:50:04.189" v="17"/>
        <pc:sldMkLst>
          <pc:docMk/>
          <pc:sldMk cId="2712014727" sldId="1886"/>
        </pc:sldMkLst>
        <pc:spChg chg="add mod">
          <ac:chgData name="Wida Cherikh" userId="0497a4a2-d26b-496d-960e-fb8e2686194b" providerId="ADAL" clId="{470F6A8B-0A03-4C5D-8135-20B1DEAD0C4F}" dt="2025-04-08T15:50:04.189" v="17"/>
          <ac:spMkLst>
            <pc:docMk/>
            <pc:sldMk cId="2712014727" sldId="1886"/>
            <ac:spMk id="4" creationId="{4E70F4FF-376A-56C3-E5E3-B490B2D2DF46}"/>
          </ac:spMkLst>
        </pc:spChg>
      </pc:sldChg>
      <pc:sldChg chg="addSp modSp">
        <pc:chgData name="Wida Cherikh" userId="0497a4a2-d26b-496d-960e-fb8e2686194b" providerId="ADAL" clId="{470F6A8B-0A03-4C5D-8135-20B1DEAD0C4F}" dt="2025-04-08T15:35:19.274" v="15"/>
        <pc:sldMkLst>
          <pc:docMk/>
          <pc:sldMk cId="4118943239" sldId="1889"/>
        </pc:sldMkLst>
        <pc:spChg chg="add mod">
          <ac:chgData name="Wida Cherikh" userId="0497a4a2-d26b-496d-960e-fb8e2686194b" providerId="ADAL" clId="{470F6A8B-0A03-4C5D-8135-20B1DEAD0C4F}" dt="2025-04-08T15:35:19.274" v="15"/>
          <ac:spMkLst>
            <pc:docMk/>
            <pc:sldMk cId="4118943239" sldId="1889"/>
            <ac:spMk id="4" creationId="{1DA9D9E3-F631-E678-0344-AA4F7D69CD3B}"/>
          </ac:spMkLst>
        </pc:spChg>
      </pc:sldChg>
      <pc:sldChg chg="addSp modSp">
        <pc:chgData name="Wida Cherikh" userId="0497a4a2-d26b-496d-960e-fb8e2686194b" providerId="ADAL" clId="{470F6A8B-0A03-4C5D-8135-20B1DEAD0C4F}" dt="2025-04-08T15:35:08.946" v="14"/>
        <pc:sldMkLst>
          <pc:docMk/>
          <pc:sldMk cId="3771580783" sldId="1894"/>
        </pc:sldMkLst>
        <pc:spChg chg="add mod">
          <ac:chgData name="Wida Cherikh" userId="0497a4a2-d26b-496d-960e-fb8e2686194b" providerId="ADAL" clId="{470F6A8B-0A03-4C5D-8135-20B1DEAD0C4F}" dt="2025-04-08T15:35:08.946" v="14"/>
          <ac:spMkLst>
            <pc:docMk/>
            <pc:sldMk cId="3771580783" sldId="1894"/>
            <ac:spMk id="4" creationId="{B35EB5C8-1DC7-BAD3-3F5C-3D7002B1D01D}"/>
          </ac:spMkLst>
        </pc:spChg>
      </pc:sldChg>
      <pc:sldChg chg="addSp modSp">
        <pc:chgData name="Wida Cherikh" userId="0497a4a2-d26b-496d-960e-fb8e2686194b" providerId="ADAL" clId="{470F6A8B-0A03-4C5D-8135-20B1DEAD0C4F}" dt="2025-04-08T15:35:02.249" v="12"/>
        <pc:sldMkLst>
          <pc:docMk/>
          <pc:sldMk cId="3384061476" sldId="1895"/>
        </pc:sldMkLst>
        <pc:spChg chg="add mod">
          <ac:chgData name="Wida Cherikh" userId="0497a4a2-d26b-496d-960e-fb8e2686194b" providerId="ADAL" clId="{470F6A8B-0A03-4C5D-8135-20B1DEAD0C4F}" dt="2025-04-08T15:35:02.249" v="12"/>
          <ac:spMkLst>
            <pc:docMk/>
            <pc:sldMk cId="3384061476" sldId="1895"/>
            <ac:spMk id="4" creationId="{C319EE95-0B53-9067-AC41-E3D030E6E1C9}"/>
          </ac:spMkLst>
        </pc:spChg>
      </pc:sldChg>
      <pc:sldChg chg="addSp modSp">
        <pc:chgData name="Wida Cherikh" userId="0497a4a2-d26b-496d-960e-fb8e2686194b" providerId="ADAL" clId="{470F6A8B-0A03-4C5D-8135-20B1DEAD0C4F}" dt="2025-04-08T15:35:06.120" v="13"/>
        <pc:sldMkLst>
          <pc:docMk/>
          <pc:sldMk cId="3193877250" sldId="1896"/>
        </pc:sldMkLst>
        <pc:spChg chg="add mod">
          <ac:chgData name="Wida Cherikh" userId="0497a4a2-d26b-496d-960e-fb8e2686194b" providerId="ADAL" clId="{470F6A8B-0A03-4C5D-8135-20B1DEAD0C4F}" dt="2025-04-08T15:35:06.120" v="13"/>
          <ac:spMkLst>
            <pc:docMk/>
            <pc:sldMk cId="3193877250" sldId="1896"/>
            <ac:spMk id="4" creationId="{8429927B-8405-6EEB-4018-91A799895497}"/>
          </ac:spMkLst>
        </pc:spChg>
      </pc:sldChg>
      <pc:sldChg chg="addSp modSp">
        <pc:chgData name="Wida Cherikh" userId="0497a4a2-d26b-496d-960e-fb8e2686194b" providerId="ADAL" clId="{470F6A8B-0A03-4C5D-8135-20B1DEAD0C4F}" dt="2025-04-08T15:50:15.741" v="21"/>
        <pc:sldMkLst>
          <pc:docMk/>
          <pc:sldMk cId="1760470393" sldId="1898"/>
        </pc:sldMkLst>
        <pc:spChg chg="add mod">
          <ac:chgData name="Wida Cherikh" userId="0497a4a2-d26b-496d-960e-fb8e2686194b" providerId="ADAL" clId="{470F6A8B-0A03-4C5D-8135-20B1DEAD0C4F}" dt="2025-04-08T15:50:15.741" v="21"/>
          <ac:spMkLst>
            <pc:docMk/>
            <pc:sldMk cId="1760470393" sldId="1898"/>
            <ac:spMk id="4" creationId="{D90956B4-A02E-C2F8-BA6F-BD61907426A7}"/>
          </ac:spMkLst>
        </pc:spChg>
      </pc:sldChg>
      <pc:sldChg chg="addSp modSp">
        <pc:chgData name="Wida Cherikh" userId="0497a4a2-d26b-496d-960e-fb8e2686194b" providerId="ADAL" clId="{470F6A8B-0A03-4C5D-8135-20B1DEAD0C4F}" dt="2025-04-08T15:50:28.437" v="23"/>
        <pc:sldMkLst>
          <pc:docMk/>
          <pc:sldMk cId="719667644" sldId="1901"/>
        </pc:sldMkLst>
        <pc:spChg chg="add mod">
          <ac:chgData name="Wida Cherikh" userId="0497a4a2-d26b-496d-960e-fb8e2686194b" providerId="ADAL" clId="{470F6A8B-0A03-4C5D-8135-20B1DEAD0C4F}" dt="2025-04-08T15:50:28.437" v="23"/>
          <ac:spMkLst>
            <pc:docMk/>
            <pc:sldMk cId="719667644" sldId="1901"/>
            <ac:spMk id="8" creationId="{3443A5A6-2933-CF95-C9D5-1A23CCEF1644}"/>
          </ac:spMkLst>
        </pc:spChg>
      </pc:sldChg>
      <pc:sldChg chg="addSp modSp">
        <pc:chgData name="Wida Cherikh" userId="0497a4a2-d26b-496d-960e-fb8e2686194b" providerId="ADAL" clId="{470F6A8B-0A03-4C5D-8135-20B1DEAD0C4F}" dt="2025-04-08T15:51:53.720" v="61"/>
        <pc:sldMkLst>
          <pc:docMk/>
          <pc:sldMk cId="4179819371" sldId="1903"/>
        </pc:sldMkLst>
        <pc:spChg chg="add mod">
          <ac:chgData name="Wida Cherikh" userId="0497a4a2-d26b-496d-960e-fb8e2686194b" providerId="ADAL" clId="{470F6A8B-0A03-4C5D-8135-20B1DEAD0C4F}" dt="2025-04-08T15:51:53.720" v="61"/>
          <ac:spMkLst>
            <pc:docMk/>
            <pc:sldMk cId="4179819371" sldId="1903"/>
            <ac:spMk id="3" creationId="{CFFD110E-0931-1505-09FF-92E66AD96EC8}"/>
          </ac:spMkLst>
        </pc:spChg>
      </pc:sldChg>
      <pc:sldChg chg="addSp modSp">
        <pc:chgData name="Wida Cherikh" userId="0497a4a2-d26b-496d-960e-fb8e2686194b" providerId="ADAL" clId="{470F6A8B-0A03-4C5D-8135-20B1DEAD0C4F}" dt="2025-04-08T15:51:28.579" v="49"/>
        <pc:sldMkLst>
          <pc:docMk/>
          <pc:sldMk cId="2066718933" sldId="1907"/>
        </pc:sldMkLst>
        <pc:spChg chg="add mod">
          <ac:chgData name="Wida Cherikh" userId="0497a4a2-d26b-496d-960e-fb8e2686194b" providerId="ADAL" clId="{470F6A8B-0A03-4C5D-8135-20B1DEAD0C4F}" dt="2025-04-08T15:51:28.579" v="49"/>
          <ac:spMkLst>
            <pc:docMk/>
            <pc:sldMk cId="2066718933" sldId="1907"/>
            <ac:spMk id="4" creationId="{3E8CF920-9867-995D-87EE-A1C51CBA1A24}"/>
          </ac:spMkLst>
        </pc:spChg>
      </pc:sldChg>
      <pc:sldChg chg="addSp modSp">
        <pc:chgData name="Wida Cherikh" userId="0497a4a2-d26b-496d-960e-fb8e2686194b" providerId="ADAL" clId="{470F6A8B-0A03-4C5D-8135-20B1DEAD0C4F}" dt="2025-04-08T15:51:41.350" v="56"/>
        <pc:sldMkLst>
          <pc:docMk/>
          <pc:sldMk cId="1083952788" sldId="1908"/>
        </pc:sldMkLst>
        <pc:spChg chg="add mod">
          <ac:chgData name="Wida Cherikh" userId="0497a4a2-d26b-496d-960e-fb8e2686194b" providerId="ADAL" clId="{470F6A8B-0A03-4C5D-8135-20B1DEAD0C4F}" dt="2025-04-08T15:51:41.350" v="56"/>
          <ac:spMkLst>
            <pc:docMk/>
            <pc:sldMk cId="1083952788" sldId="1908"/>
            <ac:spMk id="2" creationId="{2E8387B7-B4E6-A87F-FC99-95E0DDB813D2}"/>
          </ac:spMkLst>
        </pc:spChg>
      </pc:sldChg>
      <pc:sldChg chg="addSp modSp">
        <pc:chgData name="Wida Cherikh" userId="0497a4a2-d26b-496d-960e-fb8e2686194b" providerId="ADAL" clId="{470F6A8B-0A03-4C5D-8135-20B1DEAD0C4F}" dt="2025-04-08T15:51:59.348" v="64"/>
        <pc:sldMkLst>
          <pc:docMk/>
          <pc:sldMk cId="1614442599" sldId="1909"/>
        </pc:sldMkLst>
        <pc:spChg chg="add mod">
          <ac:chgData name="Wida Cherikh" userId="0497a4a2-d26b-496d-960e-fb8e2686194b" providerId="ADAL" clId="{470F6A8B-0A03-4C5D-8135-20B1DEAD0C4F}" dt="2025-04-08T15:51:59.348" v="64"/>
          <ac:spMkLst>
            <pc:docMk/>
            <pc:sldMk cId="1614442599" sldId="1909"/>
            <ac:spMk id="2" creationId="{23400344-849E-0E7E-7508-1A0E63DD2B7F}"/>
          </ac:spMkLst>
        </pc:spChg>
      </pc:sldChg>
      <pc:sldChg chg="addSp modSp">
        <pc:chgData name="Wida Cherikh" userId="0497a4a2-d26b-496d-960e-fb8e2686194b" providerId="ADAL" clId="{470F6A8B-0A03-4C5D-8135-20B1DEAD0C4F}" dt="2025-04-08T15:52:01.571" v="65"/>
        <pc:sldMkLst>
          <pc:docMk/>
          <pc:sldMk cId="1919920706" sldId="1910"/>
        </pc:sldMkLst>
        <pc:spChg chg="add mod">
          <ac:chgData name="Wida Cherikh" userId="0497a4a2-d26b-496d-960e-fb8e2686194b" providerId="ADAL" clId="{470F6A8B-0A03-4C5D-8135-20B1DEAD0C4F}" dt="2025-04-08T15:52:01.571" v="65"/>
          <ac:spMkLst>
            <pc:docMk/>
            <pc:sldMk cId="1919920706" sldId="1910"/>
            <ac:spMk id="4" creationId="{5136F841-CC26-8713-2132-64975E3BF888}"/>
          </ac:spMkLst>
        </pc:spChg>
      </pc:sldChg>
      <pc:sldChg chg="addSp modSp">
        <pc:chgData name="Wida Cherikh" userId="0497a4a2-d26b-496d-960e-fb8e2686194b" providerId="ADAL" clId="{470F6A8B-0A03-4C5D-8135-20B1DEAD0C4F}" dt="2025-04-08T15:34:56.477" v="10"/>
        <pc:sldMkLst>
          <pc:docMk/>
          <pc:sldMk cId="421711998" sldId="1917"/>
        </pc:sldMkLst>
        <pc:spChg chg="add mod">
          <ac:chgData name="Wida Cherikh" userId="0497a4a2-d26b-496d-960e-fb8e2686194b" providerId="ADAL" clId="{470F6A8B-0A03-4C5D-8135-20B1DEAD0C4F}" dt="2025-04-08T15:34:56.477" v="10"/>
          <ac:spMkLst>
            <pc:docMk/>
            <pc:sldMk cId="421711998" sldId="1917"/>
            <ac:spMk id="3" creationId="{A418E4ED-F441-1012-C0F8-CADE2393690D}"/>
          </ac:spMkLst>
        </pc:spChg>
      </pc:sldChg>
      <pc:sldChg chg="addSp modSp">
        <pc:chgData name="Wida Cherikh" userId="0497a4a2-d26b-496d-960e-fb8e2686194b" providerId="ADAL" clId="{470F6A8B-0A03-4C5D-8135-20B1DEAD0C4F}" dt="2025-04-08T15:51:43.480" v="57"/>
        <pc:sldMkLst>
          <pc:docMk/>
          <pc:sldMk cId="2858039856" sldId="1918"/>
        </pc:sldMkLst>
        <pc:spChg chg="add mod">
          <ac:chgData name="Wida Cherikh" userId="0497a4a2-d26b-496d-960e-fb8e2686194b" providerId="ADAL" clId="{470F6A8B-0A03-4C5D-8135-20B1DEAD0C4F}" dt="2025-04-08T15:51:43.480" v="57"/>
          <ac:spMkLst>
            <pc:docMk/>
            <pc:sldMk cId="2858039856" sldId="1918"/>
            <ac:spMk id="3" creationId="{A7581FD0-5121-8615-1130-FC8998CBA58A}"/>
          </ac:spMkLst>
        </pc:spChg>
      </pc:sldChg>
      <pc:sldChg chg="addSp modSp">
        <pc:chgData name="Wida Cherikh" userId="0497a4a2-d26b-496d-960e-fb8e2686194b" providerId="ADAL" clId="{470F6A8B-0A03-4C5D-8135-20B1DEAD0C4F}" dt="2025-04-08T15:51:45.823" v="58"/>
        <pc:sldMkLst>
          <pc:docMk/>
          <pc:sldMk cId="4251659283" sldId="1919"/>
        </pc:sldMkLst>
        <pc:spChg chg="add mod">
          <ac:chgData name="Wida Cherikh" userId="0497a4a2-d26b-496d-960e-fb8e2686194b" providerId="ADAL" clId="{470F6A8B-0A03-4C5D-8135-20B1DEAD0C4F}" dt="2025-04-08T15:51:45.823" v="58"/>
          <ac:spMkLst>
            <pc:docMk/>
            <pc:sldMk cId="4251659283" sldId="1919"/>
            <ac:spMk id="3" creationId="{42C59F16-1420-64FA-BC63-073D61B16120}"/>
          </ac:spMkLst>
        </pc:spChg>
      </pc:sldChg>
      <pc:sldChg chg="addSp modSp">
        <pc:chgData name="Wida Cherikh" userId="0497a4a2-d26b-496d-960e-fb8e2686194b" providerId="ADAL" clId="{470F6A8B-0A03-4C5D-8135-20B1DEAD0C4F}" dt="2025-04-08T15:51:26.331" v="48"/>
        <pc:sldMkLst>
          <pc:docMk/>
          <pc:sldMk cId="593283608" sldId="1932"/>
        </pc:sldMkLst>
        <pc:spChg chg="add mod">
          <ac:chgData name="Wida Cherikh" userId="0497a4a2-d26b-496d-960e-fb8e2686194b" providerId="ADAL" clId="{470F6A8B-0A03-4C5D-8135-20B1DEAD0C4F}" dt="2025-04-08T15:51:26.331" v="48"/>
          <ac:spMkLst>
            <pc:docMk/>
            <pc:sldMk cId="593283608" sldId="1932"/>
            <ac:spMk id="4" creationId="{BAE92FDA-6C3D-B7F7-DF9A-0CABDD226C01}"/>
          </ac:spMkLst>
        </pc:spChg>
      </pc:sldChg>
      <pc:sldChg chg="addSp modSp">
        <pc:chgData name="Wida Cherikh" userId="0497a4a2-d26b-496d-960e-fb8e2686194b" providerId="ADAL" clId="{470F6A8B-0A03-4C5D-8135-20B1DEAD0C4F}" dt="2025-04-08T15:51:36.096" v="53"/>
        <pc:sldMkLst>
          <pc:docMk/>
          <pc:sldMk cId="3056803236" sldId="1941"/>
        </pc:sldMkLst>
        <pc:spChg chg="add mod">
          <ac:chgData name="Wida Cherikh" userId="0497a4a2-d26b-496d-960e-fb8e2686194b" providerId="ADAL" clId="{470F6A8B-0A03-4C5D-8135-20B1DEAD0C4F}" dt="2025-04-08T15:51:36.096" v="53"/>
          <ac:spMkLst>
            <pc:docMk/>
            <pc:sldMk cId="3056803236" sldId="1941"/>
            <ac:spMk id="4" creationId="{B954D502-1D4B-C7CF-944E-07862FCEA865}"/>
          </ac:spMkLst>
        </pc:spChg>
      </pc:sldChg>
      <pc:sldChg chg="addSp modSp">
        <pc:chgData name="Wida Cherikh" userId="0497a4a2-d26b-496d-960e-fb8e2686194b" providerId="ADAL" clId="{470F6A8B-0A03-4C5D-8135-20B1DEAD0C4F}" dt="2025-04-08T15:51:38.018" v="54"/>
        <pc:sldMkLst>
          <pc:docMk/>
          <pc:sldMk cId="204135430" sldId="1942"/>
        </pc:sldMkLst>
        <pc:spChg chg="add mod">
          <ac:chgData name="Wida Cherikh" userId="0497a4a2-d26b-496d-960e-fb8e2686194b" providerId="ADAL" clId="{470F6A8B-0A03-4C5D-8135-20B1DEAD0C4F}" dt="2025-04-08T15:51:38.018" v="54"/>
          <ac:spMkLst>
            <pc:docMk/>
            <pc:sldMk cId="204135430" sldId="1942"/>
            <ac:spMk id="3" creationId="{4D2D1F86-2E62-0521-2D40-324BC6D94BC3}"/>
          </ac:spMkLst>
        </pc:spChg>
      </pc:sldChg>
      <pc:sldChg chg="addSp modSp">
        <pc:chgData name="Wida Cherikh" userId="0497a4a2-d26b-496d-960e-fb8e2686194b" providerId="ADAL" clId="{470F6A8B-0A03-4C5D-8135-20B1DEAD0C4F}" dt="2025-04-08T15:51:39.618" v="55"/>
        <pc:sldMkLst>
          <pc:docMk/>
          <pc:sldMk cId="815471359" sldId="1943"/>
        </pc:sldMkLst>
        <pc:spChg chg="add mod">
          <ac:chgData name="Wida Cherikh" userId="0497a4a2-d26b-496d-960e-fb8e2686194b" providerId="ADAL" clId="{470F6A8B-0A03-4C5D-8135-20B1DEAD0C4F}" dt="2025-04-08T15:51:39.618" v="55"/>
          <ac:spMkLst>
            <pc:docMk/>
            <pc:sldMk cId="815471359" sldId="1943"/>
            <ac:spMk id="3" creationId="{B0889E59-F41B-2F72-6151-38EA564D4E48}"/>
          </ac:spMkLst>
        </pc:spChg>
      </pc:sldChg>
      <pc:sldChg chg="addSp modSp">
        <pc:chgData name="Wida Cherikh" userId="0497a4a2-d26b-496d-960e-fb8e2686194b" providerId="ADAL" clId="{470F6A8B-0A03-4C5D-8135-20B1DEAD0C4F}" dt="2025-04-08T15:51:48.342" v="59"/>
        <pc:sldMkLst>
          <pc:docMk/>
          <pc:sldMk cId="4224462872" sldId="1944"/>
        </pc:sldMkLst>
        <pc:spChg chg="add mod">
          <ac:chgData name="Wida Cherikh" userId="0497a4a2-d26b-496d-960e-fb8e2686194b" providerId="ADAL" clId="{470F6A8B-0A03-4C5D-8135-20B1DEAD0C4F}" dt="2025-04-08T15:51:48.342" v="59"/>
          <ac:spMkLst>
            <pc:docMk/>
            <pc:sldMk cId="4224462872" sldId="1944"/>
            <ac:spMk id="3" creationId="{9EDBAB65-BFF0-7EE2-14C3-7C65C97B1E1A}"/>
          </ac:spMkLst>
        </pc:spChg>
      </pc:sldChg>
      <pc:sldChg chg="addSp modSp">
        <pc:chgData name="Wida Cherikh" userId="0497a4a2-d26b-496d-960e-fb8e2686194b" providerId="ADAL" clId="{470F6A8B-0A03-4C5D-8135-20B1DEAD0C4F}" dt="2025-04-08T15:51:51.203" v="60"/>
        <pc:sldMkLst>
          <pc:docMk/>
          <pc:sldMk cId="1728509899" sldId="1945"/>
        </pc:sldMkLst>
        <pc:spChg chg="add mod">
          <ac:chgData name="Wida Cherikh" userId="0497a4a2-d26b-496d-960e-fb8e2686194b" providerId="ADAL" clId="{470F6A8B-0A03-4C5D-8135-20B1DEAD0C4F}" dt="2025-04-08T15:51:51.203" v="60"/>
          <ac:spMkLst>
            <pc:docMk/>
            <pc:sldMk cId="1728509899" sldId="1945"/>
            <ac:spMk id="3" creationId="{803C2E7B-81D4-A4DD-AA9E-C79C7E01BD0A}"/>
          </ac:spMkLst>
        </pc:spChg>
      </pc:sldChg>
      <pc:sldChg chg="addSp modSp">
        <pc:chgData name="Wida Cherikh" userId="0497a4a2-d26b-496d-960e-fb8e2686194b" providerId="ADAL" clId="{470F6A8B-0A03-4C5D-8135-20B1DEAD0C4F}" dt="2025-04-08T15:51:55.315" v="62"/>
        <pc:sldMkLst>
          <pc:docMk/>
          <pc:sldMk cId="2282550541" sldId="1947"/>
        </pc:sldMkLst>
        <pc:spChg chg="add mod">
          <ac:chgData name="Wida Cherikh" userId="0497a4a2-d26b-496d-960e-fb8e2686194b" providerId="ADAL" clId="{470F6A8B-0A03-4C5D-8135-20B1DEAD0C4F}" dt="2025-04-08T15:51:55.315" v="62"/>
          <ac:spMkLst>
            <pc:docMk/>
            <pc:sldMk cId="2282550541" sldId="1947"/>
            <ac:spMk id="3" creationId="{2CF0E585-DEA7-ABDD-196D-E20D2040BD1B}"/>
          </ac:spMkLst>
        </pc:spChg>
      </pc:sldChg>
      <pc:sldChg chg="addSp modSp">
        <pc:chgData name="Wida Cherikh" userId="0497a4a2-d26b-496d-960e-fb8e2686194b" providerId="ADAL" clId="{470F6A8B-0A03-4C5D-8135-20B1DEAD0C4F}" dt="2025-04-08T15:51:57.492" v="63"/>
        <pc:sldMkLst>
          <pc:docMk/>
          <pc:sldMk cId="746635973" sldId="1948"/>
        </pc:sldMkLst>
        <pc:spChg chg="add mod">
          <ac:chgData name="Wida Cherikh" userId="0497a4a2-d26b-496d-960e-fb8e2686194b" providerId="ADAL" clId="{470F6A8B-0A03-4C5D-8135-20B1DEAD0C4F}" dt="2025-04-08T15:51:57.492" v="63"/>
          <ac:spMkLst>
            <pc:docMk/>
            <pc:sldMk cId="746635973" sldId="1948"/>
            <ac:spMk id="3" creationId="{358CA7F6-B594-9AFD-EAEF-653D564989D7}"/>
          </ac:spMkLst>
        </pc:spChg>
      </pc:sldChg>
      <pc:sldChg chg="addSp modSp">
        <pc:chgData name="Wida Cherikh" userId="0497a4a2-d26b-496d-960e-fb8e2686194b" providerId="ADAL" clId="{470F6A8B-0A03-4C5D-8135-20B1DEAD0C4F}" dt="2025-04-08T15:34:51.407" v="8"/>
        <pc:sldMkLst>
          <pc:docMk/>
          <pc:sldMk cId="1197396157" sldId="1949"/>
        </pc:sldMkLst>
        <pc:spChg chg="add mod">
          <ac:chgData name="Wida Cherikh" userId="0497a4a2-d26b-496d-960e-fb8e2686194b" providerId="ADAL" clId="{470F6A8B-0A03-4C5D-8135-20B1DEAD0C4F}" dt="2025-04-08T15:34:51.407" v="8"/>
          <ac:spMkLst>
            <pc:docMk/>
            <pc:sldMk cId="1197396157" sldId="1949"/>
            <ac:spMk id="2" creationId="{068DD094-DC0C-5CA7-F2DA-7C1025110799}"/>
          </ac:spMkLst>
        </pc:spChg>
      </pc:sldChg>
      <pc:sldChg chg="addSp modSp">
        <pc:chgData name="Wida Cherikh" userId="0497a4a2-d26b-496d-960e-fb8e2686194b" providerId="ADAL" clId="{470F6A8B-0A03-4C5D-8135-20B1DEAD0C4F}" dt="2025-04-08T15:50:09.827" v="19"/>
        <pc:sldMkLst>
          <pc:docMk/>
          <pc:sldMk cId="2827654569" sldId="1950"/>
        </pc:sldMkLst>
        <pc:spChg chg="add mod">
          <ac:chgData name="Wida Cherikh" userId="0497a4a2-d26b-496d-960e-fb8e2686194b" providerId="ADAL" clId="{470F6A8B-0A03-4C5D-8135-20B1DEAD0C4F}" dt="2025-04-08T15:50:09.827" v="19"/>
          <ac:spMkLst>
            <pc:docMk/>
            <pc:sldMk cId="2827654569" sldId="1950"/>
            <ac:spMk id="4" creationId="{CF74DC51-E652-41DE-DAAC-AA35DBD34466}"/>
          </ac:spMkLst>
        </pc:spChg>
      </pc:sldChg>
      <pc:sldChg chg="addSp modSp">
        <pc:chgData name="Wida Cherikh" userId="0497a4a2-d26b-496d-960e-fb8e2686194b" providerId="ADAL" clId="{470F6A8B-0A03-4C5D-8135-20B1DEAD0C4F}" dt="2025-04-08T15:50:44.608" v="28"/>
        <pc:sldMkLst>
          <pc:docMk/>
          <pc:sldMk cId="364110564" sldId="1952"/>
        </pc:sldMkLst>
        <pc:spChg chg="add mod">
          <ac:chgData name="Wida Cherikh" userId="0497a4a2-d26b-496d-960e-fb8e2686194b" providerId="ADAL" clId="{470F6A8B-0A03-4C5D-8135-20B1DEAD0C4F}" dt="2025-04-08T15:50:44.608" v="28"/>
          <ac:spMkLst>
            <pc:docMk/>
            <pc:sldMk cId="364110564" sldId="1952"/>
            <ac:spMk id="4" creationId="{E27ACB85-4911-B45E-6481-511F5A374018}"/>
          </ac:spMkLst>
        </pc:spChg>
      </pc:sldChg>
      <pc:sldChg chg="addSp modSp">
        <pc:chgData name="Wida Cherikh" userId="0497a4a2-d26b-496d-960e-fb8e2686194b" providerId="ADAL" clId="{470F6A8B-0A03-4C5D-8135-20B1DEAD0C4F}" dt="2025-04-08T15:50:46.816" v="29"/>
        <pc:sldMkLst>
          <pc:docMk/>
          <pc:sldMk cId="3966683312" sldId="1953"/>
        </pc:sldMkLst>
        <pc:spChg chg="add mod">
          <ac:chgData name="Wida Cherikh" userId="0497a4a2-d26b-496d-960e-fb8e2686194b" providerId="ADAL" clId="{470F6A8B-0A03-4C5D-8135-20B1DEAD0C4F}" dt="2025-04-08T15:50:46.816" v="29"/>
          <ac:spMkLst>
            <pc:docMk/>
            <pc:sldMk cId="3966683312" sldId="1953"/>
            <ac:spMk id="4" creationId="{FEDB8B40-BCE8-CA42-5C07-72EE56C14957}"/>
          </ac:spMkLst>
        </pc:spChg>
      </pc:sldChg>
      <pc:sldChg chg="addSp modSp">
        <pc:chgData name="Wida Cherikh" userId="0497a4a2-d26b-496d-960e-fb8e2686194b" providerId="ADAL" clId="{470F6A8B-0A03-4C5D-8135-20B1DEAD0C4F}" dt="2025-04-08T15:50:48.906" v="30"/>
        <pc:sldMkLst>
          <pc:docMk/>
          <pc:sldMk cId="1927314301" sldId="1954"/>
        </pc:sldMkLst>
        <pc:spChg chg="add mod">
          <ac:chgData name="Wida Cherikh" userId="0497a4a2-d26b-496d-960e-fb8e2686194b" providerId="ADAL" clId="{470F6A8B-0A03-4C5D-8135-20B1DEAD0C4F}" dt="2025-04-08T15:50:48.906" v="30"/>
          <ac:spMkLst>
            <pc:docMk/>
            <pc:sldMk cId="1927314301" sldId="1954"/>
            <ac:spMk id="4" creationId="{2EBB4634-CEBD-6BD4-AF91-CBE6DAE39DE4}"/>
          </ac:spMkLst>
        </pc:spChg>
      </pc:sldChg>
      <pc:sldChg chg="addSp modSp">
        <pc:chgData name="Wida Cherikh" userId="0497a4a2-d26b-496d-960e-fb8e2686194b" providerId="ADAL" clId="{470F6A8B-0A03-4C5D-8135-20B1DEAD0C4F}" dt="2025-04-08T15:50:50.903" v="31"/>
        <pc:sldMkLst>
          <pc:docMk/>
          <pc:sldMk cId="1032375486" sldId="1955"/>
        </pc:sldMkLst>
        <pc:spChg chg="add mod">
          <ac:chgData name="Wida Cherikh" userId="0497a4a2-d26b-496d-960e-fb8e2686194b" providerId="ADAL" clId="{470F6A8B-0A03-4C5D-8135-20B1DEAD0C4F}" dt="2025-04-08T15:50:50.903" v="31"/>
          <ac:spMkLst>
            <pc:docMk/>
            <pc:sldMk cId="1032375486" sldId="1955"/>
            <ac:spMk id="4" creationId="{A26688C3-F915-FAAA-69C2-0D35F61BA41E}"/>
          </ac:spMkLst>
        </pc:spChg>
      </pc:sldChg>
      <pc:sldChg chg="addSp modSp">
        <pc:chgData name="Wida Cherikh" userId="0497a4a2-d26b-496d-960e-fb8e2686194b" providerId="ADAL" clId="{470F6A8B-0A03-4C5D-8135-20B1DEAD0C4F}" dt="2025-04-08T15:50:52.681" v="32"/>
        <pc:sldMkLst>
          <pc:docMk/>
          <pc:sldMk cId="3076861238" sldId="1956"/>
        </pc:sldMkLst>
        <pc:spChg chg="add mod">
          <ac:chgData name="Wida Cherikh" userId="0497a4a2-d26b-496d-960e-fb8e2686194b" providerId="ADAL" clId="{470F6A8B-0A03-4C5D-8135-20B1DEAD0C4F}" dt="2025-04-08T15:50:52.681" v="32"/>
          <ac:spMkLst>
            <pc:docMk/>
            <pc:sldMk cId="3076861238" sldId="1956"/>
            <ac:spMk id="2" creationId="{769E0038-DA37-0297-C1F9-8E2EAFC146D0}"/>
          </ac:spMkLst>
        </pc:spChg>
      </pc:sldChg>
      <pc:sldChg chg="addSp modSp">
        <pc:chgData name="Wida Cherikh" userId="0497a4a2-d26b-496d-960e-fb8e2686194b" providerId="ADAL" clId="{470F6A8B-0A03-4C5D-8135-20B1DEAD0C4F}" dt="2025-04-08T15:50:54.511" v="33"/>
        <pc:sldMkLst>
          <pc:docMk/>
          <pc:sldMk cId="2728166927" sldId="1957"/>
        </pc:sldMkLst>
        <pc:spChg chg="add mod">
          <ac:chgData name="Wida Cherikh" userId="0497a4a2-d26b-496d-960e-fb8e2686194b" providerId="ADAL" clId="{470F6A8B-0A03-4C5D-8135-20B1DEAD0C4F}" dt="2025-04-08T15:50:54.511" v="33"/>
          <ac:spMkLst>
            <pc:docMk/>
            <pc:sldMk cId="2728166927" sldId="1957"/>
            <ac:spMk id="4" creationId="{53F3A395-200E-CFCE-FB35-09B0041E3A01}"/>
          </ac:spMkLst>
        </pc:spChg>
      </pc:sldChg>
      <pc:sldChg chg="addSp modSp">
        <pc:chgData name="Wida Cherikh" userId="0497a4a2-d26b-496d-960e-fb8e2686194b" providerId="ADAL" clId="{470F6A8B-0A03-4C5D-8135-20B1DEAD0C4F}" dt="2025-04-08T15:50:57.719" v="34"/>
        <pc:sldMkLst>
          <pc:docMk/>
          <pc:sldMk cId="407678930" sldId="1959"/>
        </pc:sldMkLst>
        <pc:spChg chg="add mod">
          <ac:chgData name="Wida Cherikh" userId="0497a4a2-d26b-496d-960e-fb8e2686194b" providerId="ADAL" clId="{470F6A8B-0A03-4C5D-8135-20B1DEAD0C4F}" dt="2025-04-08T15:50:57.719" v="34"/>
          <ac:spMkLst>
            <pc:docMk/>
            <pc:sldMk cId="407678930" sldId="1959"/>
            <ac:spMk id="4" creationId="{9D624B86-27BB-F1F2-B3F2-47BEFB5E0884}"/>
          </ac:spMkLst>
        </pc:spChg>
      </pc:sldChg>
      <pc:sldChg chg="addSp modSp">
        <pc:chgData name="Wida Cherikh" userId="0497a4a2-d26b-496d-960e-fb8e2686194b" providerId="ADAL" clId="{470F6A8B-0A03-4C5D-8135-20B1DEAD0C4F}" dt="2025-04-08T15:51:01.399" v="36"/>
        <pc:sldMkLst>
          <pc:docMk/>
          <pc:sldMk cId="3548570238" sldId="1960"/>
        </pc:sldMkLst>
        <pc:spChg chg="add mod">
          <ac:chgData name="Wida Cherikh" userId="0497a4a2-d26b-496d-960e-fb8e2686194b" providerId="ADAL" clId="{470F6A8B-0A03-4C5D-8135-20B1DEAD0C4F}" dt="2025-04-08T15:51:01.399" v="36"/>
          <ac:spMkLst>
            <pc:docMk/>
            <pc:sldMk cId="3548570238" sldId="1960"/>
            <ac:spMk id="4" creationId="{22C812CB-C2A0-331A-2805-5A02424A2D07}"/>
          </ac:spMkLst>
        </pc:spChg>
      </pc:sldChg>
      <pc:sldChg chg="addSp modSp">
        <pc:chgData name="Wida Cherikh" userId="0497a4a2-d26b-496d-960e-fb8e2686194b" providerId="ADAL" clId="{470F6A8B-0A03-4C5D-8135-20B1DEAD0C4F}" dt="2025-04-08T15:51:03.384" v="37"/>
        <pc:sldMkLst>
          <pc:docMk/>
          <pc:sldMk cId="3809432229" sldId="1961"/>
        </pc:sldMkLst>
        <pc:spChg chg="add mod">
          <ac:chgData name="Wida Cherikh" userId="0497a4a2-d26b-496d-960e-fb8e2686194b" providerId="ADAL" clId="{470F6A8B-0A03-4C5D-8135-20B1DEAD0C4F}" dt="2025-04-08T15:51:03.384" v="37"/>
          <ac:spMkLst>
            <pc:docMk/>
            <pc:sldMk cId="3809432229" sldId="1961"/>
            <ac:spMk id="2" creationId="{CF4660FA-DFB4-C152-6E83-951C44A7DEB1}"/>
          </ac:spMkLst>
        </pc:spChg>
      </pc:sldChg>
      <pc:sldChg chg="addSp modSp">
        <pc:chgData name="Wida Cherikh" userId="0497a4a2-d26b-496d-960e-fb8e2686194b" providerId="ADAL" clId="{470F6A8B-0A03-4C5D-8135-20B1DEAD0C4F}" dt="2025-04-08T15:51:05.792" v="38"/>
        <pc:sldMkLst>
          <pc:docMk/>
          <pc:sldMk cId="3285940456" sldId="1962"/>
        </pc:sldMkLst>
        <pc:spChg chg="add mod">
          <ac:chgData name="Wida Cherikh" userId="0497a4a2-d26b-496d-960e-fb8e2686194b" providerId="ADAL" clId="{470F6A8B-0A03-4C5D-8135-20B1DEAD0C4F}" dt="2025-04-08T15:51:05.792" v="38"/>
          <ac:spMkLst>
            <pc:docMk/>
            <pc:sldMk cId="3285940456" sldId="1962"/>
            <ac:spMk id="2" creationId="{2A8E410B-1F43-E0B4-48EC-7D62DA09569F}"/>
          </ac:spMkLst>
        </pc:spChg>
      </pc:sldChg>
      <pc:sldChg chg="addSp modSp">
        <pc:chgData name="Wida Cherikh" userId="0497a4a2-d26b-496d-960e-fb8e2686194b" providerId="ADAL" clId="{470F6A8B-0A03-4C5D-8135-20B1DEAD0C4F}" dt="2025-04-08T15:50:59.927" v="35"/>
        <pc:sldMkLst>
          <pc:docMk/>
          <pc:sldMk cId="337358943" sldId="1963"/>
        </pc:sldMkLst>
        <pc:spChg chg="add mod">
          <ac:chgData name="Wida Cherikh" userId="0497a4a2-d26b-496d-960e-fb8e2686194b" providerId="ADAL" clId="{470F6A8B-0A03-4C5D-8135-20B1DEAD0C4F}" dt="2025-04-08T15:50:59.927" v="35"/>
          <ac:spMkLst>
            <pc:docMk/>
            <pc:sldMk cId="337358943" sldId="1963"/>
            <ac:spMk id="9" creationId="{58001EDC-30A9-27D1-1577-35B5A8E7836B}"/>
          </ac:spMkLst>
        </pc:spChg>
      </pc:sldChg>
      <pc:sldChg chg="addSp modSp">
        <pc:chgData name="Wida Cherikh" userId="0497a4a2-d26b-496d-960e-fb8e2686194b" providerId="ADAL" clId="{470F6A8B-0A03-4C5D-8135-20B1DEAD0C4F}" dt="2025-04-08T15:34:59.442" v="11"/>
        <pc:sldMkLst>
          <pc:docMk/>
          <pc:sldMk cId="1821626164" sldId="1972"/>
        </pc:sldMkLst>
        <pc:spChg chg="add mod">
          <ac:chgData name="Wida Cherikh" userId="0497a4a2-d26b-496d-960e-fb8e2686194b" providerId="ADAL" clId="{470F6A8B-0A03-4C5D-8135-20B1DEAD0C4F}" dt="2025-04-08T15:34:59.442" v="11"/>
          <ac:spMkLst>
            <pc:docMk/>
            <pc:sldMk cId="1821626164" sldId="1972"/>
            <ac:spMk id="3" creationId="{0DCB6B7D-6A78-175C-596D-6FD170D58DD8}"/>
          </ac:spMkLst>
        </pc:spChg>
      </pc:sldChg>
      <pc:sldChg chg="addSp modSp">
        <pc:chgData name="Wida Cherikh" userId="0497a4a2-d26b-496d-960e-fb8e2686194b" providerId="ADAL" clId="{470F6A8B-0A03-4C5D-8135-20B1DEAD0C4F}" dt="2025-04-08T15:50:42.125" v="27"/>
        <pc:sldMkLst>
          <pc:docMk/>
          <pc:sldMk cId="4107331125" sldId="1973"/>
        </pc:sldMkLst>
        <pc:spChg chg="add mod">
          <ac:chgData name="Wida Cherikh" userId="0497a4a2-d26b-496d-960e-fb8e2686194b" providerId="ADAL" clId="{470F6A8B-0A03-4C5D-8135-20B1DEAD0C4F}" dt="2025-04-08T15:34:42.856" v="6"/>
          <ac:spMkLst>
            <pc:docMk/>
            <pc:sldMk cId="4107331125" sldId="1973"/>
            <ac:spMk id="2" creationId="{7E82790B-B530-F359-96A1-1AC6140C3DB9}"/>
          </ac:spMkLst>
        </pc:spChg>
        <pc:spChg chg="add mod">
          <ac:chgData name="Wida Cherikh" userId="0497a4a2-d26b-496d-960e-fb8e2686194b" providerId="ADAL" clId="{470F6A8B-0A03-4C5D-8135-20B1DEAD0C4F}" dt="2025-04-08T15:50:42.125" v="27"/>
          <ac:spMkLst>
            <pc:docMk/>
            <pc:sldMk cId="4107331125" sldId="1973"/>
            <ac:spMk id="4" creationId="{124C8CE8-EFC9-3F31-7D42-36922DB7FCBD}"/>
          </ac:spMkLst>
        </pc:spChg>
      </pc:sldChg>
      <pc:sldChg chg="addSp modSp">
        <pc:chgData name="Wida Cherikh" userId="0497a4a2-d26b-496d-960e-fb8e2686194b" providerId="ADAL" clId="{470F6A8B-0A03-4C5D-8135-20B1DEAD0C4F}" dt="2025-04-08T15:52:07.674" v="67"/>
        <pc:sldMkLst>
          <pc:docMk/>
          <pc:sldMk cId="4213927237" sldId="1974"/>
        </pc:sldMkLst>
        <pc:spChg chg="add mod">
          <ac:chgData name="Wida Cherikh" userId="0497a4a2-d26b-496d-960e-fb8e2686194b" providerId="ADAL" clId="{470F6A8B-0A03-4C5D-8135-20B1DEAD0C4F}" dt="2025-04-08T15:52:07.674" v="67"/>
          <ac:spMkLst>
            <pc:docMk/>
            <pc:sldMk cId="4213927237" sldId="1974"/>
            <ac:spMk id="2" creationId="{C24FC7A1-277C-CC6E-D3E6-03C2D27CB938}"/>
          </ac:spMkLst>
        </pc:spChg>
      </pc:sldChg>
      <pc:sldChg chg="addSp modSp">
        <pc:chgData name="Wida Cherikh" userId="0497a4a2-d26b-496d-960e-fb8e2686194b" providerId="ADAL" clId="{470F6A8B-0A03-4C5D-8135-20B1DEAD0C4F}" dt="2025-04-08T15:52:10.100" v="68"/>
        <pc:sldMkLst>
          <pc:docMk/>
          <pc:sldMk cId="2198067392" sldId="1991"/>
        </pc:sldMkLst>
        <pc:spChg chg="add mod">
          <ac:chgData name="Wida Cherikh" userId="0497a4a2-d26b-496d-960e-fb8e2686194b" providerId="ADAL" clId="{470F6A8B-0A03-4C5D-8135-20B1DEAD0C4F}" dt="2025-04-08T15:52:10.100" v="68"/>
          <ac:spMkLst>
            <pc:docMk/>
            <pc:sldMk cId="2198067392" sldId="1991"/>
            <ac:spMk id="2" creationId="{7C186AF1-D1B5-07B0-1380-060F91163B67}"/>
          </ac:spMkLst>
        </pc:spChg>
      </pc:sldChg>
      <pc:sldChg chg="addSp modSp">
        <pc:chgData name="Wida Cherikh" userId="0497a4a2-d26b-496d-960e-fb8e2686194b" providerId="ADAL" clId="{470F6A8B-0A03-4C5D-8135-20B1DEAD0C4F}" dt="2025-04-08T15:51:07.906" v="39"/>
        <pc:sldMkLst>
          <pc:docMk/>
          <pc:sldMk cId="2141684497" sldId="1992"/>
        </pc:sldMkLst>
        <pc:spChg chg="add mod">
          <ac:chgData name="Wida Cherikh" userId="0497a4a2-d26b-496d-960e-fb8e2686194b" providerId="ADAL" clId="{470F6A8B-0A03-4C5D-8135-20B1DEAD0C4F}" dt="2025-04-08T15:51:07.906" v="39"/>
          <ac:spMkLst>
            <pc:docMk/>
            <pc:sldMk cId="2141684497" sldId="1992"/>
            <ac:spMk id="2" creationId="{66DDD7D5-3EF8-2076-2A37-27284F6D1F5B}"/>
          </ac:spMkLst>
        </pc:spChg>
      </pc:sldChg>
      <pc:sldChg chg="addSp modSp">
        <pc:chgData name="Wida Cherikh" userId="0497a4a2-d26b-496d-960e-fb8e2686194b" providerId="ADAL" clId="{470F6A8B-0A03-4C5D-8135-20B1DEAD0C4F}" dt="2025-04-08T15:51:13.882" v="42"/>
        <pc:sldMkLst>
          <pc:docMk/>
          <pc:sldMk cId="1549489404" sldId="1995"/>
        </pc:sldMkLst>
        <pc:spChg chg="add mod">
          <ac:chgData name="Wida Cherikh" userId="0497a4a2-d26b-496d-960e-fb8e2686194b" providerId="ADAL" clId="{470F6A8B-0A03-4C5D-8135-20B1DEAD0C4F}" dt="2025-04-08T15:51:13.882" v="42"/>
          <ac:spMkLst>
            <pc:docMk/>
            <pc:sldMk cId="1549489404" sldId="1995"/>
            <ac:spMk id="4" creationId="{16408DF9-E367-8C3D-379B-A1AA4C49D089}"/>
          </ac:spMkLst>
        </pc:spChg>
      </pc:sldChg>
      <pc:sldChg chg="addSp modSp">
        <pc:chgData name="Wida Cherikh" userId="0497a4a2-d26b-496d-960e-fb8e2686194b" providerId="ADAL" clId="{470F6A8B-0A03-4C5D-8135-20B1DEAD0C4F}" dt="2025-04-08T15:51:16.343" v="43"/>
        <pc:sldMkLst>
          <pc:docMk/>
          <pc:sldMk cId="3387955994" sldId="1996"/>
        </pc:sldMkLst>
        <pc:spChg chg="add mod">
          <ac:chgData name="Wida Cherikh" userId="0497a4a2-d26b-496d-960e-fb8e2686194b" providerId="ADAL" clId="{470F6A8B-0A03-4C5D-8135-20B1DEAD0C4F}" dt="2025-04-08T15:51:16.343" v="43"/>
          <ac:spMkLst>
            <pc:docMk/>
            <pc:sldMk cId="3387955994" sldId="1996"/>
            <ac:spMk id="4" creationId="{FB9CE38F-690E-D70B-DB88-39BA6BD7E9F4}"/>
          </ac:spMkLst>
        </pc:spChg>
      </pc:sldChg>
      <pc:sldChg chg="addSp modSp">
        <pc:chgData name="Wida Cherikh" userId="0497a4a2-d26b-496d-960e-fb8e2686194b" providerId="ADAL" clId="{470F6A8B-0A03-4C5D-8135-20B1DEAD0C4F}" dt="2025-04-08T15:51:18.012" v="44"/>
        <pc:sldMkLst>
          <pc:docMk/>
          <pc:sldMk cId="2107553363" sldId="1997"/>
        </pc:sldMkLst>
        <pc:spChg chg="add mod">
          <ac:chgData name="Wida Cherikh" userId="0497a4a2-d26b-496d-960e-fb8e2686194b" providerId="ADAL" clId="{470F6A8B-0A03-4C5D-8135-20B1DEAD0C4F}" dt="2025-04-08T15:51:18.012" v="44"/>
          <ac:spMkLst>
            <pc:docMk/>
            <pc:sldMk cId="2107553363" sldId="1997"/>
            <ac:spMk id="4" creationId="{B71A9BF2-1C13-538B-B607-705E35B77C1A}"/>
          </ac:spMkLst>
        </pc:spChg>
      </pc:sldChg>
      <pc:sldChg chg="addSp modSp">
        <pc:chgData name="Wida Cherikh" userId="0497a4a2-d26b-496d-960e-fb8e2686194b" providerId="ADAL" clId="{470F6A8B-0A03-4C5D-8135-20B1DEAD0C4F}" dt="2025-04-08T15:51:20.152" v="45"/>
        <pc:sldMkLst>
          <pc:docMk/>
          <pc:sldMk cId="281525169" sldId="1998"/>
        </pc:sldMkLst>
        <pc:spChg chg="add mod">
          <ac:chgData name="Wida Cherikh" userId="0497a4a2-d26b-496d-960e-fb8e2686194b" providerId="ADAL" clId="{470F6A8B-0A03-4C5D-8135-20B1DEAD0C4F}" dt="2025-04-08T15:51:20.152" v="45"/>
          <ac:spMkLst>
            <pc:docMk/>
            <pc:sldMk cId="281525169" sldId="1998"/>
            <ac:spMk id="4" creationId="{C7AF8073-BFEF-47C1-3E38-85C2F35AF68D}"/>
          </ac:spMkLst>
        </pc:spChg>
      </pc:sldChg>
      <pc:sldChg chg="addSp modSp">
        <pc:chgData name="Wida Cherikh" userId="0497a4a2-d26b-496d-960e-fb8e2686194b" providerId="ADAL" clId="{470F6A8B-0A03-4C5D-8135-20B1DEAD0C4F}" dt="2025-04-08T15:51:22.390" v="46"/>
        <pc:sldMkLst>
          <pc:docMk/>
          <pc:sldMk cId="3948981848" sldId="1999"/>
        </pc:sldMkLst>
        <pc:spChg chg="add mod">
          <ac:chgData name="Wida Cherikh" userId="0497a4a2-d26b-496d-960e-fb8e2686194b" providerId="ADAL" clId="{470F6A8B-0A03-4C5D-8135-20B1DEAD0C4F}" dt="2025-04-08T15:51:22.390" v="46"/>
          <ac:spMkLst>
            <pc:docMk/>
            <pc:sldMk cId="3948981848" sldId="1999"/>
            <ac:spMk id="4" creationId="{793A2F18-27CE-CB4F-4BAE-35BB0A1D2FD0}"/>
          </ac:spMkLst>
        </pc:spChg>
      </pc:sldChg>
      <pc:sldChg chg="addSp modSp">
        <pc:chgData name="Wida Cherikh" userId="0497a4a2-d26b-496d-960e-fb8e2686194b" providerId="ADAL" clId="{470F6A8B-0A03-4C5D-8135-20B1DEAD0C4F}" dt="2025-04-08T15:51:24.522" v="47"/>
        <pc:sldMkLst>
          <pc:docMk/>
          <pc:sldMk cId="3198841468" sldId="2000"/>
        </pc:sldMkLst>
        <pc:spChg chg="add mod">
          <ac:chgData name="Wida Cherikh" userId="0497a4a2-d26b-496d-960e-fb8e2686194b" providerId="ADAL" clId="{470F6A8B-0A03-4C5D-8135-20B1DEAD0C4F}" dt="2025-04-08T15:51:24.522" v="47"/>
          <ac:spMkLst>
            <pc:docMk/>
            <pc:sldMk cId="3198841468" sldId="2000"/>
            <ac:spMk id="4" creationId="{F88C6800-AD47-552A-1E92-543C253B9298}"/>
          </ac:spMkLst>
        </pc:spChg>
      </pc:sldChg>
      <pc:sldChg chg="addSp modSp">
        <pc:chgData name="Wida Cherikh" userId="0497a4a2-d26b-496d-960e-fb8e2686194b" providerId="ADAL" clId="{470F6A8B-0A03-4C5D-8135-20B1DEAD0C4F}" dt="2025-04-08T15:49:57.935" v="16"/>
        <pc:sldMkLst>
          <pc:docMk/>
          <pc:sldMk cId="1726263901" sldId="2001"/>
        </pc:sldMkLst>
        <pc:spChg chg="add mod">
          <ac:chgData name="Wida Cherikh" userId="0497a4a2-d26b-496d-960e-fb8e2686194b" providerId="ADAL" clId="{470F6A8B-0A03-4C5D-8135-20B1DEAD0C4F}" dt="2025-04-08T15:49:57.935" v="16"/>
          <ac:spMkLst>
            <pc:docMk/>
            <pc:sldMk cId="1726263901" sldId="2001"/>
            <ac:spMk id="2" creationId="{B7349293-7089-07BF-3C86-3BCFCFC5FD54}"/>
          </ac:spMkLst>
        </pc:spChg>
      </pc:sldChg>
      <pc:sldChg chg="addSp modSp">
        <pc:chgData name="Wida Cherikh" userId="0497a4a2-d26b-496d-960e-fb8e2686194b" providerId="ADAL" clId="{470F6A8B-0A03-4C5D-8135-20B1DEAD0C4F}" dt="2025-04-08T15:51:09.891" v="40"/>
        <pc:sldMkLst>
          <pc:docMk/>
          <pc:sldMk cId="1442008991" sldId="2002"/>
        </pc:sldMkLst>
        <pc:spChg chg="add mod">
          <ac:chgData name="Wida Cherikh" userId="0497a4a2-d26b-496d-960e-fb8e2686194b" providerId="ADAL" clId="{470F6A8B-0A03-4C5D-8135-20B1DEAD0C4F}" dt="2025-04-08T15:51:09.891" v="40"/>
          <ac:spMkLst>
            <pc:docMk/>
            <pc:sldMk cId="1442008991" sldId="2002"/>
            <ac:spMk id="3" creationId="{F37DB68C-6CB1-B5AA-7BFB-308B08E76FED}"/>
          </ac:spMkLst>
        </pc:spChg>
      </pc:sldChg>
      <pc:sldChg chg="addSp modSp">
        <pc:chgData name="Wida Cherikh" userId="0497a4a2-d26b-496d-960e-fb8e2686194b" providerId="ADAL" clId="{470F6A8B-0A03-4C5D-8135-20B1DEAD0C4F}" dt="2025-04-08T15:51:11.885" v="41"/>
        <pc:sldMkLst>
          <pc:docMk/>
          <pc:sldMk cId="1751972079" sldId="2003"/>
        </pc:sldMkLst>
        <pc:spChg chg="add mod">
          <ac:chgData name="Wida Cherikh" userId="0497a4a2-d26b-496d-960e-fb8e2686194b" providerId="ADAL" clId="{470F6A8B-0A03-4C5D-8135-20B1DEAD0C4F}" dt="2025-04-08T15:51:11.885" v="41"/>
          <ac:spMkLst>
            <pc:docMk/>
            <pc:sldMk cId="1751972079" sldId="2003"/>
            <ac:spMk id="3" creationId="{063DD84F-E235-346D-5CF8-33C619F80343}"/>
          </ac:spMkLst>
        </pc:spChg>
      </pc:sldChg>
      <pc:sldMasterChg chg="modSldLayout">
        <pc:chgData name="Wida Cherikh" userId="0497a4a2-d26b-496d-960e-fb8e2686194b" providerId="ADAL" clId="{470F6A8B-0A03-4C5D-8135-20B1DEAD0C4F}" dt="2025-03-27T15:29:08.458" v="2" actId="255"/>
        <pc:sldMasterMkLst>
          <pc:docMk/>
          <pc:sldMasterMk cId="0" sldId="2147483660"/>
        </pc:sldMasterMkLst>
        <pc:sldLayoutChg chg="modSp mod">
          <pc:chgData name="Wida Cherikh" userId="0497a4a2-d26b-496d-960e-fb8e2686194b" providerId="ADAL" clId="{470F6A8B-0A03-4C5D-8135-20B1DEAD0C4F}" dt="2025-03-27T15:29:08.458" v="2" actId="255"/>
          <pc:sldLayoutMkLst>
            <pc:docMk/>
            <pc:sldMasterMk cId="0" sldId="2147483660"/>
            <pc:sldLayoutMk cId="0" sldId="2147483661"/>
          </pc:sldLayoutMkLst>
          <pc:spChg chg="mod">
            <ac:chgData name="Wida Cherikh" userId="0497a4a2-d26b-496d-960e-fb8e2686194b" providerId="ADAL" clId="{470F6A8B-0A03-4C5D-8135-20B1DEAD0C4F}" dt="2025-03-27T15:29:08.458" v="2" actId="255"/>
            <ac:spMkLst>
              <pc:docMk/>
              <pc:sldMasterMk cId="0" sldId="2147483660"/>
              <pc:sldLayoutMk cId="0" sldId="2147483661"/>
              <ac:spMk id="7" creationId="{B605808D-470A-B741-4AB7-D61F2E79DDA7}"/>
            </ac:spMkLst>
          </pc:spChg>
        </pc:sldLayoutChg>
      </pc:sldMasterChg>
    </pc:docChg>
  </pc:docChgLst>
  <pc:docChgLst>
    <pc:chgData name="Wida Cherikh" userId="0497a4a2-d26b-496d-960e-fb8e2686194b" providerId="ADAL" clId="{ABFDD0E8-CB1C-4239-B0C4-A5E8ED5181DA}"/>
    <pc:docChg chg="undo redo custSel modSld">
      <pc:chgData name="Wida Cherikh" userId="0497a4a2-d26b-496d-960e-fb8e2686194b" providerId="ADAL" clId="{ABFDD0E8-CB1C-4239-B0C4-A5E8ED5181DA}" dt="2025-01-15T23:54:04.238" v="325" actId="20577"/>
      <pc:docMkLst>
        <pc:docMk/>
      </pc:docMkLst>
      <pc:sldChg chg="addSp modSp mod">
        <pc:chgData name="Wida Cherikh" userId="0497a4a2-d26b-496d-960e-fb8e2686194b" providerId="ADAL" clId="{ABFDD0E8-CB1C-4239-B0C4-A5E8ED5181DA}" dt="2025-01-15T22:07:53.729" v="35" actId="1076"/>
        <pc:sldMkLst>
          <pc:docMk/>
          <pc:sldMk cId="2111828367" sldId="1864"/>
        </pc:sldMkLst>
        <pc:spChg chg="add mod">
          <ac:chgData name="Wida Cherikh" userId="0497a4a2-d26b-496d-960e-fb8e2686194b" providerId="ADAL" clId="{ABFDD0E8-CB1C-4239-B0C4-A5E8ED5181DA}" dt="2025-01-15T22:07:44.422" v="33"/>
          <ac:spMkLst>
            <pc:docMk/>
            <pc:sldMk cId="2111828367" sldId="1864"/>
            <ac:spMk id="2" creationId="{6178088D-F305-49EF-3C56-B1AE65CDCA77}"/>
          </ac:spMkLst>
        </pc:spChg>
        <pc:spChg chg="mod">
          <ac:chgData name="Wida Cherikh" userId="0497a4a2-d26b-496d-960e-fb8e2686194b" providerId="ADAL" clId="{ABFDD0E8-CB1C-4239-B0C4-A5E8ED5181DA}" dt="2025-01-15T22:07:50.826" v="34" actId="1076"/>
          <ac:spMkLst>
            <pc:docMk/>
            <pc:sldMk cId="2111828367" sldId="1864"/>
            <ac:spMk id="3" creationId="{00000000-0000-0000-0000-000000000000}"/>
          </ac:spMkLst>
        </pc:spChg>
        <pc:graphicFrameChg chg="mod">
          <ac:chgData name="Wida Cherikh" userId="0497a4a2-d26b-496d-960e-fb8e2686194b" providerId="ADAL" clId="{ABFDD0E8-CB1C-4239-B0C4-A5E8ED5181DA}" dt="2025-01-15T22:07:53.729" v="35" actId="1076"/>
          <ac:graphicFrameMkLst>
            <pc:docMk/>
            <pc:sldMk cId="2111828367" sldId="1864"/>
            <ac:graphicFrameMk id="4" creationId="{00000000-0000-0000-0000-000000000000}"/>
          </ac:graphicFrameMkLst>
        </pc:graphicFrameChg>
      </pc:sldChg>
      <pc:sldChg chg="addSp modSp">
        <pc:chgData name="Wida Cherikh" userId="0497a4a2-d26b-496d-960e-fb8e2686194b" providerId="ADAL" clId="{ABFDD0E8-CB1C-4239-B0C4-A5E8ED5181DA}" dt="2025-01-15T22:08:14.709" v="37"/>
        <pc:sldMkLst>
          <pc:docMk/>
          <pc:sldMk cId="2029270005" sldId="1865"/>
        </pc:sldMkLst>
        <pc:spChg chg="add mod">
          <ac:chgData name="Wida Cherikh" userId="0497a4a2-d26b-496d-960e-fb8e2686194b" providerId="ADAL" clId="{ABFDD0E8-CB1C-4239-B0C4-A5E8ED5181DA}" dt="2025-01-15T22:08:14.709" v="37"/>
          <ac:spMkLst>
            <pc:docMk/>
            <pc:sldMk cId="2029270005" sldId="1865"/>
            <ac:spMk id="2" creationId="{D473C663-052B-D601-248F-E68FEA268C78}"/>
          </ac:spMkLst>
        </pc:spChg>
      </pc:sldChg>
      <pc:sldChg chg="addSp delSp modSp mod">
        <pc:chgData name="Wida Cherikh" userId="0497a4a2-d26b-496d-960e-fb8e2686194b" providerId="ADAL" clId="{ABFDD0E8-CB1C-4239-B0C4-A5E8ED5181DA}" dt="2025-01-15T22:36:53.981" v="262" actId="1076"/>
        <pc:sldMkLst>
          <pc:docMk/>
          <pc:sldMk cId="1406223780" sldId="1866"/>
        </pc:sldMkLst>
        <pc:spChg chg="add mod">
          <ac:chgData name="Wida Cherikh" userId="0497a4a2-d26b-496d-960e-fb8e2686194b" providerId="ADAL" clId="{ABFDD0E8-CB1C-4239-B0C4-A5E8ED5181DA}" dt="2025-01-15T22:36:53.981" v="262" actId="1076"/>
          <ac:spMkLst>
            <pc:docMk/>
            <pc:sldMk cId="1406223780" sldId="1866"/>
            <ac:spMk id="6" creationId="{661F268B-3056-95F8-7073-D3213907D1E5}"/>
          </ac:spMkLst>
        </pc:spChg>
      </pc:sldChg>
      <pc:sldChg chg="modSp mod">
        <pc:chgData name="Wida Cherikh" userId="0497a4a2-d26b-496d-960e-fb8e2686194b" providerId="ADAL" clId="{ABFDD0E8-CB1C-4239-B0C4-A5E8ED5181DA}" dt="2025-01-15T22:37:42.156" v="271" actId="6549"/>
        <pc:sldMkLst>
          <pc:docMk/>
          <pc:sldMk cId="3810649346" sldId="1871"/>
        </pc:sldMkLst>
        <pc:spChg chg="mod">
          <ac:chgData name="Wida Cherikh" userId="0497a4a2-d26b-496d-960e-fb8e2686194b" providerId="ADAL" clId="{ABFDD0E8-CB1C-4239-B0C4-A5E8ED5181DA}" dt="2025-01-15T22:37:42.156" v="271" actId="6549"/>
          <ac:spMkLst>
            <pc:docMk/>
            <pc:sldMk cId="3810649346" sldId="1871"/>
            <ac:spMk id="7" creationId="{A9C60E4F-CFED-A24D-57BC-C7100D46BE1E}"/>
          </ac:spMkLst>
        </pc:spChg>
      </pc:sldChg>
      <pc:sldChg chg="addSp modSp">
        <pc:chgData name="Wida Cherikh" userId="0497a4a2-d26b-496d-960e-fb8e2686194b" providerId="ADAL" clId="{ABFDD0E8-CB1C-4239-B0C4-A5E8ED5181DA}" dt="2025-01-15T22:08:02.241" v="36"/>
        <pc:sldMkLst>
          <pc:docMk/>
          <pc:sldMk cId="2701078245" sldId="1883"/>
        </pc:sldMkLst>
        <pc:spChg chg="add mod">
          <ac:chgData name="Wida Cherikh" userId="0497a4a2-d26b-496d-960e-fb8e2686194b" providerId="ADAL" clId="{ABFDD0E8-CB1C-4239-B0C4-A5E8ED5181DA}" dt="2025-01-15T22:08:02.241" v="36"/>
          <ac:spMkLst>
            <pc:docMk/>
            <pc:sldMk cId="2701078245" sldId="1883"/>
            <ac:spMk id="2" creationId="{CAF195BC-CAC4-ED93-6CBC-3FF805E8D0D3}"/>
          </ac:spMkLst>
        </pc:spChg>
      </pc:sldChg>
      <pc:sldChg chg="addSp delSp modSp mod">
        <pc:chgData name="Wida Cherikh" userId="0497a4a2-d26b-496d-960e-fb8e2686194b" providerId="ADAL" clId="{ABFDD0E8-CB1C-4239-B0C4-A5E8ED5181DA}" dt="2025-01-15T22:37:14.246" v="268" actId="1076"/>
        <pc:sldMkLst>
          <pc:docMk/>
          <pc:sldMk cId="250350308" sldId="1884"/>
        </pc:sldMkLst>
        <pc:spChg chg="add mod">
          <ac:chgData name="Wida Cherikh" userId="0497a4a2-d26b-496d-960e-fb8e2686194b" providerId="ADAL" clId="{ABFDD0E8-CB1C-4239-B0C4-A5E8ED5181DA}" dt="2025-01-15T22:37:14.246" v="268" actId="1076"/>
          <ac:spMkLst>
            <pc:docMk/>
            <pc:sldMk cId="250350308" sldId="1884"/>
            <ac:spMk id="8" creationId="{21E874C3-76B8-4078-33A8-CCCE69F8EE17}"/>
          </ac:spMkLst>
        </pc:spChg>
      </pc:sldChg>
      <pc:sldChg chg="addSp modSp">
        <pc:chgData name="Wida Cherikh" userId="0497a4a2-d26b-496d-960e-fb8e2686194b" providerId="ADAL" clId="{ABFDD0E8-CB1C-4239-B0C4-A5E8ED5181DA}" dt="2025-01-15T22:07:38.774" v="32"/>
        <pc:sldMkLst>
          <pc:docMk/>
          <pc:sldMk cId="2712014727" sldId="1886"/>
        </pc:sldMkLst>
        <pc:spChg chg="add mod">
          <ac:chgData name="Wida Cherikh" userId="0497a4a2-d26b-496d-960e-fb8e2686194b" providerId="ADAL" clId="{ABFDD0E8-CB1C-4239-B0C4-A5E8ED5181DA}" dt="2025-01-15T22:07:38.774" v="32"/>
          <ac:spMkLst>
            <pc:docMk/>
            <pc:sldMk cId="2712014727" sldId="1886"/>
            <ac:spMk id="2" creationId="{9E0C503F-E73C-63F1-849D-B56E0EB0BB91}"/>
          </ac:spMkLst>
        </pc:spChg>
      </pc:sldChg>
      <pc:sldChg chg="addSp modSp mod">
        <pc:chgData name="Wida Cherikh" userId="0497a4a2-d26b-496d-960e-fb8e2686194b" providerId="ADAL" clId="{ABFDD0E8-CB1C-4239-B0C4-A5E8ED5181DA}" dt="2025-01-15T22:07:30.781" v="31" actId="1076"/>
        <pc:sldMkLst>
          <pc:docMk/>
          <pc:sldMk cId="4118943239" sldId="1889"/>
        </pc:sldMkLst>
        <pc:spChg chg="add mod">
          <ac:chgData name="Wida Cherikh" userId="0497a4a2-d26b-496d-960e-fb8e2686194b" providerId="ADAL" clId="{ABFDD0E8-CB1C-4239-B0C4-A5E8ED5181DA}" dt="2025-01-15T22:07:24.937" v="30"/>
          <ac:spMkLst>
            <pc:docMk/>
            <pc:sldMk cId="4118943239" sldId="1889"/>
            <ac:spMk id="2" creationId="{78C462C0-97A0-E821-14B9-82D88D44E22A}"/>
          </ac:spMkLst>
        </pc:spChg>
        <pc:graphicFrameChg chg="mod">
          <ac:chgData name="Wida Cherikh" userId="0497a4a2-d26b-496d-960e-fb8e2686194b" providerId="ADAL" clId="{ABFDD0E8-CB1C-4239-B0C4-A5E8ED5181DA}" dt="2025-01-15T22:07:30.781" v="31" actId="1076"/>
          <ac:graphicFrameMkLst>
            <pc:docMk/>
            <pc:sldMk cId="4118943239" sldId="1889"/>
            <ac:graphicFrameMk id="7" creationId="{31A94288-6867-D367-2058-0015E21A3F6A}"/>
          </ac:graphicFrameMkLst>
        </pc:graphicFrameChg>
      </pc:sldChg>
      <pc:sldChg chg="addSp modSp">
        <pc:chgData name="Wida Cherikh" userId="0497a4a2-d26b-496d-960e-fb8e2686194b" providerId="ADAL" clId="{ABFDD0E8-CB1C-4239-B0C4-A5E8ED5181DA}" dt="2025-01-15T22:07:20.668" v="29"/>
        <pc:sldMkLst>
          <pc:docMk/>
          <pc:sldMk cId="3771580783" sldId="1894"/>
        </pc:sldMkLst>
        <pc:spChg chg="add mod">
          <ac:chgData name="Wida Cherikh" userId="0497a4a2-d26b-496d-960e-fb8e2686194b" providerId="ADAL" clId="{ABFDD0E8-CB1C-4239-B0C4-A5E8ED5181DA}" dt="2025-01-15T22:07:20.668" v="29"/>
          <ac:spMkLst>
            <pc:docMk/>
            <pc:sldMk cId="3771580783" sldId="1894"/>
            <ac:spMk id="2" creationId="{4BAC49BA-8A78-6C35-8FE8-9CBF4919298D}"/>
          </ac:spMkLst>
        </pc:spChg>
      </pc:sldChg>
      <pc:sldChg chg="modSp mod">
        <pc:chgData name="Wida Cherikh" userId="0497a4a2-d26b-496d-960e-fb8e2686194b" providerId="ADAL" clId="{ABFDD0E8-CB1C-4239-B0C4-A5E8ED5181DA}" dt="2025-01-15T22:44:08.359" v="274" actId="1076"/>
        <pc:sldMkLst>
          <pc:docMk/>
          <pc:sldMk cId="1760470393" sldId="1898"/>
        </pc:sldMkLst>
        <pc:spChg chg="mod">
          <ac:chgData name="Wida Cherikh" userId="0497a4a2-d26b-496d-960e-fb8e2686194b" providerId="ADAL" clId="{ABFDD0E8-CB1C-4239-B0C4-A5E8ED5181DA}" dt="2025-01-15T22:44:08.359" v="274" actId="1076"/>
          <ac:spMkLst>
            <pc:docMk/>
            <pc:sldMk cId="1760470393" sldId="1898"/>
            <ac:spMk id="7" creationId="{55094DCB-DDFF-152B-D30B-75503B2E6394}"/>
          </ac:spMkLst>
        </pc:spChg>
      </pc:sldChg>
      <pc:sldChg chg="modSp mod">
        <pc:chgData name="Wida Cherikh" userId="0497a4a2-d26b-496d-960e-fb8e2686194b" providerId="ADAL" clId="{ABFDD0E8-CB1C-4239-B0C4-A5E8ED5181DA}" dt="2025-01-15T21:38:00.757" v="18" actId="1076"/>
        <pc:sldMkLst>
          <pc:docMk/>
          <pc:sldMk cId="719667644" sldId="1901"/>
        </pc:sldMkLst>
        <pc:spChg chg="mod">
          <ac:chgData name="Wida Cherikh" userId="0497a4a2-d26b-496d-960e-fb8e2686194b" providerId="ADAL" clId="{ABFDD0E8-CB1C-4239-B0C4-A5E8ED5181DA}" dt="2025-01-15T21:36:30.093" v="3" actId="1076"/>
          <ac:spMkLst>
            <pc:docMk/>
            <pc:sldMk cId="719667644" sldId="1901"/>
            <ac:spMk id="3" creationId="{00000000-0000-0000-0000-000000000000}"/>
          </ac:spMkLst>
        </pc:spChg>
        <pc:spChg chg="mod">
          <ac:chgData name="Wida Cherikh" userId="0497a4a2-d26b-496d-960e-fb8e2686194b" providerId="ADAL" clId="{ABFDD0E8-CB1C-4239-B0C4-A5E8ED5181DA}" dt="2025-01-15T21:37:15.283" v="9" actId="1076"/>
          <ac:spMkLst>
            <pc:docMk/>
            <pc:sldMk cId="719667644" sldId="1901"/>
            <ac:spMk id="4" creationId="{C7DEF651-37F6-2CBC-1A6A-AA7F0BD4F846}"/>
          </ac:spMkLst>
        </pc:spChg>
        <pc:spChg chg="mod">
          <ac:chgData name="Wida Cherikh" userId="0497a4a2-d26b-496d-960e-fb8e2686194b" providerId="ADAL" clId="{ABFDD0E8-CB1C-4239-B0C4-A5E8ED5181DA}" dt="2025-01-15T21:37:18.049" v="10" actId="1076"/>
          <ac:spMkLst>
            <pc:docMk/>
            <pc:sldMk cId="719667644" sldId="1901"/>
            <ac:spMk id="5" creationId="{FFE2B483-2598-6950-78E4-DDE61AE4A246}"/>
          </ac:spMkLst>
        </pc:spChg>
        <pc:spChg chg="mod">
          <ac:chgData name="Wida Cherikh" userId="0497a4a2-d26b-496d-960e-fb8e2686194b" providerId="ADAL" clId="{ABFDD0E8-CB1C-4239-B0C4-A5E8ED5181DA}" dt="2025-01-15T21:37:30.692" v="13" actId="1076"/>
          <ac:spMkLst>
            <pc:docMk/>
            <pc:sldMk cId="719667644" sldId="1901"/>
            <ac:spMk id="9" creationId="{BFCF0099-92D6-2052-B48D-4B95C64822B3}"/>
          </ac:spMkLst>
        </pc:spChg>
        <pc:graphicFrameChg chg="mod">
          <ac:chgData name="Wida Cherikh" userId="0497a4a2-d26b-496d-960e-fb8e2686194b" providerId="ADAL" clId="{ABFDD0E8-CB1C-4239-B0C4-A5E8ED5181DA}" dt="2025-01-15T21:38:00.757" v="18" actId="1076"/>
          <ac:graphicFrameMkLst>
            <pc:docMk/>
            <pc:sldMk cId="719667644" sldId="1901"/>
            <ac:graphicFrameMk id="2" creationId="{425AE72F-1AE6-BDC6-B600-B9C5878805BD}"/>
          </ac:graphicFrameMkLst>
        </pc:graphicFrameChg>
        <pc:graphicFrameChg chg="mod">
          <ac:chgData name="Wida Cherikh" userId="0497a4a2-d26b-496d-960e-fb8e2686194b" providerId="ADAL" clId="{ABFDD0E8-CB1C-4239-B0C4-A5E8ED5181DA}" dt="2025-01-15T21:37:42.975" v="16"/>
          <ac:graphicFrameMkLst>
            <pc:docMk/>
            <pc:sldMk cId="719667644" sldId="1901"/>
            <ac:graphicFrameMk id="7" creationId="{31A94288-6867-D367-2058-0015E21A3F6A}"/>
          </ac:graphicFrameMkLst>
        </pc:graphicFrameChg>
      </pc:sldChg>
      <pc:sldChg chg="delSp mod">
        <pc:chgData name="Wida Cherikh" userId="0497a4a2-d26b-496d-960e-fb8e2686194b" providerId="ADAL" clId="{ABFDD0E8-CB1C-4239-B0C4-A5E8ED5181DA}" dt="2025-01-15T22:15:28.872" v="72" actId="478"/>
        <pc:sldMkLst>
          <pc:docMk/>
          <pc:sldMk cId="1614442599" sldId="1909"/>
        </pc:sldMkLst>
      </pc:sldChg>
      <pc:sldChg chg="modSp mod">
        <pc:chgData name="Wida Cherikh" userId="0497a4a2-d26b-496d-960e-fb8e2686194b" providerId="ADAL" clId="{ABFDD0E8-CB1C-4239-B0C4-A5E8ED5181DA}" dt="2025-01-15T22:34:26.617" v="234" actId="20577"/>
        <pc:sldMkLst>
          <pc:docMk/>
          <pc:sldMk cId="1919920706" sldId="1910"/>
        </pc:sldMkLst>
        <pc:spChg chg="mod">
          <ac:chgData name="Wida Cherikh" userId="0497a4a2-d26b-496d-960e-fb8e2686194b" providerId="ADAL" clId="{ABFDD0E8-CB1C-4239-B0C4-A5E8ED5181DA}" dt="2025-01-15T22:34:26.617" v="234" actId="20577"/>
          <ac:spMkLst>
            <pc:docMk/>
            <pc:sldMk cId="1919920706" sldId="1910"/>
            <ac:spMk id="3" creationId="{5907527A-17E0-7AD5-905B-2206B9AF5F03}"/>
          </ac:spMkLst>
        </pc:spChg>
      </pc:sldChg>
      <pc:sldChg chg="modSp mod">
        <pc:chgData name="Wida Cherikh" userId="0497a4a2-d26b-496d-960e-fb8e2686194b" providerId="ADAL" clId="{ABFDD0E8-CB1C-4239-B0C4-A5E8ED5181DA}" dt="2025-01-15T22:37:59.192" v="272" actId="6549"/>
        <pc:sldMkLst>
          <pc:docMk/>
          <pc:sldMk cId="421711998" sldId="1917"/>
        </pc:sldMkLst>
        <pc:spChg chg="mod">
          <ac:chgData name="Wida Cherikh" userId="0497a4a2-d26b-496d-960e-fb8e2686194b" providerId="ADAL" clId="{ABFDD0E8-CB1C-4239-B0C4-A5E8ED5181DA}" dt="2025-01-15T22:37:59.192" v="272" actId="6549"/>
          <ac:spMkLst>
            <pc:docMk/>
            <pc:sldMk cId="421711998" sldId="1917"/>
            <ac:spMk id="2" creationId="{417F32EC-E338-C18B-21F5-50FF3CABFD13}"/>
          </ac:spMkLst>
        </pc:spChg>
      </pc:sldChg>
      <pc:sldChg chg="modSp mod">
        <pc:chgData name="Wida Cherikh" userId="0497a4a2-d26b-496d-960e-fb8e2686194b" providerId="ADAL" clId="{ABFDD0E8-CB1C-4239-B0C4-A5E8ED5181DA}" dt="2025-01-15T23:54:04.238" v="325" actId="20577"/>
        <pc:sldMkLst>
          <pc:docMk/>
          <pc:sldMk cId="1197396157" sldId="1949"/>
        </pc:sldMkLst>
        <pc:spChg chg="mod">
          <ac:chgData name="Wida Cherikh" userId="0497a4a2-d26b-496d-960e-fb8e2686194b" providerId="ADAL" clId="{ABFDD0E8-CB1C-4239-B0C4-A5E8ED5181DA}" dt="2025-01-15T23:54:04.238" v="325" actId="20577"/>
          <ac:spMkLst>
            <pc:docMk/>
            <pc:sldMk cId="1197396157" sldId="1949"/>
            <ac:spMk id="10" creationId="{B39F5E3F-979E-CCE3-6C32-0131C7D1D33F}"/>
          </ac:spMkLst>
        </pc:spChg>
      </pc:sldChg>
      <pc:sldChg chg="addSp modSp">
        <pc:chgData name="Wida Cherikh" userId="0497a4a2-d26b-496d-960e-fb8e2686194b" providerId="ADAL" clId="{ABFDD0E8-CB1C-4239-B0C4-A5E8ED5181DA}" dt="2025-01-15T22:12:24.588" v="51"/>
        <pc:sldMkLst>
          <pc:docMk/>
          <pc:sldMk cId="364110564" sldId="1952"/>
        </pc:sldMkLst>
        <pc:spChg chg="add mod">
          <ac:chgData name="Wida Cherikh" userId="0497a4a2-d26b-496d-960e-fb8e2686194b" providerId="ADAL" clId="{ABFDD0E8-CB1C-4239-B0C4-A5E8ED5181DA}" dt="2025-01-15T22:12:24.588" v="51"/>
          <ac:spMkLst>
            <pc:docMk/>
            <pc:sldMk cId="364110564" sldId="1952"/>
            <ac:spMk id="2" creationId="{FF37BBDD-99B2-6534-03F4-6BC8E4C22316}"/>
          </ac:spMkLst>
        </pc:spChg>
      </pc:sldChg>
      <pc:sldChg chg="addSp modSp">
        <pc:chgData name="Wida Cherikh" userId="0497a4a2-d26b-496d-960e-fb8e2686194b" providerId="ADAL" clId="{ABFDD0E8-CB1C-4239-B0C4-A5E8ED5181DA}" dt="2025-01-15T22:12:28.248" v="52"/>
        <pc:sldMkLst>
          <pc:docMk/>
          <pc:sldMk cId="3966683312" sldId="1953"/>
        </pc:sldMkLst>
        <pc:spChg chg="add mod">
          <ac:chgData name="Wida Cherikh" userId="0497a4a2-d26b-496d-960e-fb8e2686194b" providerId="ADAL" clId="{ABFDD0E8-CB1C-4239-B0C4-A5E8ED5181DA}" dt="2025-01-15T22:12:28.248" v="52"/>
          <ac:spMkLst>
            <pc:docMk/>
            <pc:sldMk cId="3966683312" sldId="1953"/>
            <ac:spMk id="2" creationId="{FF3E56C9-56C2-D92F-BE62-06671C042281}"/>
          </ac:spMkLst>
        </pc:spChg>
      </pc:sldChg>
      <pc:sldChg chg="addSp modSp">
        <pc:chgData name="Wida Cherikh" userId="0497a4a2-d26b-496d-960e-fb8e2686194b" providerId="ADAL" clId="{ABFDD0E8-CB1C-4239-B0C4-A5E8ED5181DA}" dt="2025-01-15T22:12:42.983" v="53"/>
        <pc:sldMkLst>
          <pc:docMk/>
          <pc:sldMk cId="1927314301" sldId="1954"/>
        </pc:sldMkLst>
        <pc:spChg chg="add mod">
          <ac:chgData name="Wida Cherikh" userId="0497a4a2-d26b-496d-960e-fb8e2686194b" providerId="ADAL" clId="{ABFDD0E8-CB1C-4239-B0C4-A5E8ED5181DA}" dt="2025-01-15T22:12:42.983" v="53"/>
          <ac:spMkLst>
            <pc:docMk/>
            <pc:sldMk cId="1927314301" sldId="1954"/>
            <ac:spMk id="2" creationId="{CD803629-BD29-CD62-FCEC-99CF9234D05E}"/>
          </ac:spMkLst>
        </pc:spChg>
      </pc:sldChg>
      <pc:sldChg chg="addSp modSp">
        <pc:chgData name="Wida Cherikh" userId="0497a4a2-d26b-496d-960e-fb8e2686194b" providerId="ADAL" clId="{ABFDD0E8-CB1C-4239-B0C4-A5E8ED5181DA}" dt="2025-01-15T22:12:46.033" v="54"/>
        <pc:sldMkLst>
          <pc:docMk/>
          <pc:sldMk cId="1032375486" sldId="1955"/>
        </pc:sldMkLst>
        <pc:spChg chg="add mod">
          <ac:chgData name="Wida Cherikh" userId="0497a4a2-d26b-496d-960e-fb8e2686194b" providerId="ADAL" clId="{ABFDD0E8-CB1C-4239-B0C4-A5E8ED5181DA}" dt="2025-01-15T22:12:46.033" v="54"/>
          <ac:spMkLst>
            <pc:docMk/>
            <pc:sldMk cId="1032375486" sldId="1955"/>
            <ac:spMk id="2" creationId="{96E24249-89AA-EED8-BD4F-1118BB17904F}"/>
          </ac:spMkLst>
        </pc:spChg>
      </pc:sldChg>
      <pc:sldChg chg="addSp modSp">
        <pc:chgData name="Wida Cherikh" userId="0497a4a2-d26b-496d-960e-fb8e2686194b" providerId="ADAL" clId="{ABFDD0E8-CB1C-4239-B0C4-A5E8ED5181DA}" dt="2025-01-15T22:43:24.878" v="273"/>
        <pc:sldMkLst>
          <pc:docMk/>
          <pc:sldMk cId="3076861238" sldId="1956"/>
        </pc:sldMkLst>
        <pc:spChg chg="add mod">
          <ac:chgData name="Wida Cherikh" userId="0497a4a2-d26b-496d-960e-fb8e2686194b" providerId="ADAL" clId="{ABFDD0E8-CB1C-4239-B0C4-A5E8ED5181DA}" dt="2025-01-15T22:43:24.878" v="273"/>
          <ac:spMkLst>
            <pc:docMk/>
            <pc:sldMk cId="3076861238" sldId="1956"/>
            <ac:spMk id="5" creationId="{E340C54D-5DC0-CEE0-3757-277AB94AA932}"/>
          </ac:spMkLst>
        </pc:spChg>
      </pc:sldChg>
      <pc:sldChg chg="addSp delSp modSp mod">
        <pc:chgData name="Wida Cherikh" userId="0497a4a2-d26b-496d-960e-fb8e2686194b" providerId="ADAL" clId="{ABFDD0E8-CB1C-4239-B0C4-A5E8ED5181DA}" dt="2025-01-15T22:36:14.337" v="254" actId="1076"/>
        <pc:sldMkLst>
          <pc:docMk/>
          <pc:sldMk cId="2728166927" sldId="1957"/>
        </pc:sldMkLst>
        <pc:spChg chg="add del mod">
          <ac:chgData name="Wida Cherikh" userId="0497a4a2-d26b-496d-960e-fb8e2686194b" providerId="ADAL" clId="{ABFDD0E8-CB1C-4239-B0C4-A5E8ED5181DA}" dt="2025-01-15T22:36:13.287" v="253" actId="478"/>
          <ac:spMkLst>
            <pc:docMk/>
            <pc:sldMk cId="2728166927" sldId="1957"/>
            <ac:spMk id="2" creationId="{B188B4C9-1FC0-D0F6-6773-33B68801754B}"/>
          </ac:spMkLst>
        </pc:spChg>
      </pc:sldChg>
      <pc:sldChg chg="addSp modSp">
        <pc:chgData name="Wida Cherikh" userId="0497a4a2-d26b-496d-960e-fb8e2686194b" providerId="ADAL" clId="{ABFDD0E8-CB1C-4239-B0C4-A5E8ED5181DA}" dt="2025-01-15T22:13:12.792" v="57"/>
        <pc:sldMkLst>
          <pc:docMk/>
          <pc:sldMk cId="407678930" sldId="1959"/>
        </pc:sldMkLst>
        <pc:spChg chg="add mod">
          <ac:chgData name="Wida Cherikh" userId="0497a4a2-d26b-496d-960e-fb8e2686194b" providerId="ADAL" clId="{ABFDD0E8-CB1C-4239-B0C4-A5E8ED5181DA}" dt="2025-01-15T22:13:12.792" v="57"/>
          <ac:spMkLst>
            <pc:docMk/>
            <pc:sldMk cId="407678930" sldId="1959"/>
            <ac:spMk id="2" creationId="{833FB7ED-47AA-4E46-DB64-BDE61D8A8199}"/>
          </ac:spMkLst>
        </pc:spChg>
      </pc:sldChg>
      <pc:sldChg chg="addSp modSp mod">
        <pc:chgData name="Wida Cherikh" userId="0497a4a2-d26b-496d-960e-fb8e2686194b" providerId="ADAL" clId="{ABFDD0E8-CB1C-4239-B0C4-A5E8ED5181DA}" dt="2025-01-15T22:36:29.906" v="256" actId="1076"/>
        <pc:sldMkLst>
          <pc:docMk/>
          <pc:sldMk cId="3548570238" sldId="1960"/>
        </pc:sldMkLst>
        <pc:spChg chg="add mod">
          <ac:chgData name="Wida Cherikh" userId="0497a4a2-d26b-496d-960e-fb8e2686194b" providerId="ADAL" clId="{ABFDD0E8-CB1C-4239-B0C4-A5E8ED5181DA}" dt="2025-01-15T22:14:04.246" v="67"/>
          <ac:spMkLst>
            <pc:docMk/>
            <pc:sldMk cId="3548570238" sldId="1960"/>
            <ac:spMk id="2" creationId="{02A74157-CFEB-7FE0-F655-21EDA8C3763C}"/>
          </ac:spMkLst>
        </pc:spChg>
        <pc:spChg chg="mod">
          <ac:chgData name="Wida Cherikh" userId="0497a4a2-d26b-496d-960e-fb8e2686194b" providerId="ADAL" clId="{ABFDD0E8-CB1C-4239-B0C4-A5E8ED5181DA}" dt="2025-01-15T22:36:29.906" v="256" actId="1076"/>
          <ac:spMkLst>
            <pc:docMk/>
            <pc:sldMk cId="3548570238" sldId="1960"/>
            <ac:spMk id="3" creationId="{00000000-0000-0000-0000-000000000000}"/>
          </ac:spMkLst>
        </pc:spChg>
        <pc:spChg chg="mod">
          <ac:chgData name="Wida Cherikh" userId="0497a4a2-d26b-496d-960e-fb8e2686194b" providerId="ADAL" clId="{ABFDD0E8-CB1C-4239-B0C4-A5E8ED5181DA}" dt="2025-01-15T22:36:26.887" v="255" actId="1076"/>
          <ac:spMkLst>
            <pc:docMk/>
            <pc:sldMk cId="3548570238" sldId="1960"/>
            <ac:spMk id="12" creationId="{00000000-0000-0000-0000-000000000000}"/>
          </ac:spMkLst>
        </pc:spChg>
      </pc:sldChg>
      <pc:sldChg chg="addSp delSp modSp mod">
        <pc:chgData name="Wida Cherikh" userId="0497a4a2-d26b-496d-960e-fb8e2686194b" providerId="ADAL" clId="{ABFDD0E8-CB1C-4239-B0C4-A5E8ED5181DA}" dt="2025-01-15T22:35:40.411" v="243" actId="1076"/>
        <pc:sldMkLst>
          <pc:docMk/>
          <pc:sldMk cId="3809432229" sldId="1961"/>
        </pc:sldMkLst>
        <pc:spChg chg="add mod">
          <ac:chgData name="Wida Cherikh" userId="0497a4a2-d26b-496d-960e-fb8e2686194b" providerId="ADAL" clId="{ABFDD0E8-CB1C-4239-B0C4-A5E8ED5181DA}" dt="2025-01-15T22:35:40.411" v="243" actId="1076"/>
          <ac:spMkLst>
            <pc:docMk/>
            <pc:sldMk cId="3809432229" sldId="1961"/>
            <ac:spMk id="5" creationId="{2A4AB6B6-ADF0-EBF7-8D25-4CEEA06F4741}"/>
          </ac:spMkLst>
        </pc:spChg>
      </pc:sldChg>
      <pc:sldChg chg="addSp delSp modSp mod">
        <pc:chgData name="Wida Cherikh" userId="0497a4a2-d26b-496d-960e-fb8e2686194b" providerId="ADAL" clId="{ABFDD0E8-CB1C-4239-B0C4-A5E8ED5181DA}" dt="2025-01-15T22:35:15.036" v="239" actId="20577"/>
        <pc:sldMkLst>
          <pc:docMk/>
          <pc:sldMk cId="3285940456" sldId="1962"/>
        </pc:sldMkLst>
        <pc:spChg chg="add mod">
          <ac:chgData name="Wida Cherikh" userId="0497a4a2-d26b-496d-960e-fb8e2686194b" providerId="ADAL" clId="{ABFDD0E8-CB1C-4239-B0C4-A5E8ED5181DA}" dt="2025-01-15T22:35:15.036" v="239" actId="20577"/>
          <ac:spMkLst>
            <pc:docMk/>
            <pc:sldMk cId="3285940456" sldId="1962"/>
            <ac:spMk id="5" creationId="{CC1CC8F5-C3AF-CA59-F4C3-7B523F5DF72C}"/>
          </ac:spMkLst>
        </pc:spChg>
      </pc:sldChg>
      <pc:sldChg chg="addSp modSp mod">
        <pc:chgData name="Wida Cherikh" userId="0497a4a2-d26b-496d-960e-fb8e2686194b" providerId="ADAL" clId="{ABFDD0E8-CB1C-4239-B0C4-A5E8ED5181DA}" dt="2025-01-15T23:03:58.268" v="276"/>
        <pc:sldMkLst>
          <pc:docMk/>
          <pc:sldMk cId="337358943" sldId="1963"/>
        </pc:sldMkLst>
        <pc:spChg chg="mod">
          <ac:chgData name="Wida Cherikh" userId="0497a4a2-d26b-496d-960e-fb8e2686194b" providerId="ADAL" clId="{ABFDD0E8-CB1C-4239-B0C4-A5E8ED5181DA}" dt="2025-01-15T22:13:21.218" v="58" actId="1076"/>
          <ac:spMkLst>
            <pc:docMk/>
            <pc:sldMk cId="337358943" sldId="1963"/>
            <ac:spMk id="3" creationId="{00000000-0000-0000-0000-000000000000}"/>
          </ac:spMkLst>
        </pc:spChg>
        <pc:spChg chg="mod">
          <ac:chgData name="Wida Cherikh" userId="0497a4a2-d26b-496d-960e-fb8e2686194b" providerId="ADAL" clId="{ABFDD0E8-CB1C-4239-B0C4-A5E8ED5181DA}" dt="2025-01-15T22:31:01.290" v="204" actId="1076"/>
          <ac:spMkLst>
            <pc:docMk/>
            <pc:sldMk cId="337358943" sldId="1963"/>
            <ac:spMk id="4" creationId="{C7DEF651-37F6-2CBC-1A6A-AA7F0BD4F846}"/>
          </ac:spMkLst>
        </pc:spChg>
        <pc:spChg chg="mod">
          <ac:chgData name="Wida Cherikh" userId="0497a4a2-d26b-496d-960e-fb8e2686194b" providerId="ADAL" clId="{ABFDD0E8-CB1C-4239-B0C4-A5E8ED5181DA}" dt="2025-01-15T22:13:27.728" v="60" actId="1076"/>
          <ac:spMkLst>
            <pc:docMk/>
            <pc:sldMk cId="337358943" sldId="1963"/>
            <ac:spMk id="5" creationId="{FFE2B483-2598-6950-78E4-DDE61AE4A246}"/>
          </ac:spMkLst>
        </pc:spChg>
        <pc:spChg chg="add mod">
          <ac:chgData name="Wida Cherikh" userId="0497a4a2-d26b-496d-960e-fb8e2686194b" providerId="ADAL" clId="{ABFDD0E8-CB1C-4239-B0C4-A5E8ED5181DA}" dt="2025-01-15T22:13:45.215" v="64" actId="1076"/>
          <ac:spMkLst>
            <pc:docMk/>
            <pc:sldMk cId="337358943" sldId="1963"/>
            <ac:spMk id="6" creationId="{7D354EC0-0064-A964-1305-BEB4274A50D5}"/>
          </ac:spMkLst>
        </pc:spChg>
        <pc:spChg chg="add mod">
          <ac:chgData name="Wida Cherikh" userId="0497a4a2-d26b-496d-960e-fb8e2686194b" providerId="ADAL" clId="{ABFDD0E8-CB1C-4239-B0C4-A5E8ED5181DA}" dt="2025-01-15T22:13:54.475" v="66" actId="1076"/>
          <ac:spMkLst>
            <pc:docMk/>
            <pc:sldMk cId="337358943" sldId="1963"/>
            <ac:spMk id="8" creationId="{EBE6F787-8A60-C915-C5EB-DA40BED9AF99}"/>
          </ac:spMkLst>
        </pc:spChg>
        <pc:graphicFrameChg chg="mod">
          <ac:chgData name="Wida Cherikh" userId="0497a4a2-d26b-496d-960e-fb8e2686194b" providerId="ADAL" clId="{ABFDD0E8-CB1C-4239-B0C4-A5E8ED5181DA}" dt="2025-01-15T23:03:58.268" v="276"/>
          <ac:graphicFrameMkLst>
            <pc:docMk/>
            <pc:sldMk cId="337358943" sldId="1963"/>
            <ac:graphicFrameMk id="2" creationId="{425AE72F-1AE6-BDC6-B600-B9C5878805BD}"/>
          </ac:graphicFrameMkLst>
        </pc:graphicFrameChg>
        <pc:graphicFrameChg chg="mod">
          <ac:chgData name="Wida Cherikh" userId="0497a4a2-d26b-496d-960e-fb8e2686194b" providerId="ADAL" clId="{ABFDD0E8-CB1C-4239-B0C4-A5E8ED5181DA}" dt="2025-01-15T22:13:30.826" v="61" actId="1076"/>
          <ac:graphicFrameMkLst>
            <pc:docMk/>
            <pc:sldMk cId="337358943" sldId="1963"/>
            <ac:graphicFrameMk id="7" creationId="{31A94288-6867-D367-2058-0015E21A3F6A}"/>
          </ac:graphicFrameMkLst>
        </pc:graphicFrameChg>
      </pc:sldChg>
      <pc:sldChg chg="modSp mod">
        <pc:chgData name="Wida Cherikh" userId="0497a4a2-d26b-496d-960e-fb8e2686194b" providerId="ADAL" clId="{ABFDD0E8-CB1C-4239-B0C4-A5E8ED5181DA}" dt="2025-01-15T23:49:35.628" v="307" actId="20577"/>
        <pc:sldMkLst>
          <pc:docMk/>
          <pc:sldMk cId="4213927237" sldId="1974"/>
        </pc:sldMkLst>
        <pc:spChg chg="mod">
          <ac:chgData name="Wida Cherikh" userId="0497a4a2-d26b-496d-960e-fb8e2686194b" providerId="ADAL" clId="{ABFDD0E8-CB1C-4239-B0C4-A5E8ED5181DA}" dt="2025-01-15T23:49:35.628" v="307" actId="20577"/>
          <ac:spMkLst>
            <pc:docMk/>
            <pc:sldMk cId="4213927237" sldId="1974"/>
            <ac:spMk id="5" creationId="{35C2929D-25BC-C8C7-0B93-FDE42FAD3825}"/>
          </ac:spMkLst>
        </pc:spChg>
        <pc:graphicFrameChg chg="mod">
          <ac:chgData name="Wida Cherikh" userId="0497a4a2-d26b-496d-960e-fb8e2686194b" providerId="ADAL" clId="{ABFDD0E8-CB1C-4239-B0C4-A5E8ED5181DA}" dt="2025-01-15T23:10:53.317" v="285"/>
          <ac:graphicFrameMkLst>
            <pc:docMk/>
            <pc:sldMk cId="4213927237" sldId="1974"/>
            <ac:graphicFrameMk id="10" creationId="{E3EAA80E-B323-64B1-6F63-A3D765DE916F}"/>
          </ac:graphicFrameMkLst>
        </pc:graphicFrameChg>
        <pc:graphicFrameChg chg="mod">
          <ac:chgData name="Wida Cherikh" userId="0497a4a2-d26b-496d-960e-fb8e2686194b" providerId="ADAL" clId="{ABFDD0E8-CB1C-4239-B0C4-A5E8ED5181DA}" dt="2025-01-15T23:11:43.119" v="290"/>
          <ac:graphicFrameMkLst>
            <pc:docMk/>
            <pc:sldMk cId="4213927237" sldId="1974"/>
            <ac:graphicFrameMk id="11" creationId="{57C214AC-E198-080B-1668-2D7B4F3D3726}"/>
          </ac:graphicFrameMkLst>
        </pc:graphicFrameChg>
      </pc:sldChg>
      <pc:sldChg chg="modSp mod modNotesTx">
        <pc:chgData name="Wida Cherikh" userId="0497a4a2-d26b-496d-960e-fb8e2686194b" providerId="ADAL" clId="{ABFDD0E8-CB1C-4239-B0C4-A5E8ED5181DA}" dt="2025-01-15T23:51:45.938" v="315" actId="6549"/>
        <pc:sldMkLst>
          <pc:docMk/>
          <pc:sldMk cId="177649121" sldId="1980"/>
        </pc:sldMkLst>
        <pc:spChg chg="mod">
          <ac:chgData name="Wida Cherikh" userId="0497a4a2-d26b-496d-960e-fb8e2686194b" providerId="ADAL" clId="{ABFDD0E8-CB1C-4239-B0C4-A5E8ED5181DA}" dt="2025-01-15T23:48:44.769" v="291" actId="6549"/>
          <ac:spMkLst>
            <pc:docMk/>
            <pc:sldMk cId="177649121" sldId="1980"/>
            <ac:spMk id="5" creationId="{34E2AA35-9EAA-66A1-B987-B8C854F48FA0}"/>
          </ac:spMkLst>
        </pc:spChg>
        <pc:graphicFrameChg chg="mod">
          <ac:chgData name="Wida Cherikh" userId="0497a4a2-d26b-496d-960e-fb8e2686194b" providerId="ADAL" clId="{ABFDD0E8-CB1C-4239-B0C4-A5E8ED5181DA}" dt="2025-01-15T22:17:12.310" v="75" actId="1076"/>
          <ac:graphicFrameMkLst>
            <pc:docMk/>
            <pc:sldMk cId="177649121" sldId="1980"/>
            <ac:graphicFrameMk id="4" creationId="{00000000-0000-0000-0000-000000000000}"/>
          </ac:graphicFrameMkLst>
        </pc:graphicFrameChg>
      </pc:sldChg>
      <pc:sldChg chg="modSp mod">
        <pc:chgData name="Wida Cherikh" userId="0497a4a2-d26b-496d-960e-fb8e2686194b" providerId="ADAL" clId="{ABFDD0E8-CB1C-4239-B0C4-A5E8ED5181DA}" dt="2025-01-15T22:33:33.918" v="223" actId="255"/>
        <pc:sldMkLst>
          <pc:docMk/>
          <pc:sldMk cId="2011495277" sldId="1986"/>
        </pc:sldMkLst>
        <pc:spChg chg="mod">
          <ac:chgData name="Wida Cherikh" userId="0497a4a2-d26b-496d-960e-fb8e2686194b" providerId="ADAL" clId="{ABFDD0E8-CB1C-4239-B0C4-A5E8ED5181DA}" dt="2025-01-15T22:33:33.918" v="223" actId="255"/>
          <ac:spMkLst>
            <pc:docMk/>
            <pc:sldMk cId="2011495277" sldId="1986"/>
            <ac:spMk id="5" creationId="{17CF7D23-5F82-BFDE-CE99-B5223258934E}"/>
          </ac:spMkLst>
        </pc:spChg>
      </pc:sldChg>
      <pc:sldChg chg="addSp modSp mod">
        <pc:chgData name="Wida Cherikh" userId="0497a4a2-d26b-496d-960e-fb8e2686194b" providerId="ADAL" clId="{ABFDD0E8-CB1C-4239-B0C4-A5E8ED5181DA}" dt="2025-01-15T23:49:46.374" v="313" actId="20577"/>
        <pc:sldMkLst>
          <pc:docMk/>
          <pc:sldMk cId="2198067392" sldId="1991"/>
        </pc:sldMkLst>
        <pc:spChg chg="mod">
          <ac:chgData name="Wida Cherikh" userId="0497a4a2-d26b-496d-960e-fb8e2686194b" providerId="ADAL" clId="{ABFDD0E8-CB1C-4239-B0C4-A5E8ED5181DA}" dt="2025-01-15T23:49:46.374" v="313" actId="20577"/>
          <ac:spMkLst>
            <pc:docMk/>
            <pc:sldMk cId="2198067392" sldId="1991"/>
            <ac:spMk id="8" creationId="{E47F2204-195C-7E51-A725-319A15D3DC67}"/>
          </ac:spMkLst>
        </pc:spChg>
        <pc:graphicFrameChg chg="mod">
          <ac:chgData name="Wida Cherikh" userId="0497a4a2-d26b-496d-960e-fb8e2686194b" providerId="ADAL" clId="{ABFDD0E8-CB1C-4239-B0C4-A5E8ED5181DA}" dt="2025-01-15T23:08:36.255" v="280"/>
          <ac:graphicFrameMkLst>
            <pc:docMk/>
            <pc:sldMk cId="2198067392" sldId="1991"/>
            <ac:graphicFrameMk id="11" creationId="{71182169-FC8E-4AF7-06E6-706A41E8998F}"/>
          </ac:graphicFrameMkLst>
        </pc:graphicFrameChg>
      </pc:sldChg>
    </pc:docChg>
  </pc:docChgLst>
  <pc:docChgLst>
    <pc:chgData name="Alexandra Lewis" userId="47ff227e-8ffa-47c6-a31e-754f45be52bb" providerId="ADAL" clId="{060073C2-DBF4-460E-B9F8-DF33265547F6}"/>
    <pc:docChg chg="undo custSel addSld delSld modSld">
      <pc:chgData name="Alexandra Lewis" userId="47ff227e-8ffa-47c6-a31e-754f45be52bb" providerId="ADAL" clId="{060073C2-DBF4-460E-B9F8-DF33265547F6}" dt="2024-08-05T18:26:55.316" v="9" actId="20577"/>
      <pc:docMkLst>
        <pc:docMk/>
      </pc:docMkLst>
      <pc:sldChg chg="modSp mod">
        <pc:chgData name="Alexandra Lewis" userId="47ff227e-8ffa-47c6-a31e-754f45be52bb" providerId="ADAL" clId="{060073C2-DBF4-460E-B9F8-DF33265547F6}" dt="2024-08-05T18:26:55.316" v="9" actId="20577"/>
        <pc:sldMkLst>
          <pc:docMk/>
          <pc:sldMk cId="3810649346" sldId="1871"/>
        </pc:sldMkLst>
      </pc:sldChg>
      <pc:sldChg chg="modSp mod">
        <pc:chgData name="Alexandra Lewis" userId="47ff227e-8ffa-47c6-a31e-754f45be52bb" providerId="ADAL" clId="{060073C2-DBF4-460E-B9F8-DF33265547F6}" dt="2024-08-02T19:14:55.399" v="5" actId="947"/>
        <pc:sldMkLst>
          <pc:docMk/>
          <pc:sldMk cId="3384061476" sldId="1895"/>
        </pc:sldMkLst>
      </pc:sldChg>
      <pc:sldChg chg="add del">
        <pc:chgData name="Alexandra Lewis" userId="47ff227e-8ffa-47c6-a31e-754f45be52bb" providerId="ADAL" clId="{060073C2-DBF4-460E-B9F8-DF33265547F6}" dt="2024-08-02T17:15:58.845" v="1" actId="2890"/>
        <pc:sldMkLst>
          <pc:docMk/>
          <pc:sldMk cId="2981582803" sldId="1992"/>
        </pc:sldMkLst>
      </pc:sldChg>
    </pc:docChg>
  </pc:docChgLst>
  <pc:docChgLst>
    <pc:chgData name="Alexandra Lewis" userId="47ff227e-8ffa-47c6-a31e-754f45be52bb" providerId="ADAL" clId="{6CEAC6D6-C867-40BE-8774-A002A1824B62}"/>
    <pc:docChg chg="undo custSel modSld">
      <pc:chgData name="Alexandra Lewis" userId="47ff227e-8ffa-47c6-a31e-754f45be52bb" providerId="ADAL" clId="{6CEAC6D6-C867-40BE-8774-A002A1824B62}" dt="2025-01-15T18:29:41.401" v="628" actId="1076"/>
      <pc:docMkLst>
        <pc:docMk/>
      </pc:docMkLst>
      <pc:sldChg chg="addSp modSp mod">
        <pc:chgData name="Alexandra Lewis" userId="47ff227e-8ffa-47c6-a31e-754f45be52bb" providerId="ADAL" clId="{6CEAC6D6-C867-40BE-8774-A002A1824B62}" dt="2025-01-15T18:29:41.401" v="628" actId="1076"/>
        <pc:sldMkLst>
          <pc:docMk/>
          <pc:sldMk cId="250350308" sldId="1884"/>
        </pc:sldMkLst>
      </pc:sldChg>
      <pc:sldChg chg="modSp mod">
        <pc:chgData name="Alexandra Lewis" userId="47ff227e-8ffa-47c6-a31e-754f45be52bb" providerId="ADAL" clId="{6CEAC6D6-C867-40BE-8774-A002A1824B62}" dt="2025-01-15T18:16:01.722" v="313" actId="1076"/>
        <pc:sldMkLst>
          <pc:docMk/>
          <pc:sldMk cId="3193877250" sldId="1896"/>
        </pc:sldMkLst>
        <pc:spChg chg="mod">
          <ac:chgData name="Alexandra Lewis" userId="47ff227e-8ffa-47c6-a31e-754f45be52bb" providerId="ADAL" clId="{6CEAC6D6-C867-40BE-8774-A002A1824B62}" dt="2025-01-15T18:16:01.722" v="313" actId="1076"/>
          <ac:spMkLst>
            <pc:docMk/>
            <pc:sldMk cId="3193877250" sldId="1896"/>
            <ac:spMk id="5" creationId="{B89BA5AF-BE3D-3649-BC78-2B14A0AE835C}"/>
          </ac:spMkLst>
        </pc:spChg>
        <pc:spChg chg="mod">
          <ac:chgData name="Alexandra Lewis" userId="47ff227e-8ffa-47c6-a31e-754f45be52bb" providerId="ADAL" clId="{6CEAC6D6-C867-40BE-8774-A002A1824B62}" dt="2025-01-15T18:15:57.122" v="312" actId="1076"/>
          <ac:spMkLst>
            <pc:docMk/>
            <pc:sldMk cId="3193877250" sldId="1896"/>
            <ac:spMk id="6" creationId="{93C03819-E6B1-B00D-825B-FE0045113548}"/>
          </ac:spMkLst>
        </pc:spChg>
        <pc:spChg chg="mod">
          <ac:chgData name="Alexandra Lewis" userId="47ff227e-8ffa-47c6-a31e-754f45be52bb" providerId="ADAL" clId="{6CEAC6D6-C867-40BE-8774-A002A1824B62}" dt="2025-01-15T18:13:16.782" v="87" actId="1076"/>
          <ac:spMkLst>
            <pc:docMk/>
            <pc:sldMk cId="3193877250" sldId="1896"/>
            <ac:spMk id="8" creationId="{659E658E-F899-237E-0F60-C4DC1C2506B9}"/>
          </ac:spMkLst>
        </pc:spChg>
        <pc:graphicFrameChg chg="modGraphic">
          <ac:chgData name="Alexandra Lewis" userId="47ff227e-8ffa-47c6-a31e-754f45be52bb" providerId="ADAL" clId="{6CEAC6D6-C867-40BE-8774-A002A1824B62}" dt="2025-01-15T18:15:45.099" v="310" actId="113"/>
          <ac:graphicFrameMkLst>
            <pc:docMk/>
            <pc:sldMk cId="3193877250" sldId="1896"/>
            <ac:graphicFrameMk id="3" creationId="{FD1D9584-3309-4BDE-D6CD-6302F1DB74FA}"/>
          </ac:graphicFrameMkLst>
        </pc:graphicFrameChg>
      </pc:sldChg>
      <pc:sldChg chg="modSp mod">
        <pc:chgData name="Alexandra Lewis" userId="47ff227e-8ffa-47c6-a31e-754f45be52bb" providerId="ADAL" clId="{6CEAC6D6-C867-40BE-8774-A002A1824B62}" dt="2025-01-15T18:27:40.626" v="557" actId="20577"/>
        <pc:sldMkLst>
          <pc:docMk/>
          <pc:sldMk cId="1760470393" sldId="1898"/>
        </pc:sldMkLst>
        <pc:spChg chg="mod">
          <ac:chgData name="Alexandra Lewis" userId="47ff227e-8ffa-47c6-a31e-754f45be52bb" providerId="ADAL" clId="{6CEAC6D6-C867-40BE-8774-A002A1824B62}" dt="2025-01-15T18:27:10.251" v="551" actId="1076"/>
          <ac:spMkLst>
            <pc:docMk/>
            <pc:sldMk cId="1760470393" sldId="1898"/>
            <ac:spMk id="5" creationId="{B89BA5AF-BE3D-3649-BC78-2B14A0AE835C}"/>
          </ac:spMkLst>
        </pc:spChg>
        <pc:spChg chg="mod">
          <ac:chgData name="Alexandra Lewis" userId="47ff227e-8ffa-47c6-a31e-754f45be52bb" providerId="ADAL" clId="{6CEAC6D6-C867-40BE-8774-A002A1824B62}" dt="2025-01-15T18:27:10.251" v="551" actId="1076"/>
          <ac:spMkLst>
            <pc:docMk/>
            <pc:sldMk cId="1760470393" sldId="1898"/>
            <ac:spMk id="6" creationId="{93C03819-E6B1-B00D-825B-FE0045113548}"/>
          </ac:spMkLst>
        </pc:spChg>
        <pc:spChg chg="mod">
          <ac:chgData name="Alexandra Lewis" userId="47ff227e-8ffa-47c6-a31e-754f45be52bb" providerId="ADAL" clId="{6CEAC6D6-C867-40BE-8774-A002A1824B62}" dt="2025-01-15T18:27:10.251" v="551" actId="1076"/>
          <ac:spMkLst>
            <pc:docMk/>
            <pc:sldMk cId="1760470393" sldId="1898"/>
            <ac:spMk id="7" creationId="{55094DCB-DDFF-152B-D30B-75503B2E6394}"/>
          </ac:spMkLst>
        </pc:spChg>
        <pc:spChg chg="mod">
          <ac:chgData name="Alexandra Lewis" userId="47ff227e-8ffa-47c6-a31e-754f45be52bb" providerId="ADAL" clId="{6CEAC6D6-C867-40BE-8774-A002A1824B62}" dt="2025-01-15T18:27:10.251" v="551" actId="1076"/>
          <ac:spMkLst>
            <pc:docMk/>
            <pc:sldMk cId="1760470393" sldId="1898"/>
            <ac:spMk id="8" creationId="{659E658E-F899-237E-0F60-C4DC1C2506B9}"/>
          </ac:spMkLst>
        </pc:spChg>
        <pc:graphicFrameChg chg="mod modGraphic">
          <ac:chgData name="Alexandra Lewis" userId="47ff227e-8ffa-47c6-a31e-754f45be52bb" providerId="ADAL" clId="{6CEAC6D6-C867-40BE-8774-A002A1824B62}" dt="2025-01-15T18:27:40.626" v="557" actId="20577"/>
          <ac:graphicFrameMkLst>
            <pc:docMk/>
            <pc:sldMk cId="1760470393" sldId="1898"/>
            <ac:graphicFrameMk id="3" creationId="{973C9719-F84D-AFE6-14AC-BB033CD47FCD}"/>
          </ac:graphicFrameMkLst>
        </pc:graphicFrameChg>
      </pc:sldChg>
      <pc:sldChg chg="addSp delSp modSp mod">
        <pc:chgData name="Alexandra Lewis" userId="47ff227e-8ffa-47c6-a31e-754f45be52bb" providerId="ADAL" clId="{6CEAC6D6-C867-40BE-8774-A002A1824B62}" dt="2025-01-15T16:04:08.731" v="86"/>
        <pc:sldMkLst>
          <pc:docMk/>
          <pc:sldMk cId="719667644" sldId="1901"/>
        </pc:sldMkLst>
        <pc:spChg chg="mod">
          <ac:chgData name="Alexandra Lewis" userId="47ff227e-8ffa-47c6-a31e-754f45be52bb" providerId="ADAL" clId="{6CEAC6D6-C867-40BE-8774-A002A1824B62}" dt="2025-01-15T16:03:23.755" v="74" actId="1076"/>
          <ac:spMkLst>
            <pc:docMk/>
            <pc:sldMk cId="719667644" sldId="1901"/>
            <ac:spMk id="4" creationId="{C7DEF651-37F6-2CBC-1A6A-AA7F0BD4F846}"/>
          </ac:spMkLst>
        </pc:spChg>
        <pc:spChg chg="mod">
          <ac:chgData name="Alexandra Lewis" userId="47ff227e-8ffa-47c6-a31e-754f45be52bb" providerId="ADAL" clId="{6CEAC6D6-C867-40BE-8774-A002A1824B62}" dt="2025-01-15T16:03:23.755" v="74" actId="1076"/>
          <ac:spMkLst>
            <pc:docMk/>
            <pc:sldMk cId="719667644" sldId="1901"/>
            <ac:spMk id="5" creationId="{FFE2B483-2598-6950-78E4-DDE61AE4A246}"/>
          </ac:spMkLst>
        </pc:spChg>
        <pc:spChg chg="add mod">
          <ac:chgData name="Alexandra Lewis" userId="47ff227e-8ffa-47c6-a31e-754f45be52bb" providerId="ADAL" clId="{6CEAC6D6-C867-40BE-8774-A002A1824B62}" dt="2025-01-15T16:03:49.946" v="82" actId="1076"/>
          <ac:spMkLst>
            <pc:docMk/>
            <pc:sldMk cId="719667644" sldId="1901"/>
            <ac:spMk id="6" creationId="{FFD69E19-4D0E-129E-93E7-46FF1C6262E7}"/>
          </ac:spMkLst>
        </pc:spChg>
        <pc:spChg chg="add mod">
          <ac:chgData name="Alexandra Lewis" userId="47ff227e-8ffa-47c6-a31e-754f45be52bb" providerId="ADAL" clId="{6CEAC6D6-C867-40BE-8774-A002A1824B62}" dt="2025-01-15T16:03:44.992" v="81" actId="1036"/>
          <ac:spMkLst>
            <pc:docMk/>
            <pc:sldMk cId="719667644" sldId="1901"/>
            <ac:spMk id="9" creationId="{BFCF0099-92D6-2052-B48D-4B95C64822B3}"/>
          </ac:spMkLst>
        </pc:spChg>
        <pc:graphicFrameChg chg="mod">
          <ac:chgData name="Alexandra Lewis" userId="47ff227e-8ffa-47c6-a31e-754f45be52bb" providerId="ADAL" clId="{6CEAC6D6-C867-40BE-8774-A002A1824B62}" dt="2025-01-15T16:04:08.731" v="86"/>
          <ac:graphicFrameMkLst>
            <pc:docMk/>
            <pc:sldMk cId="719667644" sldId="1901"/>
            <ac:graphicFrameMk id="2" creationId="{425AE72F-1AE6-BDC6-B600-B9C5878805BD}"/>
          </ac:graphicFrameMkLst>
        </pc:graphicFrameChg>
        <pc:graphicFrameChg chg="mod">
          <ac:chgData name="Alexandra Lewis" userId="47ff227e-8ffa-47c6-a31e-754f45be52bb" providerId="ADAL" clId="{6CEAC6D6-C867-40BE-8774-A002A1824B62}" dt="2025-01-15T16:04:04.148" v="85"/>
          <ac:graphicFrameMkLst>
            <pc:docMk/>
            <pc:sldMk cId="719667644" sldId="1901"/>
            <ac:graphicFrameMk id="7" creationId="{31A94288-6867-D367-2058-0015E21A3F6A}"/>
          </ac:graphicFrameMkLst>
        </pc:graphicFrameChg>
      </pc:sldChg>
      <pc:sldChg chg="addSp modSp mod">
        <pc:chgData name="Alexandra Lewis" userId="47ff227e-8ffa-47c6-a31e-754f45be52bb" providerId="ADAL" clId="{6CEAC6D6-C867-40BE-8774-A002A1824B62}" dt="2025-01-15T15:58:45.219" v="69" actId="27918"/>
        <pc:sldMkLst>
          <pc:docMk/>
          <pc:sldMk cId="2827654569" sldId="1950"/>
        </pc:sldMkLst>
        <pc:spChg chg="add mod">
          <ac:chgData name="Alexandra Lewis" userId="47ff227e-8ffa-47c6-a31e-754f45be52bb" providerId="ADAL" clId="{6CEAC6D6-C867-40BE-8774-A002A1824B62}" dt="2025-01-15T15:56:19.548" v="63"/>
          <ac:spMkLst>
            <pc:docMk/>
            <pc:sldMk cId="2827654569" sldId="1950"/>
            <ac:spMk id="2" creationId="{88F116C6-8D66-36CE-FE7C-4C30D729DE30}"/>
          </ac:spMkLst>
        </pc:spChg>
      </pc:sldChg>
      <pc:sldChg chg="addSp delSp modSp mod">
        <pc:chgData name="Alexandra Lewis" userId="47ff227e-8ffa-47c6-a31e-754f45be52bb" providerId="ADAL" clId="{6CEAC6D6-C867-40BE-8774-A002A1824B62}" dt="2025-01-15T15:56:14.488" v="62" actId="478"/>
        <pc:sldMkLst>
          <pc:docMk/>
          <pc:sldMk cId="1726263901" sldId="2001"/>
        </pc:sldMkLst>
        <pc:spChg chg="add del mod">
          <ac:chgData name="Alexandra Lewis" userId="47ff227e-8ffa-47c6-a31e-754f45be52bb" providerId="ADAL" clId="{6CEAC6D6-C867-40BE-8774-A002A1824B62}" dt="2025-01-15T15:56:14.488" v="62" actId="478"/>
          <ac:spMkLst>
            <pc:docMk/>
            <pc:sldMk cId="1726263901" sldId="2001"/>
            <ac:spMk id="4" creationId="{FD6A6A1C-A79E-2CC0-8B44-F6D884D99011}"/>
          </ac:spMkLst>
        </pc:spChg>
      </pc:sldChg>
    </pc:docChg>
  </pc:docChgLst>
  <pc:docChgLst>
    <pc:chgData name="Alexandra Lewis" userId="S::lewisale@unos.org::47ff227e-8ffa-47c6-a31e-754f45be52bb" providerId="AD" clId="Web-{43039056-8681-462C-93CE-CE00BE448C2C}"/>
    <pc:docChg chg="modSld">
      <pc:chgData name="Alexandra Lewis" userId="S::lewisale@unos.org::47ff227e-8ffa-47c6-a31e-754f45be52bb" providerId="AD" clId="Web-{43039056-8681-462C-93CE-CE00BE448C2C}" dt="2024-09-05T20:13:17.166" v="1" actId="20577"/>
      <pc:docMkLst>
        <pc:docMk/>
      </pc:docMkLst>
      <pc:sldChg chg="modSp">
        <pc:chgData name="Alexandra Lewis" userId="S::lewisale@unos.org::47ff227e-8ffa-47c6-a31e-754f45be52bb" providerId="AD" clId="Web-{43039056-8681-462C-93CE-CE00BE448C2C}" dt="2024-09-05T20:13:12.025" v="0" actId="20577"/>
        <pc:sldMkLst>
          <pc:docMk/>
          <pc:sldMk cId="4213927237" sldId="1974"/>
        </pc:sldMkLst>
      </pc:sldChg>
      <pc:sldChg chg="modSp">
        <pc:chgData name="Alexandra Lewis" userId="S::lewisale@unos.org::47ff227e-8ffa-47c6-a31e-754f45be52bb" providerId="AD" clId="Web-{43039056-8681-462C-93CE-CE00BE448C2C}" dt="2024-09-05T20:13:17.166" v="1" actId="20577"/>
        <pc:sldMkLst>
          <pc:docMk/>
          <pc:sldMk cId="2198067392" sldId="1991"/>
        </pc:sldMkLst>
      </pc:sldChg>
    </pc:docChg>
  </pc:docChgLst>
  <pc:docChgLst>
    <pc:chgData name="Shaina Kian" userId="330db58e-b116-45d0-ad60-d7a550ea43b5" providerId="ADAL" clId="{D7F97670-4658-479B-BA2D-30EB985CC997}"/>
    <pc:docChg chg="undo custSel modSld">
      <pc:chgData name="Shaina Kian" userId="330db58e-b116-45d0-ad60-d7a550ea43b5" providerId="ADAL" clId="{D7F97670-4658-479B-BA2D-30EB985CC997}" dt="2024-08-05T12:49:18.635" v="50" actId="1035"/>
      <pc:docMkLst>
        <pc:docMk/>
      </pc:docMkLst>
      <pc:sldChg chg="modSp mod">
        <pc:chgData name="Shaina Kian" userId="330db58e-b116-45d0-ad60-d7a550ea43b5" providerId="ADAL" clId="{D7F97670-4658-479B-BA2D-30EB985CC997}" dt="2024-08-05T12:49:18.635" v="50" actId="1035"/>
        <pc:sldMkLst>
          <pc:docMk/>
          <pc:sldMk cId="3193877250" sldId="1896"/>
        </pc:sldMkLst>
      </pc:sldChg>
    </pc:docChg>
  </pc:docChgLst>
  <pc:docChgLst>
    <pc:chgData name="Wida Cherikh" userId="0497a4a2-d26b-496d-960e-fb8e2686194b" providerId="ADAL" clId="{159B99A1-2CA4-4AEB-94EF-7E85C597C58A}"/>
    <pc:docChg chg="modSld">
      <pc:chgData name="Wida Cherikh" userId="0497a4a2-d26b-496d-960e-fb8e2686194b" providerId="ADAL" clId="{159B99A1-2CA4-4AEB-94EF-7E85C597C58A}" dt="2024-10-31T01:00:04.524" v="1" actId="20577"/>
      <pc:docMkLst>
        <pc:docMk/>
      </pc:docMkLst>
      <pc:sldChg chg="modSp mod">
        <pc:chgData name="Wida Cherikh" userId="0497a4a2-d26b-496d-960e-fb8e2686194b" providerId="ADAL" clId="{159B99A1-2CA4-4AEB-94EF-7E85C597C58A}" dt="2024-10-31T01:00:04.524" v="1" actId="20577"/>
        <pc:sldMkLst>
          <pc:docMk/>
          <pc:sldMk cId="1197396157" sldId="1949"/>
        </pc:sldMkLst>
      </pc:sldChg>
    </pc:docChg>
  </pc:docChgLst>
  <pc:docChgLst>
    <pc:chgData name="Shaina Kian" userId="330db58e-b116-45d0-ad60-d7a550ea43b5" providerId="ADAL" clId="{790192EA-4216-4E4B-AE0F-CABC0E5926B0}"/>
    <pc:docChg chg="custSel addSld delSld modSld">
      <pc:chgData name="Shaina Kian" userId="330db58e-b116-45d0-ad60-d7a550ea43b5" providerId="ADAL" clId="{790192EA-4216-4E4B-AE0F-CABC0E5926B0}" dt="2024-10-29T12:55:22.241" v="30"/>
      <pc:docMkLst>
        <pc:docMk/>
      </pc:docMkLst>
      <pc:sldChg chg="del">
        <pc:chgData name="Shaina Kian" userId="330db58e-b116-45d0-ad60-d7a550ea43b5" providerId="ADAL" clId="{790192EA-4216-4E4B-AE0F-CABC0E5926B0}" dt="2024-10-28T16:58:02.448" v="1" actId="47"/>
        <pc:sldMkLst>
          <pc:docMk/>
          <pc:sldMk cId="2076689943" sldId="1823"/>
        </pc:sldMkLst>
      </pc:sldChg>
      <pc:sldChg chg="addSp delSp modSp mod">
        <pc:chgData name="Shaina Kian" userId="330db58e-b116-45d0-ad60-d7a550ea43b5" providerId="ADAL" clId="{790192EA-4216-4E4B-AE0F-CABC0E5926B0}" dt="2024-10-29T12:55:22.241" v="30"/>
        <pc:sldMkLst>
          <pc:docMk/>
          <pc:sldMk cId="2892224169" sldId="1913"/>
        </pc:sldMkLst>
      </pc:sldChg>
      <pc:sldChg chg="del">
        <pc:chgData name="Shaina Kian" userId="330db58e-b116-45d0-ad60-d7a550ea43b5" providerId="ADAL" clId="{790192EA-4216-4E4B-AE0F-CABC0E5926B0}" dt="2024-10-28T16:58:02.448" v="1" actId="47"/>
        <pc:sldMkLst>
          <pc:docMk/>
          <pc:sldMk cId="3533621779" sldId="1924"/>
        </pc:sldMkLst>
      </pc:sldChg>
      <pc:sldChg chg="del">
        <pc:chgData name="Shaina Kian" userId="330db58e-b116-45d0-ad60-d7a550ea43b5" providerId="ADAL" clId="{790192EA-4216-4E4B-AE0F-CABC0E5926B0}" dt="2024-10-28T16:58:02.448" v="1" actId="47"/>
        <pc:sldMkLst>
          <pc:docMk/>
          <pc:sldMk cId="2778069122" sldId="1925"/>
        </pc:sldMkLst>
      </pc:sldChg>
      <pc:sldChg chg="del">
        <pc:chgData name="Shaina Kian" userId="330db58e-b116-45d0-ad60-d7a550ea43b5" providerId="ADAL" clId="{790192EA-4216-4E4B-AE0F-CABC0E5926B0}" dt="2024-10-28T16:58:02.448" v="1" actId="47"/>
        <pc:sldMkLst>
          <pc:docMk/>
          <pc:sldMk cId="4269600146" sldId="1929"/>
        </pc:sldMkLst>
      </pc:sldChg>
      <pc:sldChg chg="del">
        <pc:chgData name="Shaina Kian" userId="330db58e-b116-45d0-ad60-d7a550ea43b5" providerId="ADAL" clId="{790192EA-4216-4E4B-AE0F-CABC0E5926B0}" dt="2024-10-28T16:58:02.448" v="1" actId="47"/>
        <pc:sldMkLst>
          <pc:docMk/>
          <pc:sldMk cId="593283608" sldId="1932"/>
        </pc:sldMkLst>
      </pc:sldChg>
      <pc:sldChg chg="del">
        <pc:chgData name="Shaina Kian" userId="330db58e-b116-45d0-ad60-d7a550ea43b5" providerId="ADAL" clId="{790192EA-4216-4E4B-AE0F-CABC0E5926B0}" dt="2024-10-28T16:58:02.448" v="1" actId="47"/>
        <pc:sldMkLst>
          <pc:docMk/>
          <pc:sldMk cId="1156390108" sldId="1933"/>
        </pc:sldMkLst>
      </pc:sldChg>
      <pc:sldChg chg="del">
        <pc:chgData name="Shaina Kian" userId="330db58e-b116-45d0-ad60-d7a550ea43b5" providerId="ADAL" clId="{790192EA-4216-4E4B-AE0F-CABC0E5926B0}" dt="2024-10-28T16:58:02.448" v="1" actId="47"/>
        <pc:sldMkLst>
          <pc:docMk/>
          <pc:sldMk cId="2018866130" sldId="1934"/>
        </pc:sldMkLst>
      </pc:sldChg>
      <pc:sldChg chg="del">
        <pc:chgData name="Shaina Kian" userId="330db58e-b116-45d0-ad60-d7a550ea43b5" providerId="ADAL" clId="{790192EA-4216-4E4B-AE0F-CABC0E5926B0}" dt="2024-10-28T16:58:02.448" v="1" actId="47"/>
        <pc:sldMkLst>
          <pc:docMk/>
          <pc:sldMk cId="2015758409" sldId="1936"/>
        </pc:sldMkLst>
      </pc:sldChg>
      <pc:sldChg chg="del">
        <pc:chgData name="Shaina Kian" userId="330db58e-b116-45d0-ad60-d7a550ea43b5" providerId="ADAL" clId="{790192EA-4216-4E4B-AE0F-CABC0E5926B0}" dt="2024-10-28T16:58:02.448" v="1" actId="47"/>
        <pc:sldMkLst>
          <pc:docMk/>
          <pc:sldMk cId="995955219" sldId="1937"/>
        </pc:sldMkLst>
      </pc:sldChg>
      <pc:sldChg chg="del">
        <pc:chgData name="Shaina Kian" userId="330db58e-b116-45d0-ad60-d7a550ea43b5" providerId="ADAL" clId="{790192EA-4216-4E4B-AE0F-CABC0E5926B0}" dt="2024-10-28T16:58:02.448" v="1" actId="47"/>
        <pc:sldMkLst>
          <pc:docMk/>
          <pc:sldMk cId="478330066" sldId="1939"/>
        </pc:sldMkLst>
      </pc:sldChg>
      <pc:sldChg chg="modSp mod">
        <pc:chgData name="Shaina Kian" userId="330db58e-b116-45d0-ad60-d7a550ea43b5" providerId="ADAL" clId="{790192EA-4216-4E4B-AE0F-CABC0E5926B0}" dt="2024-10-28T16:59:39.575" v="10" actId="20577"/>
        <pc:sldMkLst>
          <pc:docMk/>
          <pc:sldMk cId="1197396157" sldId="1949"/>
        </pc:sldMkLst>
      </pc:sldChg>
      <pc:sldChg chg="modNotesTx">
        <pc:chgData name="Shaina Kian" userId="330db58e-b116-45d0-ad60-d7a550ea43b5" providerId="ADAL" clId="{790192EA-4216-4E4B-AE0F-CABC0E5926B0}" dt="2024-10-29T12:36:12.061" v="15" actId="20577"/>
        <pc:sldMkLst>
          <pc:docMk/>
          <pc:sldMk cId="4213927237" sldId="1974"/>
        </pc:sldMkLst>
      </pc:sldChg>
      <pc:sldChg chg="modNotesTx">
        <pc:chgData name="Shaina Kian" userId="330db58e-b116-45d0-ad60-d7a550ea43b5" providerId="ADAL" clId="{790192EA-4216-4E4B-AE0F-CABC0E5926B0}" dt="2024-10-29T12:36:20.775" v="19" actId="20577"/>
        <pc:sldMkLst>
          <pc:docMk/>
          <pc:sldMk cId="2198067392" sldId="1991"/>
        </pc:sldMkLst>
      </pc:sldChg>
      <pc:sldChg chg="add">
        <pc:chgData name="Shaina Kian" userId="330db58e-b116-45d0-ad60-d7a550ea43b5" providerId="ADAL" clId="{790192EA-4216-4E4B-AE0F-CABC0E5926B0}" dt="2024-10-28T16:57:52.452" v="0"/>
        <pc:sldMkLst>
          <pc:docMk/>
          <pc:sldMk cId="2141684497" sldId="1992"/>
        </pc:sldMkLst>
      </pc:sldChg>
      <pc:sldChg chg="add">
        <pc:chgData name="Shaina Kian" userId="330db58e-b116-45d0-ad60-d7a550ea43b5" providerId="ADAL" clId="{790192EA-4216-4E4B-AE0F-CABC0E5926B0}" dt="2024-10-28T16:57:52.452" v="0"/>
        <pc:sldMkLst>
          <pc:docMk/>
          <pc:sldMk cId="2611123852" sldId="1993"/>
        </pc:sldMkLst>
      </pc:sldChg>
      <pc:sldChg chg="add">
        <pc:chgData name="Shaina Kian" userId="330db58e-b116-45d0-ad60-d7a550ea43b5" providerId="ADAL" clId="{790192EA-4216-4E4B-AE0F-CABC0E5926B0}" dt="2024-10-28T16:57:52.452" v="0"/>
        <pc:sldMkLst>
          <pc:docMk/>
          <pc:sldMk cId="2686649179" sldId="1994"/>
        </pc:sldMkLst>
      </pc:sldChg>
      <pc:sldChg chg="add">
        <pc:chgData name="Shaina Kian" userId="330db58e-b116-45d0-ad60-d7a550ea43b5" providerId="ADAL" clId="{790192EA-4216-4E4B-AE0F-CABC0E5926B0}" dt="2024-10-28T16:57:52.452" v="0"/>
        <pc:sldMkLst>
          <pc:docMk/>
          <pc:sldMk cId="1549489404" sldId="1995"/>
        </pc:sldMkLst>
      </pc:sldChg>
      <pc:sldChg chg="add">
        <pc:chgData name="Shaina Kian" userId="330db58e-b116-45d0-ad60-d7a550ea43b5" providerId="ADAL" clId="{790192EA-4216-4E4B-AE0F-CABC0E5926B0}" dt="2024-10-28T16:57:52.452" v="0"/>
        <pc:sldMkLst>
          <pc:docMk/>
          <pc:sldMk cId="3387955994" sldId="1996"/>
        </pc:sldMkLst>
      </pc:sldChg>
      <pc:sldChg chg="add">
        <pc:chgData name="Shaina Kian" userId="330db58e-b116-45d0-ad60-d7a550ea43b5" providerId="ADAL" clId="{790192EA-4216-4E4B-AE0F-CABC0E5926B0}" dt="2024-10-28T16:57:52.452" v="0"/>
        <pc:sldMkLst>
          <pc:docMk/>
          <pc:sldMk cId="2107553363" sldId="1997"/>
        </pc:sldMkLst>
      </pc:sldChg>
      <pc:sldChg chg="add">
        <pc:chgData name="Shaina Kian" userId="330db58e-b116-45d0-ad60-d7a550ea43b5" providerId="ADAL" clId="{790192EA-4216-4E4B-AE0F-CABC0E5926B0}" dt="2024-10-28T16:57:52.452" v="0"/>
        <pc:sldMkLst>
          <pc:docMk/>
          <pc:sldMk cId="281525169" sldId="1998"/>
        </pc:sldMkLst>
      </pc:sldChg>
      <pc:sldChg chg="add">
        <pc:chgData name="Shaina Kian" userId="330db58e-b116-45d0-ad60-d7a550ea43b5" providerId="ADAL" clId="{790192EA-4216-4E4B-AE0F-CABC0E5926B0}" dt="2024-10-28T16:57:52.452" v="0"/>
        <pc:sldMkLst>
          <pc:docMk/>
          <pc:sldMk cId="3948981848" sldId="1999"/>
        </pc:sldMkLst>
      </pc:sldChg>
      <pc:sldChg chg="add">
        <pc:chgData name="Shaina Kian" userId="330db58e-b116-45d0-ad60-d7a550ea43b5" providerId="ADAL" clId="{790192EA-4216-4E4B-AE0F-CABC0E5926B0}" dt="2024-10-28T16:57:52.452" v="0"/>
        <pc:sldMkLst>
          <pc:docMk/>
          <pc:sldMk cId="3198841468" sldId="2000"/>
        </pc:sldMkLst>
      </pc:sldChg>
    </pc:docChg>
  </pc:docChgLst>
  <pc:docChgLst>
    <pc:chgData name="Lucinda Ewing" userId="S::ewingluc@unos.org::8ea2d8c7-5df0-443c-839f-8d7e1b6e71f4" providerId="AD" clId="Web-{5F1E0450-B662-4010-88C6-A849C24BDB3B}"/>
    <pc:docChg chg="modSld">
      <pc:chgData name="Lucinda Ewing" userId="S::ewingluc@unos.org::8ea2d8c7-5df0-443c-839f-8d7e1b6e71f4" providerId="AD" clId="Web-{5F1E0450-B662-4010-88C6-A849C24BDB3B}" dt="2025-04-08T15:52:47.842" v="10"/>
      <pc:docMkLst>
        <pc:docMk/>
      </pc:docMkLst>
      <pc:sldChg chg="addSp">
        <pc:chgData name="Lucinda Ewing" userId="S::ewingluc@unos.org::8ea2d8c7-5df0-443c-839f-8d7e1b6e71f4" providerId="AD" clId="Web-{5F1E0450-B662-4010-88C6-A849C24BDB3B}" dt="2025-04-08T15:52:13.700" v="7"/>
        <pc:sldMkLst>
          <pc:docMk/>
          <pc:sldMk cId="990371959" sldId="1816"/>
        </pc:sldMkLst>
        <pc:spChg chg="add">
          <ac:chgData name="Lucinda Ewing" userId="S::ewingluc@unos.org::8ea2d8c7-5df0-443c-839f-8d7e1b6e71f4" providerId="AD" clId="Web-{5F1E0450-B662-4010-88C6-A849C24BDB3B}" dt="2025-04-08T15:52:13.700" v="7"/>
          <ac:spMkLst>
            <pc:docMk/>
            <pc:sldMk cId="990371959" sldId="1816"/>
            <ac:spMk id="4" creationId="{85692449-7A07-1FE1-02DA-C336DE58ACB1}"/>
          </ac:spMkLst>
        </pc:spChg>
      </pc:sldChg>
      <pc:sldChg chg="addSp">
        <pc:chgData name="Lucinda Ewing" userId="S::ewingluc@unos.org::8ea2d8c7-5df0-443c-839f-8d7e1b6e71f4" providerId="AD" clId="Web-{5F1E0450-B662-4010-88C6-A849C24BDB3B}" dt="2025-04-08T15:52:41.154" v="9"/>
        <pc:sldMkLst>
          <pc:docMk/>
          <pc:sldMk cId="167226297" sldId="1975"/>
        </pc:sldMkLst>
        <pc:spChg chg="add">
          <ac:chgData name="Lucinda Ewing" userId="S::ewingluc@unos.org::8ea2d8c7-5df0-443c-839f-8d7e1b6e71f4" providerId="AD" clId="Web-{5F1E0450-B662-4010-88C6-A849C24BDB3B}" dt="2025-04-08T15:52:41.154" v="9"/>
          <ac:spMkLst>
            <pc:docMk/>
            <pc:sldMk cId="167226297" sldId="1975"/>
            <ac:spMk id="3" creationId="{E2158586-A1D4-87E1-8FB2-05542EA16357}"/>
          </ac:spMkLst>
        </pc:spChg>
      </pc:sldChg>
      <pc:sldChg chg="addSp">
        <pc:chgData name="Lucinda Ewing" userId="S::ewingluc@unos.org::8ea2d8c7-5df0-443c-839f-8d7e1b6e71f4" providerId="AD" clId="Web-{5F1E0450-B662-4010-88C6-A849C24BDB3B}" dt="2025-04-08T15:51:57.997" v="5"/>
        <pc:sldMkLst>
          <pc:docMk/>
          <pc:sldMk cId="2680569088" sldId="1978"/>
        </pc:sldMkLst>
        <pc:spChg chg="add">
          <ac:chgData name="Lucinda Ewing" userId="S::ewingluc@unos.org::8ea2d8c7-5df0-443c-839f-8d7e1b6e71f4" providerId="AD" clId="Web-{5F1E0450-B662-4010-88C6-A849C24BDB3B}" dt="2025-04-08T15:51:57.997" v="5"/>
          <ac:spMkLst>
            <pc:docMk/>
            <pc:sldMk cId="2680569088" sldId="1978"/>
            <ac:spMk id="5" creationId="{70028090-ACAC-D9DA-ABFE-965EDC261481}"/>
          </ac:spMkLst>
        </pc:spChg>
      </pc:sldChg>
      <pc:sldChg chg="addSp modSp">
        <pc:chgData name="Lucinda Ewing" userId="S::ewingluc@unos.org::8ea2d8c7-5df0-443c-839f-8d7e1b6e71f4" providerId="AD" clId="Web-{5F1E0450-B662-4010-88C6-A849C24BDB3B}" dt="2025-04-08T15:51:28.746" v="1"/>
        <pc:sldMkLst>
          <pc:docMk/>
          <pc:sldMk cId="177649121" sldId="1980"/>
        </pc:sldMkLst>
        <pc:spChg chg="add mod">
          <ac:chgData name="Lucinda Ewing" userId="S::ewingluc@unos.org::8ea2d8c7-5df0-443c-839f-8d7e1b6e71f4" providerId="AD" clId="Web-{5F1E0450-B662-4010-88C6-A849C24BDB3B}" dt="2025-04-08T15:51:28.746" v="1"/>
          <ac:spMkLst>
            <pc:docMk/>
            <pc:sldMk cId="177649121" sldId="1980"/>
            <ac:spMk id="3" creationId="{9357A11C-C333-5154-1009-994366AC0959}"/>
          </ac:spMkLst>
        </pc:spChg>
      </pc:sldChg>
      <pc:sldChg chg="addSp">
        <pc:chgData name="Lucinda Ewing" userId="S::ewingluc@unos.org::8ea2d8c7-5df0-443c-839f-8d7e1b6e71f4" providerId="AD" clId="Web-{5F1E0450-B662-4010-88C6-A849C24BDB3B}" dt="2025-04-08T15:51:53.918" v="4"/>
        <pc:sldMkLst>
          <pc:docMk/>
          <pc:sldMk cId="1419631300" sldId="1985"/>
        </pc:sldMkLst>
        <pc:spChg chg="add">
          <ac:chgData name="Lucinda Ewing" userId="S::ewingluc@unos.org::8ea2d8c7-5df0-443c-839f-8d7e1b6e71f4" providerId="AD" clId="Web-{5F1E0450-B662-4010-88C6-A849C24BDB3B}" dt="2025-04-08T15:51:53.918" v="4"/>
          <ac:spMkLst>
            <pc:docMk/>
            <pc:sldMk cId="1419631300" sldId="1985"/>
            <ac:spMk id="3" creationId="{4B2DDC68-4B40-4C50-7E27-7BDA862083DC}"/>
          </ac:spMkLst>
        </pc:spChg>
      </pc:sldChg>
      <pc:sldChg chg="addSp">
        <pc:chgData name="Lucinda Ewing" userId="S::ewingluc@unos.org::8ea2d8c7-5df0-443c-839f-8d7e1b6e71f4" providerId="AD" clId="Web-{5F1E0450-B662-4010-88C6-A849C24BDB3B}" dt="2025-04-08T15:51:48.465" v="3"/>
        <pc:sldMkLst>
          <pc:docMk/>
          <pc:sldMk cId="2011495277" sldId="1986"/>
        </pc:sldMkLst>
        <pc:spChg chg="add">
          <ac:chgData name="Lucinda Ewing" userId="S::ewingluc@unos.org::8ea2d8c7-5df0-443c-839f-8d7e1b6e71f4" providerId="AD" clId="Web-{5F1E0450-B662-4010-88C6-A849C24BDB3B}" dt="2025-04-08T15:51:48.465" v="3"/>
          <ac:spMkLst>
            <pc:docMk/>
            <pc:sldMk cId="2011495277" sldId="1986"/>
            <ac:spMk id="3" creationId="{0889E3B7-13BC-B315-F64A-536C9BE8E210}"/>
          </ac:spMkLst>
        </pc:spChg>
      </pc:sldChg>
      <pc:sldChg chg="addSp">
        <pc:chgData name="Lucinda Ewing" userId="S::ewingluc@unos.org::8ea2d8c7-5df0-443c-839f-8d7e1b6e71f4" providerId="AD" clId="Web-{5F1E0450-B662-4010-88C6-A849C24BDB3B}" dt="2025-04-08T15:52:47.842" v="10"/>
        <pc:sldMkLst>
          <pc:docMk/>
          <pc:sldMk cId="2108600495" sldId="1987"/>
        </pc:sldMkLst>
        <pc:spChg chg="add">
          <ac:chgData name="Lucinda Ewing" userId="S::ewingluc@unos.org::8ea2d8c7-5df0-443c-839f-8d7e1b6e71f4" providerId="AD" clId="Web-{5F1E0450-B662-4010-88C6-A849C24BDB3B}" dt="2025-04-08T15:52:47.842" v="10"/>
          <ac:spMkLst>
            <pc:docMk/>
            <pc:sldMk cId="2108600495" sldId="1987"/>
            <ac:spMk id="3" creationId="{9229C4C8-525A-2D17-9D6C-0473240C8568}"/>
          </ac:spMkLst>
        </pc:spChg>
      </pc:sldChg>
      <pc:sldChg chg="addSp">
        <pc:chgData name="Lucinda Ewing" userId="S::ewingluc@unos.org::8ea2d8c7-5df0-443c-839f-8d7e1b6e71f4" providerId="AD" clId="Web-{5F1E0450-B662-4010-88C6-A849C24BDB3B}" dt="2025-04-08T15:52:08.278" v="6"/>
        <pc:sldMkLst>
          <pc:docMk/>
          <pc:sldMk cId="3312815787" sldId="1988"/>
        </pc:sldMkLst>
        <pc:spChg chg="add">
          <ac:chgData name="Lucinda Ewing" userId="S::ewingluc@unos.org::8ea2d8c7-5df0-443c-839f-8d7e1b6e71f4" providerId="AD" clId="Web-{5F1E0450-B662-4010-88C6-A849C24BDB3B}" dt="2025-04-08T15:52:08.278" v="6"/>
          <ac:spMkLst>
            <pc:docMk/>
            <pc:sldMk cId="3312815787" sldId="1988"/>
            <ac:spMk id="3" creationId="{4224B14B-203E-826C-4FFF-4848E03738B3}"/>
          </ac:spMkLst>
        </pc:spChg>
      </pc:sldChg>
      <pc:sldChg chg="addSp">
        <pc:chgData name="Lucinda Ewing" userId="S::ewingluc@unos.org::8ea2d8c7-5df0-443c-839f-8d7e1b6e71f4" providerId="AD" clId="Web-{5F1E0450-B662-4010-88C6-A849C24BDB3B}" dt="2025-04-08T15:51:43.543" v="2"/>
        <pc:sldMkLst>
          <pc:docMk/>
          <pc:sldMk cId="654340174" sldId="1989"/>
        </pc:sldMkLst>
        <pc:spChg chg="add">
          <ac:chgData name="Lucinda Ewing" userId="S::ewingluc@unos.org::8ea2d8c7-5df0-443c-839f-8d7e1b6e71f4" providerId="AD" clId="Web-{5F1E0450-B662-4010-88C6-A849C24BDB3B}" dt="2025-04-08T15:51:43.543" v="2"/>
          <ac:spMkLst>
            <pc:docMk/>
            <pc:sldMk cId="654340174" sldId="1989"/>
            <ac:spMk id="3" creationId="{EBECE83E-3F0F-F7A4-5628-741B3FB2EC86}"/>
          </ac:spMkLst>
        </pc:spChg>
      </pc:sldChg>
      <pc:sldChg chg="modSp">
        <pc:chgData name="Lucinda Ewing" userId="S::ewingluc@unos.org::8ea2d8c7-5df0-443c-839f-8d7e1b6e71f4" providerId="AD" clId="Web-{5F1E0450-B662-4010-88C6-A849C24BDB3B}" dt="2025-04-08T15:52:28.232" v="8" actId="1076"/>
        <pc:sldMkLst>
          <pc:docMk/>
          <pc:sldMk cId="2198067392" sldId="1991"/>
        </pc:sldMkLst>
        <pc:spChg chg="mod">
          <ac:chgData name="Lucinda Ewing" userId="S::ewingluc@unos.org::8ea2d8c7-5df0-443c-839f-8d7e1b6e71f4" providerId="AD" clId="Web-{5F1E0450-B662-4010-88C6-A849C24BDB3B}" dt="2025-04-08T15:52:28.232" v="8" actId="1076"/>
          <ac:spMkLst>
            <pc:docMk/>
            <pc:sldMk cId="2198067392" sldId="1991"/>
            <ac:spMk id="2" creationId="{7C186AF1-D1B5-07B0-1380-060F91163B67}"/>
          </ac:spMkLst>
        </pc:spChg>
      </pc:sldChg>
    </pc:docChg>
  </pc:docChgLst>
  <pc:docChgLst>
    <pc:chgData name="Wida Cherikh" userId="0497a4a2-d26b-496d-960e-fb8e2686194b" providerId="ADAL" clId="{07422E51-235B-473E-8787-67CACC4121F7}"/>
    <pc:docChg chg="modSld">
      <pc:chgData name="Wida Cherikh" userId="0497a4a2-d26b-496d-960e-fb8e2686194b" providerId="ADAL" clId="{07422E51-235B-473E-8787-67CACC4121F7}" dt="2024-10-27T20:04:30.044" v="22" actId="20577"/>
      <pc:docMkLst>
        <pc:docMk/>
      </pc:docMkLst>
      <pc:sldChg chg="modSp mod">
        <pc:chgData name="Wida Cherikh" userId="0497a4a2-d26b-496d-960e-fb8e2686194b" providerId="ADAL" clId="{07422E51-235B-473E-8787-67CACC4121F7}" dt="2024-10-27T20:04:30.044" v="22" actId="20577"/>
        <pc:sldMkLst>
          <pc:docMk/>
          <pc:sldMk cId="3384061476" sldId="1895"/>
        </pc:sldMkLst>
      </pc:sldChg>
    </pc:docChg>
  </pc:docChgLst>
  <pc:docChgLst>
    <pc:chgData name="Wida Cherikh" userId="0497a4a2-d26b-496d-960e-fb8e2686194b" providerId="ADAL" clId="{348B6757-9C71-4D5E-8D58-DCD39462B383}"/>
    <pc:docChg chg="undo custSel modSld">
      <pc:chgData name="Wida Cherikh" userId="0497a4a2-d26b-496d-960e-fb8e2686194b" providerId="ADAL" clId="{348B6757-9C71-4D5E-8D58-DCD39462B383}" dt="2024-10-29T21:23:54.751" v="21" actId="1076"/>
      <pc:docMkLst>
        <pc:docMk/>
      </pc:docMkLst>
      <pc:sldChg chg="modSp mod">
        <pc:chgData name="Wida Cherikh" userId="0497a4a2-d26b-496d-960e-fb8e2686194b" providerId="ADAL" clId="{348B6757-9C71-4D5E-8D58-DCD39462B383}" dt="2024-10-28T15:59:42.201" v="1" actId="27918"/>
        <pc:sldMkLst>
          <pc:docMk/>
          <pc:sldMk cId="2701078245" sldId="1883"/>
        </pc:sldMkLst>
      </pc:sldChg>
      <pc:sldChg chg="modSp mod">
        <pc:chgData name="Wida Cherikh" userId="0497a4a2-d26b-496d-960e-fb8e2686194b" providerId="ADAL" clId="{348B6757-9C71-4D5E-8D58-DCD39462B383}" dt="2024-10-29T21:23:54.751" v="21" actId="1076"/>
        <pc:sldMkLst>
          <pc:docMk/>
          <pc:sldMk cId="2858039856" sldId="1918"/>
        </pc:sldMkLst>
      </pc:sldChg>
      <pc:sldChg chg="addSp delSp mod">
        <pc:chgData name="Wida Cherikh" userId="0497a4a2-d26b-496d-960e-fb8e2686194b" providerId="ADAL" clId="{348B6757-9C71-4D5E-8D58-DCD39462B383}" dt="2024-10-29T21:17:20.799" v="3" actId="478"/>
        <pc:sldMkLst>
          <pc:docMk/>
          <pc:sldMk cId="2611123852" sldId="1993"/>
        </pc:sldMkLst>
      </pc:sldChg>
    </pc:docChg>
  </pc:docChgLst>
  <pc:docChgLst>
    <pc:chgData name="Alexandra Lewis" userId="47ff227e-8ffa-47c6-a31e-754f45be52bb" providerId="ADAL" clId="{9F8D1262-9B59-4397-8E0D-F027C3A45615}"/>
    <pc:docChg chg="modSld">
      <pc:chgData name="Alexandra Lewis" userId="47ff227e-8ffa-47c6-a31e-754f45be52bb" providerId="ADAL" clId="{9F8D1262-9B59-4397-8E0D-F027C3A45615}" dt="2025-04-03T14:52:20.198" v="21" actId="20577"/>
      <pc:docMkLst>
        <pc:docMk/>
      </pc:docMkLst>
      <pc:sldChg chg="modSp mod">
        <pc:chgData name="Alexandra Lewis" userId="47ff227e-8ffa-47c6-a31e-754f45be52bb" providerId="ADAL" clId="{9F8D1262-9B59-4397-8E0D-F027C3A45615}" dt="2025-04-03T14:52:12.739" v="7" actId="20577"/>
        <pc:sldMkLst>
          <pc:docMk/>
          <pc:sldMk cId="4179819371" sldId="1903"/>
        </pc:sldMkLst>
        <pc:spChg chg="mod">
          <ac:chgData name="Alexandra Lewis" userId="47ff227e-8ffa-47c6-a31e-754f45be52bb" providerId="ADAL" clId="{9F8D1262-9B59-4397-8E0D-F027C3A45615}" dt="2025-04-03T14:52:12.739" v="7" actId="20577"/>
          <ac:spMkLst>
            <pc:docMk/>
            <pc:sldMk cId="4179819371" sldId="1903"/>
            <ac:spMk id="2" creationId="{00000000-0000-0000-0000-000000000000}"/>
          </ac:spMkLst>
        </pc:spChg>
      </pc:sldChg>
      <pc:sldChg chg="modSp mod">
        <pc:chgData name="Alexandra Lewis" userId="47ff227e-8ffa-47c6-a31e-754f45be52bb" providerId="ADAL" clId="{9F8D1262-9B59-4397-8E0D-F027C3A45615}" dt="2025-04-03T14:52:09.811" v="3" actId="20577"/>
        <pc:sldMkLst>
          <pc:docMk/>
          <pc:sldMk cId="1728509899" sldId="1945"/>
        </pc:sldMkLst>
        <pc:spChg chg="mod">
          <ac:chgData name="Alexandra Lewis" userId="47ff227e-8ffa-47c6-a31e-754f45be52bb" providerId="ADAL" clId="{9F8D1262-9B59-4397-8E0D-F027C3A45615}" dt="2025-04-03T14:52:09.811" v="3" actId="20577"/>
          <ac:spMkLst>
            <pc:docMk/>
            <pc:sldMk cId="1728509899" sldId="1945"/>
            <ac:spMk id="2" creationId="{00000000-0000-0000-0000-000000000000}"/>
          </ac:spMkLst>
        </pc:spChg>
      </pc:sldChg>
      <pc:sldChg chg="modSp mod">
        <pc:chgData name="Alexandra Lewis" userId="47ff227e-8ffa-47c6-a31e-754f45be52bb" providerId="ADAL" clId="{9F8D1262-9B59-4397-8E0D-F027C3A45615}" dt="2025-04-03T14:52:15.667" v="11" actId="20577"/>
        <pc:sldMkLst>
          <pc:docMk/>
          <pc:sldMk cId="2282550541" sldId="1947"/>
        </pc:sldMkLst>
        <pc:spChg chg="mod">
          <ac:chgData name="Alexandra Lewis" userId="47ff227e-8ffa-47c6-a31e-754f45be52bb" providerId="ADAL" clId="{9F8D1262-9B59-4397-8E0D-F027C3A45615}" dt="2025-04-03T14:52:15.667" v="11" actId="20577"/>
          <ac:spMkLst>
            <pc:docMk/>
            <pc:sldMk cId="2282550541" sldId="1947"/>
            <ac:spMk id="2" creationId="{00000000-0000-0000-0000-000000000000}"/>
          </ac:spMkLst>
        </pc:spChg>
      </pc:sldChg>
      <pc:sldChg chg="modSp mod">
        <pc:chgData name="Alexandra Lewis" userId="47ff227e-8ffa-47c6-a31e-754f45be52bb" providerId="ADAL" clId="{9F8D1262-9B59-4397-8E0D-F027C3A45615}" dt="2025-04-03T14:52:20.198" v="21" actId="20577"/>
        <pc:sldMkLst>
          <pc:docMk/>
          <pc:sldMk cId="746635973" sldId="1948"/>
        </pc:sldMkLst>
        <pc:spChg chg="mod">
          <ac:chgData name="Alexandra Lewis" userId="47ff227e-8ffa-47c6-a31e-754f45be52bb" providerId="ADAL" clId="{9F8D1262-9B59-4397-8E0D-F027C3A45615}" dt="2025-04-03T14:52:20.198" v="21" actId="20577"/>
          <ac:spMkLst>
            <pc:docMk/>
            <pc:sldMk cId="746635973" sldId="1948"/>
            <ac:spMk id="2" creationId="{00000000-0000-0000-0000-000000000000}"/>
          </ac:spMkLst>
        </pc:spChg>
      </pc:sldChg>
    </pc:docChg>
  </pc:docChgLst>
  <pc:docChgLst>
    <pc:chgData name="Rebecca J Cogswell" userId="S::cogsw014_umn.edu#ext#@unositoperations.onmicrosoft.com::effb258f-a37f-4534-9229-93454b5d763f" providerId="AD" clId="Web-{790C95AF-B8E3-1213-34D9-95B0BE45CD18}"/>
    <pc:docChg chg="modSld">
      <pc:chgData name="Rebecca J Cogswell" userId="S::cogsw014_umn.edu#ext#@unositoperations.onmicrosoft.com::effb258f-a37f-4534-9229-93454b5d763f" providerId="AD" clId="Web-{790C95AF-B8E3-1213-34D9-95B0BE45CD18}" dt="2024-08-19T19:13:54.767" v="15"/>
      <pc:docMkLst>
        <pc:docMk/>
      </pc:docMkLst>
      <pc:sldChg chg="modSp">
        <pc:chgData name="Rebecca J Cogswell" userId="S::cogsw014_umn.edu#ext#@unositoperations.onmicrosoft.com::effb258f-a37f-4534-9229-93454b5d763f" providerId="AD" clId="Web-{790C95AF-B8E3-1213-34D9-95B0BE45CD18}" dt="2024-08-19T19:13:54.767" v="15"/>
        <pc:sldMkLst>
          <pc:docMk/>
          <pc:sldMk cId="421711998" sldId="1917"/>
        </pc:sldMkLst>
      </pc:sldChg>
    </pc:docChg>
  </pc:docChgLst>
  <pc:docChgLst>
    <pc:chgData name="Wida Cherikh" userId="0497a4a2-d26b-496d-960e-fb8e2686194b" providerId="ADAL" clId="{86B33D77-1CFA-4589-853A-6C80DBB655B0}"/>
    <pc:docChg chg="custSel addSld delSld modSld">
      <pc:chgData name="Wida Cherikh" userId="0497a4a2-d26b-496d-960e-fb8e2686194b" providerId="ADAL" clId="{86B33D77-1CFA-4589-853A-6C80DBB655B0}" dt="2024-10-30T01:04:45.461" v="46" actId="14100"/>
      <pc:docMkLst>
        <pc:docMk/>
      </pc:docMkLst>
      <pc:sldChg chg="addSp delSp modSp mod">
        <pc:chgData name="Wida Cherikh" userId="0497a4a2-d26b-496d-960e-fb8e2686194b" providerId="ADAL" clId="{86B33D77-1CFA-4589-853A-6C80DBB655B0}" dt="2024-10-30T01:04:45.461" v="46" actId="14100"/>
        <pc:sldMkLst>
          <pc:docMk/>
          <pc:sldMk cId="2541668365" sldId="1826"/>
        </pc:sldMkLst>
      </pc:sldChg>
      <pc:sldChg chg="addSp delSp modSp mod">
        <pc:chgData name="Wida Cherikh" userId="0497a4a2-d26b-496d-960e-fb8e2686194b" providerId="ADAL" clId="{86B33D77-1CFA-4589-853A-6C80DBB655B0}" dt="2024-10-30T01:00:26.394" v="40" actId="1076"/>
        <pc:sldMkLst>
          <pc:docMk/>
          <pc:sldMk cId="1919920706" sldId="1910"/>
        </pc:sldMkLst>
      </pc:sldChg>
      <pc:sldChg chg="del">
        <pc:chgData name="Wida Cherikh" userId="0497a4a2-d26b-496d-960e-fb8e2686194b" providerId="ADAL" clId="{86B33D77-1CFA-4589-853A-6C80DBB655B0}" dt="2024-10-29T23:27:41.035" v="3" actId="47"/>
        <pc:sldMkLst>
          <pc:docMk/>
          <pc:sldMk cId="2892224169" sldId="1913"/>
        </pc:sldMkLst>
      </pc:sldChg>
      <pc:sldChg chg="addSp delSp modSp mod">
        <pc:chgData name="Wida Cherikh" userId="0497a4a2-d26b-496d-960e-fb8e2686194b" providerId="ADAL" clId="{86B33D77-1CFA-4589-853A-6C80DBB655B0}" dt="2024-10-30T00:56:37.035" v="19" actId="14100"/>
        <pc:sldMkLst>
          <pc:docMk/>
          <pc:sldMk cId="2858039856" sldId="1918"/>
        </pc:sldMkLst>
      </pc:sldChg>
      <pc:sldChg chg="add">
        <pc:chgData name="Wida Cherikh" userId="0497a4a2-d26b-496d-960e-fb8e2686194b" providerId="ADAL" clId="{86B33D77-1CFA-4589-853A-6C80DBB655B0}" dt="2024-10-29T23:30:19.561" v="11"/>
        <pc:sldMkLst>
          <pc:docMk/>
          <pc:sldMk cId="593283608" sldId="1932"/>
        </pc:sldMkLst>
      </pc:sldChg>
      <pc:sldChg chg="delSp mod">
        <pc:chgData name="Wida Cherikh" userId="0497a4a2-d26b-496d-960e-fb8e2686194b" providerId="ADAL" clId="{86B33D77-1CFA-4589-853A-6C80DBB655B0}" dt="2024-10-29T23:29:06.062" v="6" actId="478"/>
        <pc:sldMkLst>
          <pc:docMk/>
          <pc:sldMk cId="2141684497" sldId="1992"/>
        </pc:sldMkLst>
      </pc:sldChg>
      <pc:sldChg chg="del">
        <pc:chgData name="Wida Cherikh" userId="0497a4a2-d26b-496d-960e-fb8e2686194b" providerId="ADAL" clId="{86B33D77-1CFA-4589-853A-6C80DBB655B0}" dt="2024-10-29T23:28:55.956" v="5" actId="47"/>
        <pc:sldMkLst>
          <pc:docMk/>
          <pc:sldMk cId="2611123852" sldId="1993"/>
        </pc:sldMkLst>
      </pc:sldChg>
      <pc:sldChg chg="add del">
        <pc:chgData name="Wida Cherikh" userId="0497a4a2-d26b-496d-960e-fb8e2686194b" providerId="ADAL" clId="{86B33D77-1CFA-4589-853A-6C80DBB655B0}" dt="2024-10-29T23:30:11.595" v="10"/>
        <pc:sldMkLst>
          <pc:docMk/>
          <pc:sldMk cId="865528490" sldId="1994"/>
        </pc:sldMkLst>
      </pc:sldChg>
      <pc:sldChg chg="del">
        <pc:chgData name="Wida Cherikh" userId="0497a4a2-d26b-496d-960e-fb8e2686194b" providerId="ADAL" clId="{86B33D77-1CFA-4589-853A-6C80DBB655B0}" dt="2024-10-29T23:29:26.905" v="8" actId="47"/>
        <pc:sldMkLst>
          <pc:docMk/>
          <pc:sldMk cId="2686649179" sldId="1994"/>
        </pc:sldMkLst>
      </pc:sldChg>
      <pc:sldChg chg="add del">
        <pc:chgData name="Wida Cherikh" userId="0497a4a2-d26b-496d-960e-fb8e2686194b" providerId="ADAL" clId="{86B33D77-1CFA-4589-853A-6C80DBB655B0}" dt="2024-10-29T23:26:41.419" v="1"/>
        <pc:sldMkLst>
          <pc:docMk/>
          <pc:sldMk cId="349291660" sldId="2001"/>
        </pc:sldMkLst>
      </pc:sldChg>
      <pc:sldChg chg="add">
        <pc:chgData name="Wida Cherikh" userId="0497a4a2-d26b-496d-960e-fb8e2686194b" providerId="ADAL" clId="{86B33D77-1CFA-4589-853A-6C80DBB655B0}" dt="2024-10-29T23:27:18.313" v="2"/>
        <pc:sldMkLst>
          <pc:docMk/>
          <pc:sldMk cId="1726263901" sldId="2001"/>
        </pc:sldMkLst>
      </pc:sldChg>
      <pc:sldChg chg="addSp delSp modSp add mod">
        <pc:chgData name="Wida Cherikh" userId="0497a4a2-d26b-496d-960e-fb8e2686194b" providerId="ADAL" clId="{86B33D77-1CFA-4589-853A-6C80DBB655B0}" dt="2024-10-30T00:57:36.934" v="25" actId="1076"/>
        <pc:sldMkLst>
          <pc:docMk/>
          <pc:sldMk cId="1442008991" sldId="2002"/>
        </pc:sldMkLst>
      </pc:sldChg>
      <pc:sldChg chg="add">
        <pc:chgData name="Wida Cherikh" userId="0497a4a2-d26b-496d-960e-fb8e2686194b" providerId="ADAL" clId="{86B33D77-1CFA-4589-853A-6C80DBB655B0}" dt="2024-10-29T23:29:17.641" v="7"/>
        <pc:sldMkLst>
          <pc:docMk/>
          <pc:sldMk cId="1751972079" sldId="2003"/>
        </pc:sldMkLst>
      </pc:sldChg>
    </pc:docChg>
  </pc:docChgLst>
  <pc:docChgLst>
    <pc:chgData name="Wida Cherikh" userId="0497a4a2-d26b-496d-960e-fb8e2686194b" providerId="ADAL" clId="{34571FF3-8FA1-457A-944A-38802ECDF236}"/>
    <pc:docChg chg="modSld">
      <pc:chgData name="Wida Cherikh" userId="0497a4a2-d26b-496d-960e-fb8e2686194b" providerId="ADAL" clId="{34571FF3-8FA1-457A-944A-38802ECDF236}" dt="2025-01-30T18:40:53.284" v="0"/>
      <pc:docMkLst>
        <pc:docMk/>
      </pc:docMkLst>
      <pc:sldChg chg="modNotesTx">
        <pc:chgData name="Wida Cherikh" userId="0497a4a2-d26b-496d-960e-fb8e2686194b" providerId="ADAL" clId="{34571FF3-8FA1-457A-944A-38802ECDF236}" dt="2025-01-30T18:40:53.284" v="0"/>
        <pc:sldMkLst>
          <pc:docMk/>
          <pc:sldMk cId="2701078245" sldId="1883"/>
        </pc:sldMkLst>
      </pc:sldChg>
    </pc:docChg>
  </pc:docChgLst>
  <pc:docChgLst>
    <pc:chgData name="Lucinda Ewing" userId="8ea2d8c7-5df0-443c-839f-8d7e1b6e71f4" providerId="ADAL" clId="{59FDC931-20AC-4699-BCBF-A56C440F0371}"/>
    <pc:docChg chg="undo custSel modSld modMainMaster">
      <pc:chgData name="Lucinda Ewing" userId="8ea2d8c7-5df0-443c-839f-8d7e1b6e71f4" providerId="ADAL" clId="{59FDC931-20AC-4699-BCBF-A56C440F0371}" dt="2025-04-01T15:26:42.465" v="26" actId="1076"/>
      <pc:docMkLst>
        <pc:docMk/>
      </pc:docMkLst>
      <pc:sldChg chg="setBg">
        <pc:chgData name="Lucinda Ewing" userId="8ea2d8c7-5df0-443c-839f-8d7e1b6e71f4" providerId="ADAL" clId="{59FDC931-20AC-4699-BCBF-A56C440F0371}" dt="2025-04-01T15:20:42.654" v="6"/>
        <pc:sldMkLst>
          <pc:docMk/>
          <pc:sldMk cId="2657102402" sldId="1268"/>
        </pc:sldMkLst>
      </pc:sldChg>
      <pc:sldChg chg="addSp delSp modSp mod modClrScheme chgLayout">
        <pc:chgData name="Lucinda Ewing" userId="8ea2d8c7-5df0-443c-839f-8d7e1b6e71f4" providerId="ADAL" clId="{59FDC931-20AC-4699-BCBF-A56C440F0371}" dt="2025-04-01T15:18:01.592" v="4" actId="26606"/>
        <pc:sldMkLst>
          <pc:docMk/>
          <pc:sldMk cId="4262600732" sldId="1815"/>
        </pc:sldMkLst>
        <pc:spChg chg="mod ord">
          <ac:chgData name="Lucinda Ewing" userId="8ea2d8c7-5df0-443c-839f-8d7e1b6e71f4" providerId="ADAL" clId="{59FDC931-20AC-4699-BCBF-A56C440F0371}" dt="2025-04-01T15:18:01.592" v="4" actId="26606"/>
          <ac:spMkLst>
            <pc:docMk/>
            <pc:sldMk cId="4262600732" sldId="1815"/>
            <ac:spMk id="2" creationId="{687E2022-D118-650A-812D-CE22B7D583A0}"/>
          </ac:spMkLst>
        </pc:spChg>
      </pc:sldChg>
      <pc:sldMasterChg chg="modSldLayout">
        <pc:chgData name="Lucinda Ewing" userId="8ea2d8c7-5df0-443c-839f-8d7e1b6e71f4" providerId="ADAL" clId="{59FDC931-20AC-4699-BCBF-A56C440F0371}" dt="2025-04-01T15:22:50.683" v="14"/>
        <pc:sldMasterMkLst>
          <pc:docMk/>
          <pc:sldMasterMk cId="0" sldId="2147483660"/>
        </pc:sldMasterMkLst>
        <pc:sldLayoutChg chg="addSp delSp modSp mod">
          <pc:chgData name="Lucinda Ewing" userId="8ea2d8c7-5df0-443c-839f-8d7e1b6e71f4" providerId="ADAL" clId="{59FDC931-20AC-4699-BCBF-A56C440F0371}" dt="2025-04-01T15:22:50.683" v="14"/>
          <pc:sldLayoutMkLst>
            <pc:docMk/>
            <pc:sldMasterMk cId="0" sldId="2147483660"/>
            <pc:sldLayoutMk cId="0" sldId="2147483662"/>
          </pc:sldLayoutMkLst>
          <pc:spChg chg="add mod">
            <ac:chgData name="Lucinda Ewing" userId="8ea2d8c7-5df0-443c-839f-8d7e1b6e71f4" providerId="ADAL" clId="{59FDC931-20AC-4699-BCBF-A56C440F0371}" dt="2025-04-01T15:22:50.683" v="14"/>
            <ac:spMkLst>
              <pc:docMk/>
              <pc:sldMasterMk cId="0" sldId="2147483660"/>
              <pc:sldLayoutMk cId="0" sldId="2147483662"/>
              <ac:spMk id="12" creationId="{4573482E-DBDF-AF37-EC40-5CEB89359D1A}"/>
            </ac:spMkLst>
          </pc:spChg>
        </pc:sldLayoutChg>
      </pc:sldMasterChg>
      <pc:sldMasterChg chg="modSldLayout">
        <pc:chgData name="Lucinda Ewing" userId="8ea2d8c7-5df0-443c-839f-8d7e1b6e71f4" providerId="ADAL" clId="{59FDC931-20AC-4699-BCBF-A56C440F0371}" dt="2025-04-01T15:24:34.373" v="18" actId="1076"/>
        <pc:sldMasterMkLst>
          <pc:docMk/>
          <pc:sldMasterMk cId="171494437" sldId="2147483684"/>
        </pc:sldMasterMkLst>
        <pc:sldLayoutChg chg="addSp delSp modSp mod">
          <pc:chgData name="Lucinda Ewing" userId="8ea2d8c7-5df0-443c-839f-8d7e1b6e71f4" providerId="ADAL" clId="{59FDC931-20AC-4699-BCBF-A56C440F0371}" dt="2025-04-01T15:24:34.373" v="18" actId="1076"/>
          <pc:sldLayoutMkLst>
            <pc:docMk/>
            <pc:sldMasterMk cId="171494437" sldId="2147483684"/>
            <pc:sldLayoutMk cId="2415211752" sldId="2147483686"/>
          </pc:sldLayoutMkLst>
          <pc:spChg chg="add mod">
            <ac:chgData name="Lucinda Ewing" userId="8ea2d8c7-5df0-443c-839f-8d7e1b6e71f4" providerId="ADAL" clId="{59FDC931-20AC-4699-BCBF-A56C440F0371}" dt="2025-04-01T15:24:34.373" v="18" actId="1076"/>
            <ac:spMkLst>
              <pc:docMk/>
              <pc:sldMasterMk cId="171494437" sldId="2147483684"/>
              <pc:sldLayoutMk cId="2415211752" sldId="2147483686"/>
              <ac:spMk id="9" creationId="{DC905829-CFA4-6769-89B4-436B50AA88B1}"/>
            </ac:spMkLst>
          </pc:spChg>
          <pc:grpChg chg="topLvl">
            <ac:chgData name="Lucinda Ewing" userId="8ea2d8c7-5df0-443c-839f-8d7e1b6e71f4" providerId="ADAL" clId="{59FDC931-20AC-4699-BCBF-A56C440F0371}" dt="2025-04-01T15:24:23.720" v="16" actId="478"/>
            <ac:grpSpMkLst>
              <pc:docMk/>
              <pc:sldMasterMk cId="171494437" sldId="2147483684"/>
              <pc:sldLayoutMk cId="2415211752" sldId="2147483686"/>
              <ac:grpSpMk id="5" creationId="{03D8A25C-9783-C0F0-AE40-E63223BC161D}"/>
            </ac:grpSpMkLst>
          </pc:grpChg>
        </pc:sldLayoutChg>
      </pc:sldMasterChg>
      <pc:sldMasterChg chg="modSldLayout">
        <pc:chgData name="Lucinda Ewing" userId="8ea2d8c7-5df0-443c-839f-8d7e1b6e71f4" providerId="ADAL" clId="{59FDC931-20AC-4699-BCBF-A56C440F0371}" dt="2025-04-01T15:26:42.465" v="26" actId="1076"/>
        <pc:sldMasterMkLst>
          <pc:docMk/>
          <pc:sldMasterMk cId="3401190141" sldId="2147483696"/>
        </pc:sldMasterMkLst>
        <pc:sldLayoutChg chg="addSp delSp modSp mod">
          <pc:chgData name="Lucinda Ewing" userId="8ea2d8c7-5df0-443c-839f-8d7e1b6e71f4" providerId="ADAL" clId="{59FDC931-20AC-4699-BCBF-A56C440F0371}" dt="2025-04-01T15:26:42.465" v="26" actId="1076"/>
          <pc:sldLayoutMkLst>
            <pc:docMk/>
            <pc:sldMasterMk cId="3401190141" sldId="2147483696"/>
            <pc:sldLayoutMk cId="3660491652" sldId="2147483698"/>
          </pc:sldLayoutMkLst>
          <pc:spChg chg="add mod">
            <ac:chgData name="Lucinda Ewing" userId="8ea2d8c7-5df0-443c-839f-8d7e1b6e71f4" providerId="ADAL" clId="{59FDC931-20AC-4699-BCBF-A56C440F0371}" dt="2025-04-01T15:26:42.465" v="26" actId="1076"/>
            <ac:spMkLst>
              <pc:docMk/>
              <pc:sldMasterMk cId="3401190141" sldId="2147483696"/>
              <pc:sldLayoutMk cId="3660491652" sldId="2147483698"/>
              <ac:spMk id="12" creationId="{FB881B1B-A255-666D-C077-4C1E1998F0C8}"/>
            </ac:spMkLst>
          </pc:spChg>
        </pc:sldLayoutChg>
      </pc:sldMasterChg>
    </pc:docChg>
  </pc:docChgLst>
  <pc:docChgLst>
    <pc:chgData name="Wida Cherikh" userId="0497a4a2-d26b-496d-960e-fb8e2686194b" providerId="ADAL" clId="{15BE21F2-55A2-49EB-9A96-6C0B6D8CED6B}"/>
    <pc:docChg chg="undo custSel addSld delSld modSld delMainMaster">
      <pc:chgData name="Wida Cherikh" userId="0497a4a2-d26b-496d-960e-fb8e2686194b" providerId="ADAL" clId="{15BE21F2-55A2-49EB-9A96-6C0B6D8CED6B}" dt="2024-08-19T03:03:40.659" v="482" actId="20577"/>
      <pc:docMkLst>
        <pc:docMk/>
      </pc:docMkLst>
      <pc:sldChg chg="add">
        <pc:chgData name="Wida Cherikh" userId="0497a4a2-d26b-496d-960e-fb8e2686194b" providerId="ADAL" clId="{15BE21F2-55A2-49EB-9A96-6C0B6D8CED6B}" dt="2024-07-23T20:01:44.395" v="3"/>
        <pc:sldMkLst>
          <pc:docMk/>
          <pc:sldMk cId="990371959" sldId="1816"/>
        </pc:sldMkLst>
      </pc:sldChg>
      <pc:sldChg chg="add del">
        <pc:chgData name="Wida Cherikh" userId="0497a4a2-d26b-496d-960e-fb8e2686194b" providerId="ADAL" clId="{15BE21F2-55A2-49EB-9A96-6C0B6D8CED6B}" dt="2024-07-23T20:01:38.890" v="2"/>
        <pc:sldMkLst>
          <pc:docMk/>
          <pc:sldMk cId="1211444138" sldId="1816"/>
        </pc:sldMkLst>
      </pc:sldChg>
      <pc:sldChg chg="del">
        <pc:chgData name="Wida Cherikh" userId="0497a4a2-d26b-496d-960e-fb8e2686194b" providerId="ADAL" clId="{15BE21F2-55A2-49EB-9A96-6C0B6D8CED6B}" dt="2024-07-23T20:01:12.080" v="0" actId="2696"/>
        <pc:sldMkLst>
          <pc:docMk/>
          <pc:sldMk cId="1621164363" sldId="1816"/>
        </pc:sldMkLst>
      </pc:sldChg>
      <pc:sldChg chg="mod">
        <pc:chgData name="Wida Cherikh" userId="0497a4a2-d26b-496d-960e-fb8e2686194b" providerId="ADAL" clId="{15BE21F2-55A2-49EB-9A96-6C0B6D8CED6B}" dt="2024-08-18T15:50:00.102" v="373" actId="27918"/>
        <pc:sldMkLst>
          <pc:docMk/>
          <pc:sldMk cId="0" sldId="1829"/>
        </pc:sldMkLst>
      </pc:sldChg>
      <pc:sldChg chg="del">
        <pc:chgData name="Wida Cherikh" userId="0497a4a2-d26b-496d-960e-fb8e2686194b" providerId="ADAL" clId="{15BE21F2-55A2-49EB-9A96-6C0B6D8CED6B}" dt="2024-07-23T20:03:44.869" v="5" actId="2696"/>
        <pc:sldMkLst>
          <pc:docMk/>
          <pc:sldMk cId="828632965" sldId="1860"/>
        </pc:sldMkLst>
      </pc:sldChg>
      <pc:sldChg chg="add">
        <pc:chgData name="Wida Cherikh" userId="0497a4a2-d26b-496d-960e-fb8e2686194b" providerId="ADAL" clId="{15BE21F2-55A2-49EB-9A96-6C0B6D8CED6B}" dt="2024-07-23T20:03:55.878" v="6"/>
        <pc:sldMkLst>
          <pc:docMk/>
          <pc:sldMk cId="3509520211" sldId="1860"/>
        </pc:sldMkLst>
      </pc:sldChg>
      <pc:sldChg chg="delSp mod">
        <pc:chgData name="Wida Cherikh" userId="0497a4a2-d26b-496d-960e-fb8e2686194b" providerId="ADAL" clId="{15BE21F2-55A2-49EB-9A96-6C0B6D8CED6B}" dt="2024-08-16T00:36:27.937" v="322" actId="478"/>
        <pc:sldMkLst>
          <pc:docMk/>
          <pc:sldMk cId="3384061476" sldId="1895"/>
        </pc:sldMkLst>
      </pc:sldChg>
      <pc:sldChg chg="modSp mod">
        <pc:chgData name="Wida Cherikh" userId="0497a4a2-d26b-496d-960e-fb8e2686194b" providerId="ADAL" clId="{15BE21F2-55A2-49EB-9A96-6C0B6D8CED6B}" dt="2024-08-19T03:03:40.659" v="482" actId="20577"/>
        <pc:sldMkLst>
          <pc:docMk/>
          <pc:sldMk cId="421711998" sldId="1917"/>
        </pc:sldMkLst>
      </pc:sldChg>
      <pc:sldChg chg="modSp mod">
        <pc:chgData name="Wida Cherikh" userId="0497a4a2-d26b-496d-960e-fb8e2686194b" providerId="ADAL" clId="{15BE21F2-55A2-49EB-9A96-6C0B6D8CED6B}" dt="2024-07-24T00:01:30.418" v="318" actId="20577"/>
        <pc:sldMkLst>
          <pc:docMk/>
          <pc:sldMk cId="1197396157" sldId="1949"/>
        </pc:sldMkLst>
      </pc:sldChg>
      <pc:sldChg chg="add del">
        <pc:chgData name="Wida Cherikh" userId="0497a4a2-d26b-496d-960e-fb8e2686194b" providerId="ADAL" clId="{15BE21F2-55A2-49EB-9A96-6C0B6D8CED6B}" dt="2024-07-23T22:57:50.329" v="292" actId="47"/>
        <pc:sldMkLst>
          <pc:docMk/>
          <pc:sldMk cId="1095281811" sldId="1970"/>
        </pc:sldMkLst>
      </pc:sldChg>
      <pc:sldChg chg="add del">
        <pc:chgData name="Wida Cherikh" userId="0497a4a2-d26b-496d-960e-fb8e2686194b" providerId="ADAL" clId="{15BE21F2-55A2-49EB-9A96-6C0B6D8CED6B}" dt="2024-07-23T22:37:23.579" v="287"/>
        <pc:sldMkLst>
          <pc:docMk/>
          <pc:sldMk cId="3072369940" sldId="1970"/>
        </pc:sldMkLst>
      </pc:sldChg>
      <pc:sldChg chg="add del mod">
        <pc:chgData name="Wida Cherikh" userId="0497a4a2-d26b-496d-960e-fb8e2686194b" providerId="ADAL" clId="{15BE21F2-55A2-49EB-9A96-6C0B6D8CED6B}" dt="2024-07-23T22:37:16.363" v="285" actId="2696"/>
        <pc:sldMkLst>
          <pc:docMk/>
          <pc:sldMk cId="3476158782" sldId="1970"/>
        </pc:sldMkLst>
      </pc:sldChg>
      <pc:sldChg chg="del">
        <pc:chgData name="Wida Cherikh" userId="0497a4a2-d26b-496d-960e-fb8e2686194b" providerId="ADAL" clId="{15BE21F2-55A2-49EB-9A96-6C0B6D8CED6B}" dt="2024-07-23T20:03:44.869" v="5" actId="2696"/>
        <pc:sldMkLst>
          <pc:docMk/>
          <pc:sldMk cId="3779215811" sldId="1970"/>
        </pc:sldMkLst>
      </pc:sldChg>
      <pc:sldChg chg="del">
        <pc:chgData name="Wida Cherikh" userId="0497a4a2-d26b-496d-960e-fb8e2686194b" providerId="ADAL" clId="{15BE21F2-55A2-49EB-9A96-6C0B6D8CED6B}" dt="2024-07-23T20:03:44.869" v="5" actId="2696"/>
        <pc:sldMkLst>
          <pc:docMk/>
          <pc:sldMk cId="1266395376" sldId="1974"/>
        </pc:sldMkLst>
      </pc:sldChg>
      <pc:sldChg chg="addSp delSp modSp add mod">
        <pc:chgData name="Wida Cherikh" userId="0497a4a2-d26b-496d-960e-fb8e2686194b" providerId="ADAL" clId="{15BE21F2-55A2-49EB-9A96-6C0B6D8CED6B}" dt="2024-08-18T01:53:19.226" v="360"/>
        <pc:sldMkLst>
          <pc:docMk/>
          <pc:sldMk cId="4213927237" sldId="1974"/>
        </pc:sldMkLst>
      </pc:sldChg>
      <pc:sldChg chg="add mod">
        <pc:chgData name="Wida Cherikh" userId="0497a4a2-d26b-496d-960e-fb8e2686194b" providerId="ADAL" clId="{15BE21F2-55A2-49EB-9A96-6C0B6D8CED6B}" dt="2024-08-18T15:55:46.940" v="379" actId="27918"/>
        <pc:sldMkLst>
          <pc:docMk/>
          <pc:sldMk cId="167226297" sldId="1975"/>
        </pc:sldMkLst>
      </pc:sldChg>
      <pc:sldChg chg="add del">
        <pc:chgData name="Wida Cherikh" userId="0497a4a2-d26b-496d-960e-fb8e2686194b" providerId="ADAL" clId="{15BE21F2-55A2-49EB-9A96-6C0B6D8CED6B}" dt="2024-07-23T20:01:38.890" v="2"/>
        <pc:sldMkLst>
          <pc:docMk/>
          <pc:sldMk cId="1714231952" sldId="1975"/>
        </pc:sldMkLst>
      </pc:sldChg>
      <pc:sldChg chg="del">
        <pc:chgData name="Wida Cherikh" userId="0497a4a2-d26b-496d-960e-fb8e2686194b" providerId="ADAL" clId="{15BE21F2-55A2-49EB-9A96-6C0B6D8CED6B}" dt="2024-07-23T20:01:12.080" v="0" actId="2696"/>
        <pc:sldMkLst>
          <pc:docMk/>
          <pc:sldMk cId="4006507557" sldId="1975"/>
        </pc:sldMkLst>
      </pc:sldChg>
      <pc:sldChg chg="del">
        <pc:chgData name="Wida Cherikh" userId="0497a4a2-d26b-496d-960e-fb8e2686194b" providerId="ADAL" clId="{15BE21F2-55A2-49EB-9A96-6C0B6D8CED6B}" dt="2024-07-23T20:01:12.080" v="0" actId="2696"/>
        <pc:sldMkLst>
          <pc:docMk/>
          <pc:sldMk cId="1103739326" sldId="1978"/>
        </pc:sldMkLst>
      </pc:sldChg>
      <pc:sldChg chg="modSp add mod">
        <pc:chgData name="Wida Cherikh" userId="0497a4a2-d26b-496d-960e-fb8e2686194b" providerId="ADAL" clId="{15BE21F2-55A2-49EB-9A96-6C0B6D8CED6B}" dt="2024-08-19T02:10:22.982" v="424" actId="20577"/>
        <pc:sldMkLst>
          <pc:docMk/>
          <pc:sldMk cId="2680569088" sldId="1978"/>
        </pc:sldMkLst>
      </pc:sldChg>
      <pc:sldChg chg="add del">
        <pc:chgData name="Wida Cherikh" userId="0497a4a2-d26b-496d-960e-fb8e2686194b" providerId="ADAL" clId="{15BE21F2-55A2-49EB-9A96-6C0B6D8CED6B}" dt="2024-07-23T20:01:38.890" v="2"/>
        <pc:sldMkLst>
          <pc:docMk/>
          <pc:sldMk cId="3576704167" sldId="1978"/>
        </pc:sldMkLst>
      </pc:sldChg>
      <pc:sldChg chg="modSp add mod">
        <pc:chgData name="Wida Cherikh" userId="0497a4a2-d26b-496d-960e-fb8e2686194b" providerId="ADAL" clId="{15BE21F2-55A2-49EB-9A96-6C0B6D8CED6B}" dt="2024-08-19T02:10:01.209" v="404" actId="6549"/>
        <pc:sldMkLst>
          <pc:docMk/>
          <pc:sldMk cId="177649121" sldId="1980"/>
        </pc:sldMkLst>
      </pc:sldChg>
      <pc:sldChg chg="add del">
        <pc:chgData name="Wida Cherikh" userId="0497a4a2-d26b-496d-960e-fb8e2686194b" providerId="ADAL" clId="{15BE21F2-55A2-49EB-9A96-6C0B6D8CED6B}" dt="2024-07-23T20:01:38.890" v="2"/>
        <pc:sldMkLst>
          <pc:docMk/>
          <pc:sldMk cId="275714321" sldId="1980"/>
        </pc:sldMkLst>
      </pc:sldChg>
      <pc:sldChg chg="del">
        <pc:chgData name="Wida Cherikh" userId="0497a4a2-d26b-496d-960e-fb8e2686194b" providerId="ADAL" clId="{15BE21F2-55A2-49EB-9A96-6C0B6D8CED6B}" dt="2024-07-23T20:01:12.080" v="0" actId="2696"/>
        <pc:sldMkLst>
          <pc:docMk/>
          <pc:sldMk cId="3958688926" sldId="1980"/>
        </pc:sldMkLst>
      </pc:sldChg>
      <pc:sldChg chg="del">
        <pc:chgData name="Wida Cherikh" userId="0497a4a2-d26b-496d-960e-fb8e2686194b" providerId="ADAL" clId="{15BE21F2-55A2-49EB-9A96-6C0B6D8CED6B}" dt="2024-07-23T20:03:23.605" v="4" actId="47"/>
        <pc:sldMkLst>
          <pc:docMk/>
          <pc:sldMk cId="55929603" sldId="1982"/>
        </pc:sldMkLst>
      </pc:sldChg>
      <pc:sldChg chg="del">
        <pc:chgData name="Wida Cherikh" userId="0497a4a2-d26b-496d-960e-fb8e2686194b" providerId="ADAL" clId="{15BE21F2-55A2-49EB-9A96-6C0B6D8CED6B}" dt="2024-07-23T20:03:23.605" v="4" actId="47"/>
        <pc:sldMkLst>
          <pc:docMk/>
          <pc:sldMk cId="1948086435" sldId="1984"/>
        </pc:sldMkLst>
      </pc:sldChg>
      <pc:sldChg chg="add del">
        <pc:chgData name="Wida Cherikh" userId="0497a4a2-d26b-496d-960e-fb8e2686194b" providerId="ADAL" clId="{15BE21F2-55A2-49EB-9A96-6C0B6D8CED6B}" dt="2024-07-23T22:48:55.640" v="290" actId="2696"/>
        <pc:sldMkLst>
          <pc:docMk/>
          <pc:sldMk cId="917137446" sldId="1985"/>
        </pc:sldMkLst>
      </pc:sldChg>
      <pc:sldChg chg="del">
        <pc:chgData name="Wida Cherikh" userId="0497a4a2-d26b-496d-960e-fb8e2686194b" providerId="ADAL" clId="{15BE21F2-55A2-49EB-9A96-6C0B6D8CED6B}" dt="2024-07-23T20:01:12.080" v="0" actId="2696"/>
        <pc:sldMkLst>
          <pc:docMk/>
          <pc:sldMk cId="1041783242" sldId="1985"/>
        </pc:sldMkLst>
      </pc:sldChg>
      <pc:sldChg chg="add mod">
        <pc:chgData name="Wida Cherikh" userId="0497a4a2-d26b-496d-960e-fb8e2686194b" providerId="ADAL" clId="{15BE21F2-55A2-49EB-9A96-6C0B6D8CED6B}" dt="2024-08-19T00:40:22.664" v="381" actId="27918"/>
        <pc:sldMkLst>
          <pc:docMk/>
          <pc:sldMk cId="1419631300" sldId="1985"/>
        </pc:sldMkLst>
      </pc:sldChg>
      <pc:sldChg chg="add del">
        <pc:chgData name="Wida Cherikh" userId="0497a4a2-d26b-496d-960e-fb8e2686194b" providerId="ADAL" clId="{15BE21F2-55A2-49EB-9A96-6C0B6D8CED6B}" dt="2024-07-23T20:01:38.890" v="2"/>
        <pc:sldMkLst>
          <pc:docMk/>
          <pc:sldMk cId="3896272233" sldId="1985"/>
        </pc:sldMkLst>
      </pc:sldChg>
      <pc:sldChg chg="add mod">
        <pc:chgData name="Wida Cherikh" userId="0497a4a2-d26b-496d-960e-fb8e2686194b" providerId="ADAL" clId="{15BE21F2-55A2-49EB-9A96-6C0B6D8CED6B}" dt="2024-08-19T00:42:48.858" v="383" actId="27918"/>
        <pc:sldMkLst>
          <pc:docMk/>
          <pc:sldMk cId="2011495277" sldId="1986"/>
        </pc:sldMkLst>
      </pc:sldChg>
      <pc:sldChg chg="add del">
        <pc:chgData name="Wida Cherikh" userId="0497a4a2-d26b-496d-960e-fb8e2686194b" providerId="ADAL" clId="{15BE21F2-55A2-49EB-9A96-6C0B6D8CED6B}" dt="2024-07-23T22:48:55.640" v="290" actId="2696"/>
        <pc:sldMkLst>
          <pc:docMk/>
          <pc:sldMk cId="2373771919" sldId="1986"/>
        </pc:sldMkLst>
      </pc:sldChg>
      <pc:sldChg chg="del">
        <pc:chgData name="Wida Cherikh" userId="0497a4a2-d26b-496d-960e-fb8e2686194b" providerId="ADAL" clId="{15BE21F2-55A2-49EB-9A96-6C0B6D8CED6B}" dt="2024-07-23T20:01:12.080" v="0" actId="2696"/>
        <pc:sldMkLst>
          <pc:docMk/>
          <pc:sldMk cId="3329673222" sldId="1986"/>
        </pc:sldMkLst>
      </pc:sldChg>
      <pc:sldChg chg="add del">
        <pc:chgData name="Wida Cherikh" userId="0497a4a2-d26b-496d-960e-fb8e2686194b" providerId="ADAL" clId="{15BE21F2-55A2-49EB-9A96-6C0B6D8CED6B}" dt="2024-07-23T20:01:38.890" v="2"/>
        <pc:sldMkLst>
          <pc:docMk/>
          <pc:sldMk cId="4123681101" sldId="1986"/>
        </pc:sldMkLst>
      </pc:sldChg>
      <pc:sldChg chg="add del">
        <pc:chgData name="Wida Cherikh" userId="0497a4a2-d26b-496d-960e-fb8e2686194b" providerId="ADAL" clId="{15BE21F2-55A2-49EB-9A96-6C0B6D8CED6B}" dt="2024-07-23T20:01:38.890" v="2"/>
        <pc:sldMkLst>
          <pc:docMk/>
          <pc:sldMk cId="3962979" sldId="1987"/>
        </pc:sldMkLst>
      </pc:sldChg>
      <pc:sldChg chg="del">
        <pc:chgData name="Wida Cherikh" userId="0497a4a2-d26b-496d-960e-fb8e2686194b" providerId="ADAL" clId="{15BE21F2-55A2-49EB-9A96-6C0B6D8CED6B}" dt="2024-07-23T20:01:12.080" v="0" actId="2696"/>
        <pc:sldMkLst>
          <pc:docMk/>
          <pc:sldMk cId="151893019" sldId="1987"/>
        </pc:sldMkLst>
      </pc:sldChg>
      <pc:sldChg chg="modSp add mod">
        <pc:chgData name="Wida Cherikh" userId="0497a4a2-d26b-496d-960e-fb8e2686194b" providerId="ADAL" clId="{15BE21F2-55A2-49EB-9A96-6C0B6D8CED6B}" dt="2024-08-19T02:10:31.232" v="434" actId="20577"/>
        <pc:sldMkLst>
          <pc:docMk/>
          <pc:sldMk cId="2108600495" sldId="1987"/>
        </pc:sldMkLst>
      </pc:sldChg>
      <pc:sldChg chg="add del">
        <pc:chgData name="Wida Cherikh" userId="0497a4a2-d26b-496d-960e-fb8e2686194b" providerId="ADAL" clId="{15BE21F2-55A2-49EB-9A96-6C0B6D8CED6B}" dt="2024-07-23T20:01:38.890" v="2"/>
        <pc:sldMkLst>
          <pc:docMk/>
          <pc:sldMk cId="975822962" sldId="1988"/>
        </pc:sldMkLst>
      </pc:sldChg>
      <pc:sldChg chg="del">
        <pc:chgData name="Wida Cherikh" userId="0497a4a2-d26b-496d-960e-fb8e2686194b" providerId="ADAL" clId="{15BE21F2-55A2-49EB-9A96-6C0B6D8CED6B}" dt="2024-07-23T20:01:12.080" v="0" actId="2696"/>
        <pc:sldMkLst>
          <pc:docMk/>
          <pc:sldMk cId="1475270735" sldId="1988"/>
        </pc:sldMkLst>
      </pc:sldChg>
      <pc:sldChg chg="add mod">
        <pc:chgData name="Wida Cherikh" userId="0497a4a2-d26b-496d-960e-fb8e2686194b" providerId="ADAL" clId="{15BE21F2-55A2-49EB-9A96-6C0B6D8CED6B}" dt="2024-08-18T15:55:09.086" v="377" actId="27918"/>
        <pc:sldMkLst>
          <pc:docMk/>
          <pc:sldMk cId="3312815787" sldId="1988"/>
        </pc:sldMkLst>
      </pc:sldChg>
      <pc:sldChg chg="modSp add mod">
        <pc:chgData name="Wida Cherikh" userId="0497a4a2-d26b-496d-960e-fb8e2686194b" providerId="ADAL" clId="{15BE21F2-55A2-49EB-9A96-6C0B6D8CED6B}" dt="2024-08-19T02:10:11.974" v="414" actId="20577"/>
        <pc:sldMkLst>
          <pc:docMk/>
          <pc:sldMk cId="654340174" sldId="1989"/>
        </pc:sldMkLst>
      </pc:sldChg>
      <pc:sldChg chg="add del">
        <pc:chgData name="Wida Cherikh" userId="0497a4a2-d26b-496d-960e-fb8e2686194b" providerId="ADAL" clId="{15BE21F2-55A2-49EB-9A96-6C0B6D8CED6B}" dt="2024-07-23T20:01:38.890" v="2"/>
        <pc:sldMkLst>
          <pc:docMk/>
          <pc:sldMk cId="943097605" sldId="1989"/>
        </pc:sldMkLst>
      </pc:sldChg>
      <pc:sldChg chg="del">
        <pc:chgData name="Wida Cherikh" userId="0497a4a2-d26b-496d-960e-fb8e2686194b" providerId="ADAL" clId="{15BE21F2-55A2-49EB-9A96-6C0B6D8CED6B}" dt="2024-07-23T20:01:12.080" v="0" actId="2696"/>
        <pc:sldMkLst>
          <pc:docMk/>
          <pc:sldMk cId="3028331922" sldId="1989"/>
        </pc:sldMkLst>
      </pc:sldChg>
      <pc:sldChg chg="del">
        <pc:chgData name="Wida Cherikh" userId="0497a4a2-d26b-496d-960e-fb8e2686194b" providerId="ADAL" clId="{15BE21F2-55A2-49EB-9A96-6C0B6D8CED6B}" dt="2024-07-23T20:03:23.605" v="4" actId="47"/>
        <pc:sldMkLst>
          <pc:docMk/>
          <pc:sldMk cId="562163580" sldId="1990"/>
        </pc:sldMkLst>
      </pc:sldChg>
      <pc:sldChg chg="add del">
        <pc:chgData name="Wida Cherikh" userId="0497a4a2-d26b-496d-960e-fb8e2686194b" providerId="ADAL" clId="{15BE21F2-55A2-49EB-9A96-6C0B6D8CED6B}" dt="2024-07-23T22:57:50.329" v="292" actId="47"/>
        <pc:sldMkLst>
          <pc:docMk/>
          <pc:sldMk cId="1846442679" sldId="1990"/>
        </pc:sldMkLst>
      </pc:sldChg>
      <pc:sldChg chg="modSp add del mod">
        <pc:chgData name="Wida Cherikh" userId="0497a4a2-d26b-496d-960e-fb8e2686194b" providerId="ADAL" clId="{15BE21F2-55A2-49EB-9A96-6C0B6D8CED6B}" dt="2024-07-23T22:09:25.032" v="72" actId="2890"/>
        <pc:sldMkLst>
          <pc:docMk/>
          <pc:sldMk cId="2394337856" sldId="1990"/>
        </pc:sldMkLst>
      </pc:sldChg>
      <pc:sldChg chg="add del mod">
        <pc:chgData name="Wida Cherikh" userId="0497a4a2-d26b-496d-960e-fb8e2686194b" providerId="ADAL" clId="{15BE21F2-55A2-49EB-9A96-6C0B6D8CED6B}" dt="2024-07-23T22:37:16.363" v="285" actId="2696"/>
        <pc:sldMkLst>
          <pc:docMk/>
          <pc:sldMk cId="2621033772" sldId="1990"/>
        </pc:sldMkLst>
      </pc:sldChg>
      <pc:sldChg chg="add del">
        <pc:chgData name="Wida Cherikh" userId="0497a4a2-d26b-496d-960e-fb8e2686194b" providerId="ADAL" clId="{15BE21F2-55A2-49EB-9A96-6C0B6D8CED6B}" dt="2024-07-23T22:37:23.579" v="287"/>
        <pc:sldMkLst>
          <pc:docMk/>
          <pc:sldMk cId="2752291421" sldId="1990"/>
        </pc:sldMkLst>
      </pc:sldChg>
      <pc:sldChg chg="addSp delSp modSp add mod">
        <pc:chgData name="Wida Cherikh" userId="0497a4a2-d26b-496d-960e-fb8e2686194b" providerId="ADAL" clId="{15BE21F2-55A2-49EB-9A96-6C0B6D8CED6B}" dt="2024-08-18T01:56:50.456" v="365"/>
        <pc:sldMkLst>
          <pc:docMk/>
          <pc:sldMk cId="2198067392" sldId="1991"/>
        </pc:sldMkLst>
      </pc:sldChg>
      <pc:sldChg chg="new del">
        <pc:chgData name="Wida Cherikh" userId="0497a4a2-d26b-496d-960e-fb8e2686194b" providerId="ADAL" clId="{15BE21F2-55A2-49EB-9A96-6C0B6D8CED6B}" dt="2024-07-23T22:57:50.329" v="292" actId="47"/>
        <pc:sldMkLst>
          <pc:docMk/>
          <pc:sldMk cId="2797606225" sldId="1992"/>
        </pc:sldMkLst>
      </pc:sldChg>
      <pc:sldMasterChg chg="del delSldLayout">
        <pc:chgData name="Wida Cherikh" userId="0497a4a2-d26b-496d-960e-fb8e2686194b" providerId="ADAL" clId="{15BE21F2-55A2-49EB-9A96-6C0B6D8CED6B}" dt="2024-07-23T20:01:12.080" v="0" actId="2696"/>
        <pc:sldMasterMkLst>
          <pc:docMk/>
          <pc:sldMasterMk cId="905106606" sldId="2147483672"/>
        </pc:sldMasterMkLst>
        <pc:sldLayoutChg chg="del">
          <pc:chgData name="Wida Cherikh" userId="0497a4a2-d26b-496d-960e-fb8e2686194b" providerId="ADAL" clId="{15BE21F2-55A2-49EB-9A96-6C0B6D8CED6B}" dt="2024-07-23T20:01:12.080" v="0" actId="2696"/>
          <pc:sldLayoutMkLst>
            <pc:docMk/>
            <pc:sldMasterMk cId="905106606" sldId="2147483672"/>
            <pc:sldLayoutMk cId="2325433049" sldId="2147483673"/>
          </pc:sldLayoutMkLst>
        </pc:sldLayoutChg>
        <pc:sldLayoutChg chg="del">
          <pc:chgData name="Wida Cherikh" userId="0497a4a2-d26b-496d-960e-fb8e2686194b" providerId="ADAL" clId="{15BE21F2-55A2-49EB-9A96-6C0B6D8CED6B}" dt="2024-07-23T20:01:12.080" v="0" actId="2696"/>
          <pc:sldLayoutMkLst>
            <pc:docMk/>
            <pc:sldMasterMk cId="905106606" sldId="2147483672"/>
            <pc:sldLayoutMk cId="1507286417" sldId="2147483674"/>
          </pc:sldLayoutMkLst>
        </pc:sldLayoutChg>
        <pc:sldLayoutChg chg="del">
          <pc:chgData name="Wida Cherikh" userId="0497a4a2-d26b-496d-960e-fb8e2686194b" providerId="ADAL" clId="{15BE21F2-55A2-49EB-9A96-6C0B6D8CED6B}" dt="2024-07-23T20:01:12.080" v="0" actId="2696"/>
          <pc:sldLayoutMkLst>
            <pc:docMk/>
            <pc:sldMasterMk cId="905106606" sldId="2147483672"/>
            <pc:sldLayoutMk cId="2901495525" sldId="2147483675"/>
          </pc:sldLayoutMkLst>
        </pc:sldLayoutChg>
        <pc:sldLayoutChg chg="del">
          <pc:chgData name="Wida Cherikh" userId="0497a4a2-d26b-496d-960e-fb8e2686194b" providerId="ADAL" clId="{15BE21F2-55A2-49EB-9A96-6C0B6D8CED6B}" dt="2024-07-23T20:01:12.080" v="0" actId="2696"/>
          <pc:sldLayoutMkLst>
            <pc:docMk/>
            <pc:sldMasterMk cId="905106606" sldId="2147483672"/>
            <pc:sldLayoutMk cId="3703453377" sldId="2147483676"/>
          </pc:sldLayoutMkLst>
        </pc:sldLayoutChg>
        <pc:sldLayoutChg chg="del">
          <pc:chgData name="Wida Cherikh" userId="0497a4a2-d26b-496d-960e-fb8e2686194b" providerId="ADAL" clId="{15BE21F2-55A2-49EB-9A96-6C0B6D8CED6B}" dt="2024-07-23T20:01:12.080" v="0" actId="2696"/>
          <pc:sldLayoutMkLst>
            <pc:docMk/>
            <pc:sldMasterMk cId="905106606" sldId="2147483672"/>
            <pc:sldLayoutMk cId="3820389200" sldId="2147483677"/>
          </pc:sldLayoutMkLst>
        </pc:sldLayoutChg>
        <pc:sldLayoutChg chg="del">
          <pc:chgData name="Wida Cherikh" userId="0497a4a2-d26b-496d-960e-fb8e2686194b" providerId="ADAL" clId="{15BE21F2-55A2-49EB-9A96-6C0B6D8CED6B}" dt="2024-07-23T20:01:12.080" v="0" actId="2696"/>
          <pc:sldLayoutMkLst>
            <pc:docMk/>
            <pc:sldMasterMk cId="905106606" sldId="2147483672"/>
            <pc:sldLayoutMk cId="2487071918" sldId="2147483678"/>
          </pc:sldLayoutMkLst>
        </pc:sldLayoutChg>
        <pc:sldLayoutChg chg="del">
          <pc:chgData name="Wida Cherikh" userId="0497a4a2-d26b-496d-960e-fb8e2686194b" providerId="ADAL" clId="{15BE21F2-55A2-49EB-9A96-6C0B6D8CED6B}" dt="2024-07-23T20:01:12.080" v="0" actId="2696"/>
          <pc:sldLayoutMkLst>
            <pc:docMk/>
            <pc:sldMasterMk cId="905106606" sldId="2147483672"/>
            <pc:sldLayoutMk cId="2036797938" sldId="2147483679"/>
          </pc:sldLayoutMkLst>
        </pc:sldLayoutChg>
        <pc:sldLayoutChg chg="del">
          <pc:chgData name="Wida Cherikh" userId="0497a4a2-d26b-496d-960e-fb8e2686194b" providerId="ADAL" clId="{15BE21F2-55A2-49EB-9A96-6C0B6D8CED6B}" dt="2024-07-23T20:01:12.080" v="0" actId="2696"/>
          <pc:sldLayoutMkLst>
            <pc:docMk/>
            <pc:sldMasterMk cId="905106606" sldId="2147483672"/>
            <pc:sldLayoutMk cId="3297157480" sldId="2147483680"/>
          </pc:sldLayoutMkLst>
        </pc:sldLayoutChg>
        <pc:sldLayoutChg chg="del">
          <pc:chgData name="Wida Cherikh" userId="0497a4a2-d26b-496d-960e-fb8e2686194b" providerId="ADAL" clId="{15BE21F2-55A2-49EB-9A96-6C0B6D8CED6B}" dt="2024-07-23T20:01:12.080" v="0" actId="2696"/>
          <pc:sldLayoutMkLst>
            <pc:docMk/>
            <pc:sldMasterMk cId="905106606" sldId="2147483672"/>
            <pc:sldLayoutMk cId="1650326725" sldId="2147483681"/>
          </pc:sldLayoutMkLst>
        </pc:sldLayoutChg>
        <pc:sldLayoutChg chg="del">
          <pc:chgData name="Wida Cherikh" userId="0497a4a2-d26b-496d-960e-fb8e2686194b" providerId="ADAL" clId="{15BE21F2-55A2-49EB-9A96-6C0B6D8CED6B}" dt="2024-07-23T20:01:12.080" v="0" actId="2696"/>
          <pc:sldLayoutMkLst>
            <pc:docMk/>
            <pc:sldMasterMk cId="905106606" sldId="2147483672"/>
            <pc:sldLayoutMk cId="1923581279" sldId="2147483682"/>
          </pc:sldLayoutMkLst>
        </pc:sldLayoutChg>
        <pc:sldLayoutChg chg="del">
          <pc:chgData name="Wida Cherikh" userId="0497a4a2-d26b-496d-960e-fb8e2686194b" providerId="ADAL" clId="{15BE21F2-55A2-49EB-9A96-6C0B6D8CED6B}" dt="2024-07-23T20:01:12.080" v="0" actId="2696"/>
          <pc:sldLayoutMkLst>
            <pc:docMk/>
            <pc:sldMasterMk cId="905106606" sldId="2147483672"/>
            <pc:sldLayoutMk cId="4243285702" sldId="2147483683"/>
          </pc:sldLayoutMkLst>
        </pc:sldLayoutChg>
      </pc:sldMasterChg>
    </pc:docChg>
  </pc:docChgLst>
  <pc:docChgLst>
    <pc:chgData name="Alexandra Lewis" userId="47ff227e-8ffa-47c6-a31e-754f45be52bb" providerId="ADAL" clId="{DA09BB09-A7CB-433C-8679-E0DE2453AA14}"/>
    <pc:docChg chg="undo custSel modSld">
      <pc:chgData name="Alexandra Lewis" userId="47ff227e-8ffa-47c6-a31e-754f45be52bb" providerId="ADAL" clId="{DA09BB09-A7CB-433C-8679-E0DE2453AA14}" dt="2024-10-29T14:43:42.836" v="28"/>
      <pc:docMkLst>
        <pc:docMk/>
      </pc:docMkLst>
      <pc:sldChg chg="modSp mod">
        <pc:chgData name="Alexandra Lewis" userId="47ff227e-8ffa-47c6-a31e-754f45be52bb" providerId="ADAL" clId="{DA09BB09-A7CB-433C-8679-E0DE2453AA14}" dt="2024-10-29T14:43:38.433" v="26"/>
        <pc:sldMkLst>
          <pc:docMk/>
          <pc:sldMk cId="3810649346" sldId="1871"/>
        </pc:sldMkLst>
      </pc:sldChg>
      <pc:sldChg chg="modSp mod">
        <pc:chgData name="Alexandra Lewis" userId="47ff227e-8ffa-47c6-a31e-754f45be52bb" providerId="ADAL" clId="{DA09BB09-A7CB-433C-8679-E0DE2453AA14}" dt="2024-10-29T14:43:31.659" v="24" actId="20577"/>
        <pc:sldMkLst>
          <pc:docMk/>
          <pc:sldMk cId="3193877250" sldId="1896"/>
        </pc:sldMkLst>
      </pc:sldChg>
      <pc:sldChg chg="modSp mod">
        <pc:chgData name="Alexandra Lewis" userId="47ff227e-8ffa-47c6-a31e-754f45be52bb" providerId="ADAL" clId="{DA09BB09-A7CB-433C-8679-E0DE2453AA14}" dt="2024-10-29T14:43:42.836" v="28"/>
        <pc:sldMkLst>
          <pc:docMk/>
          <pc:sldMk cId="1760470393" sldId="1898"/>
        </pc:sldMkLst>
      </pc:sldChg>
    </pc:docChg>
  </pc:docChgLst>
  <pc:docChgLst>
    <pc:chgData name="Alexandra Lewis" userId="47ff227e-8ffa-47c6-a31e-754f45be52bb" providerId="ADAL" clId="{60BD5511-84C9-4E5F-AB9C-6931FADCEB29}"/>
    <pc:docChg chg="modSld">
      <pc:chgData name="Alexandra Lewis" userId="47ff227e-8ffa-47c6-a31e-754f45be52bb" providerId="ADAL" clId="{60BD5511-84C9-4E5F-AB9C-6931FADCEB29}" dt="2024-08-07T14:30:37.632" v="7" actId="20577"/>
      <pc:docMkLst>
        <pc:docMk/>
      </pc:docMkLst>
      <pc:sldChg chg="modSp mod">
        <pc:chgData name="Alexandra Lewis" userId="47ff227e-8ffa-47c6-a31e-754f45be52bb" providerId="ADAL" clId="{60BD5511-84C9-4E5F-AB9C-6931FADCEB29}" dt="2024-08-07T14:30:32.621" v="3" actId="20577"/>
        <pc:sldMkLst>
          <pc:docMk/>
          <pc:sldMk cId="4213927237" sldId="1974"/>
        </pc:sldMkLst>
      </pc:sldChg>
      <pc:sldChg chg="modSp mod">
        <pc:chgData name="Alexandra Lewis" userId="47ff227e-8ffa-47c6-a31e-754f45be52bb" providerId="ADAL" clId="{60BD5511-84C9-4E5F-AB9C-6931FADCEB29}" dt="2024-08-07T14:30:37.632" v="7" actId="20577"/>
        <pc:sldMkLst>
          <pc:docMk/>
          <pc:sldMk cId="2198067392" sldId="1991"/>
        </pc:sldMkLst>
      </pc:sldChg>
    </pc:docChg>
  </pc:docChgLst>
  <pc:docChgLst>
    <pc:chgData name="Alexandra Lewis" userId="S::lewisale@unos.org::47ff227e-8ffa-47c6-a31e-754f45be52bb" providerId="AD" clId="Web-{D8D78B3F-C7E7-4757-979E-7148349D988C}"/>
    <pc:docChg chg="modSld">
      <pc:chgData name="Alexandra Lewis" userId="S::lewisale@unos.org::47ff227e-8ffa-47c6-a31e-754f45be52bb" providerId="AD" clId="Web-{D8D78B3F-C7E7-4757-979E-7148349D988C}" dt="2024-08-06T13:42:03.056" v="48"/>
      <pc:docMkLst>
        <pc:docMk/>
      </pc:docMkLst>
      <pc:sldChg chg="addSp delSp modSp">
        <pc:chgData name="Alexandra Lewis" userId="S::lewisale@unos.org::47ff227e-8ffa-47c6-a31e-754f45be52bb" providerId="AD" clId="Web-{D8D78B3F-C7E7-4757-979E-7148349D988C}" dt="2024-08-06T13:41:44.446" v="45"/>
        <pc:sldMkLst>
          <pc:docMk/>
          <pc:sldMk cId="3384061476" sldId="1895"/>
        </pc:sldMkLst>
      </pc:sldChg>
      <pc:sldChg chg="modSp">
        <pc:chgData name="Alexandra Lewis" userId="S::lewisale@unos.org::47ff227e-8ffa-47c6-a31e-754f45be52bb" providerId="AD" clId="Web-{D8D78B3F-C7E7-4757-979E-7148349D988C}" dt="2024-08-06T13:42:03.056" v="48"/>
        <pc:sldMkLst>
          <pc:docMk/>
          <pc:sldMk cId="3193877250" sldId="189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_766_E0CDC16F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_749_78F433F5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_75C_EEC0AE4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_74A_53D145A4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_7A0_15B3E2E4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_7A1_EC6EC8B0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_7A2_72E07B7D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_7A3_3D88CCBE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_7A4_B7652D3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_7A5_A29C860F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_7A7_184CAFD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_761_F5821607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_7AB_141BB05F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_7AB_141BB05F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_7A8_D382E27E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_7A9_E30F52A5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_7AA_C3DB78E8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_7CB_5C5B54FC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_7CC_C9F01B1A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CD_7D9EB653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CE_10C7BBB1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CF_EB60AE5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_7D1_66E4B25D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D0_BEAA727C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8C_235CCA18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25_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95_B6331DA4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96_C2ADC06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97_309B1AFF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98_FBCC3018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99_6706F7CB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6F_F922FB6B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9B_880CF50D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_75E_A1A60F87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9C_2C80C2C5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_7B6_FB2B6D45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Worksheet_7B6_FB2B6D451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_7C7_8303D8C0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Worksheet_7C7_8303D8C01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_7C4_C5758EAB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Microsoft_Excel_Worksheet_7B7_9F7ABB9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package" Target="../embeddings/Microsoft_Excel_Worksheet_7C3_7DAEB0AF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BA_9FC63D00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package" Target="../embeddings/Microsoft_Excel_Worksheet_7C1_549DDAC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_748_7DDFF18F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package" Target="../embeddings/Microsoft_Excel_Worksheet_7C2_77E4FB6D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package" Target="../embeddings/Microsoft_Excel_Worksheet_7C5_2700704E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package" Target="../embeddings/Microsoft_Excel_Worksheet_7BC_A96B5E1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_79E_A88A95A9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_75B_A0FF2EE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_76D_2AE541BC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_76D_2AE541BC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4.59232494134163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NICM</c:v>
                </c:pt>
                <c:pt idx="1">
                  <c:v>ICM</c:v>
                </c:pt>
                <c:pt idx="2">
                  <c:v>CHD</c:v>
                </c:pt>
                <c:pt idx="3">
                  <c:v>RCM</c:v>
                </c:pt>
                <c:pt idx="4">
                  <c:v>HCM</c:v>
                </c:pt>
                <c:pt idx="5">
                  <c:v>VCM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0.47100000000000003</c:v>
                </c:pt>
                <c:pt idx="1">
                  <c:v>0.43</c:v>
                </c:pt>
                <c:pt idx="2">
                  <c:v>2.3E-2</c:v>
                </c:pt>
                <c:pt idx="3">
                  <c:v>2.2000000000000002E-2</c:v>
                </c:pt>
                <c:pt idx="4">
                  <c:v>2.2000000000000002E-2</c:v>
                </c:pt>
                <c:pt idx="5">
                  <c:v>2.4E-2</c:v>
                </c:pt>
                <c:pt idx="6">
                  <c:v>9.0000000000000011E-3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6.888487412012455E-3"/>
                  <c:y val="-7.8551906935164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A1-4386-A004-E3A9A569A91E}"/>
                </c:ext>
              </c:extLst>
            </c:dLbl>
            <c:dLbl>
              <c:idx val="1"/>
              <c:layout>
                <c:manualLayout>
                  <c:x val="1.6073137294695727E-2"/>
                  <c:y val="-2.6183968978388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NICM</c:v>
                </c:pt>
                <c:pt idx="1">
                  <c:v>ICM</c:v>
                </c:pt>
                <c:pt idx="2">
                  <c:v>CHD</c:v>
                </c:pt>
                <c:pt idx="3">
                  <c:v>RCM</c:v>
                </c:pt>
                <c:pt idx="4">
                  <c:v>HCM</c:v>
                </c:pt>
                <c:pt idx="5">
                  <c:v>VCM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0.41600000000000004</c:v>
                </c:pt>
                <c:pt idx="1">
                  <c:v>0.42100000000000004</c:v>
                </c:pt>
                <c:pt idx="2">
                  <c:v>5.2999999999999999E-2</c:v>
                </c:pt>
                <c:pt idx="3">
                  <c:v>3.5000000000000003E-2</c:v>
                </c:pt>
                <c:pt idx="4">
                  <c:v>2.7000000000000003E-2</c:v>
                </c:pt>
                <c:pt idx="5">
                  <c:v>3.6000000000000004E-2</c:v>
                </c:pt>
                <c:pt idx="6">
                  <c:v>1.1000000000000001E-2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Diagnosis</a:t>
                </a:r>
              </a:p>
            </c:rich>
          </c:tx>
          <c:layout>
            <c:manualLayout>
              <c:xMode val="edge"/>
              <c:yMode val="edge"/>
              <c:x val="0.48805584194808593"/>
              <c:y val="0.934983143296821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3.7719237816934509E-2"/>
              <c:y val="0.2766584299368494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    &lt;0.95</c:v>
                </c:pt>
                <c:pt idx="1">
                  <c:v>0.95 - 1.05</c:v>
                </c:pt>
                <c:pt idx="2">
                  <c:v>&gt; 1.05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0.105</c:v>
                </c:pt>
                <c:pt idx="1">
                  <c:v>0.66</c:v>
                </c:pt>
                <c:pt idx="2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2C9-4E6C-9A3A-9A93E669CD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    &lt;0.95</c:v>
                </c:pt>
                <c:pt idx="1">
                  <c:v>0.95 - 1.05</c:v>
                </c:pt>
                <c:pt idx="2">
                  <c:v>&gt; 1.05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0.112</c:v>
                </c:pt>
                <c:pt idx="1">
                  <c:v>0.68400000000000005</c:v>
                </c:pt>
                <c:pt idx="2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Donor/Recipient</a:t>
                </a:r>
                <a:r>
                  <a:rPr lang="en-US" sz="1800" baseline="0">
                    <a:solidFill>
                      <a:schemeClr val="bg2"/>
                    </a:solidFill>
                  </a:rPr>
                  <a:t> </a:t>
                </a:r>
                <a:r>
                  <a:rPr lang="en-US" sz="1800">
                    <a:solidFill>
                      <a:schemeClr val="bg2"/>
                    </a:solidFill>
                  </a:rPr>
                  <a:t>Height Ratio</a:t>
                </a:r>
              </a:p>
            </c:rich>
          </c:tx>
          <c:layout>
            <c:manualLayout>
              <c:xMode val="edge"/>
              <c:yMode val="edge"/>
              <c:x val="0.41596074529145394"/>
              <c:y val="0.917955979186812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4.7868054954669129E-2"/>
              <c:y val="0.2684414023798807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74800162804840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CF</c:v>
                </c:pt>
                <c:pt idx="1">
                  <c:v>ILD</c:v>
                </c:pt>
                <c:pt idx="2">
                  <c:v>PVD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0.497</c:v>
                </c:pt>
                <c:pt idx="1">
                  <c:v>7.1999999999999995E-2</c:v>
                </c:pt>
                <c:pt idx="2">
                  <c:v>0.25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0750960972953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0F-4946-9814-C02E3978306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CF</c:v>
                </c:pt>
                <c:pt idx="1">
                  <c:v>ILD</c:v>
                </c:pt>
                <c:pt idx="2">
                  <c:v>PVD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0.36499999999999999</c:v>
                </c:pt>
                <c:pt idx="1">
                  <c:v>6.3E-2</c:v>
                </c:pt>
                <c:pt idx="2">
                  <c:v>0.39700000000000002</c:v>
                </c:pt>
                <c:pt idx="3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Diagnosis</a:t>
                </a:r>
              </a:p>
            </c:rich>
          </c:tx>
          <c:layout>
            <c:manualLayout>
              <c:xMode val="edge"/>
              <c:yMode val="edge"/>
              <c:x val="0.48237368432097827"/>
              <c:y val="0.938221597256701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3.7716478769338986E-2"/>
              <c:y val="0.3031025077323062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3729854281038"/>
          <c:y val="0.12392285621055642"/>
          <c:w val="0.83599518008966833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&lt;0.95</c:v>
                </c:pt>
                <c:pt idx="1">
                  <c:v>0.95 - 1.05</c:v>
                </c:pt>
                <c:pt idx="2">
                  <c:v>&gt; 1.05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0.19400000000000001</c:v>
                </c:pt>
                <c:pt idx="1">
                  <c:v>0.39600000000000002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B-43DA-9747-712454314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&lt;0.95</c:v>
                </c:pt>
                <c:pt idx="1">
                  <c:v>0.95 - 1.05</c:v>
                </c:pt>
                <c:pt idx="2">
                  <c:v>&gt; 1.05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0.23699999999999999</c:v>
                </c:pt>
                <c:pt idx="1">
                  <c:v>0.40699999999999997</c:v>
                </c:pt>
                <c:pt idx="2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B-43DA-9747-712454314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Donor/Recipient</a:t>
                </a:r>
                <a:r>
                  <a:rPr lang="en-US" sz="1800" baseline="0">
                    <a:solidFill>
                      <a:schemeClr val="bg2"/>
                    </a:solidFill>
                  </a:rPr>
                  <a:t> </a:t>
                </a:r>
                <a:r>
                  <a:rPr lang="en-US" sz="1800">
                    <a:solidFill>
                      <a:schemeClr val="bg2"/>
                    </a:solidFill>
                  </a:rPr>
                  <a:t>Height Ratio</a:t>
                </a:r>
              </a:p>
            </c:rich>
          </c:tx>
          <c:layout>
            <c:manualLayout>
              <c:xMode val="edge"/>
              <c:yMode val="edge"/>
              <c:x val="0.41572673862787018"/>
              <c:y val="0.902868892186832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4.3252316615355432E-2"/>
              <c:y val="0.2775262518866034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5546925844079"/>
          <c:y val="4.5758434885503151E-2"/>
          <c:w val="0.86582437583585425"/>
          <c:h val="0.77403222668270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4.59232494134163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A1-4386-A004-E3A9A569A9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NICM</c:v>
                </c:pt>
                <c:pt idx="1">
                  <c:v>ICM</c:v>
                </c:pt>
                <c:pt idx="2">
                  <c:v>CHD</c:v>
                </c:pt>
                <c:pt idx="3">
                  <c:v>RCM</c:v>
                </c:pt>
                <c:pt idx="4">
                  <c:v>HCM</c:v>
                </c:pt>
                <c:pt idx="5">
                  <c:v>VCM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6.888487412012455E-3"/>
                  <c:y val="-7.8551906935164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A1-4386-A004-E3A9A569A91E}"/>
                </c:ext>
              </c:extLst>
            </c:dLbl>
            <c:dLbl>
              <c:idx val="1"/>
              <c:layout>
                <c:manualLayout>
                  <c:x val="-9.5680734049937289E-4"/>
                  <c:y val="-7.6611830480342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A1-4386-A004-E3A9A569A9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NICM</c:v>
                </c:pt>
                <c:pt idx="1">
                  <c:v>ICM</c:v>
                </c:pt>
                <c:pt idx="2">
                  <c:v>CHD</c:v>
                </c:pt>
                <c:pt idx="3">
                  <c:v>RCM</c:v>
                </c:pt>
                <c:pt idx="4">
                  <c:v>HCM</c:v>
                </c:pt>
                <c:pt idx="5">
                  <c:v>VCM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8.8999999999999996E-2</c:v>
                </c:pt>
                <c:pt idx="1">
                  <c:v>9.7000000000000003E-2</c:v>
                </c:pt>
                <c:pt idx="2">
                  <c:v>0.20300000000000001</c:v>
                </c:pt>
                <c:pt idx="3">
                  <c:v>0.151</c:v>
                </c:pt>
                <c:pt idx="4">
                  <c:v>0.122</c:v>
                </c:pt>
                <c:pt idx="5">
                  <c:v>0.13900000000000001</c:v>
                </c:pt>
                <c:pt idx="6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Diagnosis</a:t>
                </a:r>
              </a:p>
            </c:rich>
          </c:tx>
          <c:layout>
            <c:manualLayout>
              <c:xMode val="edge"/>
              <c:yMode val="edge"/>
              <c:x val="0.48805586546232121"/>
              <c:y val="0.902204565579075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2.7588019481216076E-2"/>
              <c:y val="0.2668741388415706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3538446598225"/>
          <c:y val="8.3890704216028872E-2"/>
          <c:w val="0.85999706538866938"/>
          <c:h val="0.73590017482565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    &lt;-30%</c:v>
                </c:pt>
                <c:pt idx="1">
                  <c:v>    -30% - &lt;-20%</c:v>
                </c:pt>
                <c:pt idx="2">
                  <c:v>    -20% - 20%</c:v>
                </c:pt>
                <c:pt idx="3">
                  <c:v>    &gt;20% - 30%</c:v>
                </c:pt>
                <c:pt idx="4">
                  <c:v>    &gt;30%</c:v>
                </c:pt>
              </c:strCache>
            </c:strRef>
          </c:cat>
          <c:val>
            <c:numRef>
              <c:f>Sheet1!$B$2:$B$6</c:f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    &lt;-30%</c:v>
                </c:pt>
                <c:pt idx="1">
                  <c:v>    -30% - &lt;-20%</c:v>
                </c:pt>
                <c:pt idx="2">
                  <c:v>    -20% - 20%</c:v>
                </c:pt>
                <c:pt idx="3">
                  <c:v>    &gt;20% - 30%</c:v>
                </c:pt>
                <c:pt idx="4">
                  <c:v>    &gt;30%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0.115</c:v>
                </c:pt>
                <c:pt idx="1">
                  <c:v>0.11800000000000001</c:v>
                </c:pt>
                <c:pt idx="2">
                  <c:v>9.4E-2</c:v>
                </c:pt>
                <c:pt idx="3">
                  <c:v>8.900000000000001E-2</c:v>
                </c:pt>
                <c:pt idx="4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Donor/Recipient</a:t>
                </a:r>
                <a:r>
                  <a:rPr lang="en-US" sz="1800" baseline="0">
                    <a:solidFill>
                      <a:schemeClr val="bg2"/>
                    </a:solidFill>
                  </a:rPr>
                  <a:t> </a:t>
                </a:r>
                <a:r>
                  <a:rPr lang="en-US" sz="1800">
                    <a:solidFill>
                      <a:schemeClr val="bg2"/>
                    </a:solidFill>
                  </a:rPr>
                  <a:t>PHM Difference</a:t>
                </a:r>
              </a:p>
            </c:rich>
          </c:tx>
          <c:layout>
            <c:manualLayout>
              <c:xMode val="edge"/>
              <c:yMode val="edge"/>
              <c:x val="0.40996351937871295"/>
              <c:y val="0.919738198874133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0.5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2.9767105708992075E-2"/>
              <c:y val="0.2870455975512344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9.8867167385784563E-2"/>
          <c:w val="0.84311772326536105"/>
          <c:h val="0.72092366696851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586242-4059-4824-ABCE-72ECEDBE2D6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A1-4386-A004-E3A9A569A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350E2E-9B3F-4765-AC34-2CBC0775CA9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DA1-4386-A004-E3A9A569A9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E526F5-C431-4D97-A5B2-408B5DDE3C1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A1-4386-A004-E3A9A569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A63D51-9158-469D-A8C0-8ECED114780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DA1-4386-A004-E3A9A569A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A66AEE-46A3-4AEE-8239-31B442CA20A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LVAD</c:v>
                </c:pt>
                <c:pt idx="1">
                  <c:v>RVAD/BiVAD</c:v>
                </c:pt>
                <c:pt idx="2">
                  <c:v>TAH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AACDB6-6752-4421-87CA-F6AF497AB78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A1-4386-A004-E3A9A569A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F5A6F2-C7B9-4C93-8968-9B632D141F5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A1-4386-A004-E3A9A569A9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64175A-7B76-4463-AEC4-004A9F52F4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A1-4386-A004-E3A9A569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82A357D-BD7C-4BB9-8DF6-C601BAE61C9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A1-4386-A004-E3A9A569A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F7955-FD58-44BE-B559-BD0FB254477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LVAD</c:v>
                </c:pt>
                <c:pt idx="1">
                  <c:v>RVAD/BiVAD</c:v>
                </c:pt>
                <c:pt idx="2">
                  <c:v>TAH</c:v>
                </c:pt>
                <c:pt idx="3">
                  <c:v>None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0">
                  <c:v>0.11800000000000001</c:v>
                </c:pt>
                <c:pt idx="1">
                  <c:v>0.151</c:v>
                </c:pt>
                <c:pt idx="2">
                  <c:v>0.23800000000000002</c:v>
                </c:pt>
                <c:pt idx="3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MCS Device Type</a:t>
                </a:r>
              </a:p>
            </c:rich>
          </c:tx>
          <c:layout>
            <c:manualLayout>
              <c:xMode val="edge"/>
              <c:yMode val="edge"/>
              <c:x val="0.44480952118747397"/>
              <c:y val="0.940618027071976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3.6594140175294831E-2"/>
              <c:y val="0.2791903834322688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586242-4059-4824-ABCE-72ECEDBE2D6A}" type="VALUE">
                      <a:rPr lang="en-US" sz="1800" b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A1-4386-A004-E3A9A569A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350E2E-9B3F-4765-AC34-2CBC0775CA9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DA1-4386-A004-E3A9A569A9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E526F5-C431-4D97-A5B2-408B5DDE3C1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A1-4386-A004-E3A9A569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A63D51-9158-469D-A8C0-8ECED114780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DA1-4386-A004-E3A9A569A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A66AEE-46A3-4AEE-8239-31B442CA20A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DCM</c:v>
                </c:pt>
                <c:pt idx="1">
                  <c:v>CHD no surgery</c:v>
                </c:pt>
                <c:pt idx="2">
                  <c:v>CHD with surgery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AACDB6-6752-4421-87CA-F6AF497AB78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A1-4386-A004-E3A9A569A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F5A6F2-C7B9-4C93-8968-9B632D141F5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A1-4386-A004-E3A9A569A9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64175A-7B76-4463-AEC4-004A9F52F4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A1-4386-A004-E3A9A569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82A357D-BD7C-4BB9-8DF6-C601BAE61C9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A1-4386-A004-E3A9A569A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F7955-FD58-44BE-B559-BD0FB254477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DCM</c:v>
                </c:pt>
                <c:pt idx="1">
                  <c:v>CHD no surgery</c:v>
                </c:pt>
                <c:pt idx="2">
                  <c:v>CHD with surgery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3.7000000000000005E-2</c:v>
                </c:pt>
                <c:pt idx="1">
                  <c:v>6.5000000000000002E-2</c:v>
                </c:pt>
                <c:pt idx="2">
                  <c:v>0.1</c:v>
                </c:pt>
                <c:pt idx="3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Diagnosis</a:t>
                </a:r>
              </a:p>
            </c:rich>
          </c:tx>
          <c:layout>
            <c:manualLayout>
              <c:xMode val="edge"/>
              <c:yMode val="edge"/>
              <c:x val="0.46509421724137773"/>
              <c:y val="0.927127952603305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3.7891689997648269E-2"/>
              <c:y val="0.2870455755289396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99569969959795"/>
          <c:y val="0.12392285621055642"/>
          <c:w val="0.8110527819522908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&lt;0.9</c:v>
                </c:pt>
                <c:pt idx="1">
                  <c:v>&gt;=0.9</c:v>
                </c:pt>
              </c:strCache>
            </c:strRef>
          </c:cat>
          <c:val>
            <c:numRef>
              <c:f>Sheet1!$B$2:$B$3</c:f>
            </c:numRef>
          </c:val>
          <c:extLst>
            <c:ext xmlns:c16="http://schemas.microsoft.com/office/drawing/2014/chart" uri="{C3380CC4-5D6E-409C-BE32-E72D297353CC}">
              <c16:uniqueId val="{00000000-B2BB-43DA-9747-712454314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&lt;0.9</c:v>
                </c:pt>
                <c:pt idx="1">
                  <c:v>&gt;=0.9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5.9000000000000004E-2</c:v>
                </c:pt>
                <c:pt idx="1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B-43DA-9747-712454314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Donor/Recipient</a:t>
                </a:r>
                <a:r>
                  <a:rPr lang="en-US" sz="1800" baseline="0">
                    <a:solidFill>
                      <a:schemeClr val="bg2"/>
                    </a:solidFill>
                  </a:rPr>
                  <a:t> </a:t>
                </a:r>
                <a:r>
                  <a:rPr lang="en-US" sz="1800">
                    <a:solidFill>
                      <a:schemeClr val="bg2"/>
                    </a:solidFill>
                  </a:rPr>
                  <a:t>Weight Ratio</a:t>
                </a:r>
              </a:p>
            </c:rich>
          </c:tx>
          <c:layout>
            <c:manualLayout>
              <c:xMode val="edge"/>
              <c:yMode val="edge"/>
              <c:x val="0.42081422514493383"/>
              <c:y val="0.883996265595929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0.5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6.4148075240594932E-2"/>
              <c:y val="0.2896638860829930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3976292439078"/>
          <c:y val="0.12392285621055642"/>
          <c:w val="0.86449276492069016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586242-4059-4824-ABCE-72ECEDBE2D6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A1-4386-A004-E3A9A569A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350E2E-9B3F-4765-AC34-2CBC0775CA9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DA1-4386-A004-E3A9A569A9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E526F5-C431-4D97-A5B2-408B5DDE3C1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A1-4386-A004-E3A9A569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A63D51-9158-469D-A8C0-8ECED114780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DA1-4386-A004-E3A9A569A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A66AEE-46A3-4AEE-8239-31B442CA20A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VAD</c:v>
                </c:pt>
                <c:pt idx="1">
                  <c:v>BiVAD</c:v>
                </c:pt>
                <c:pt idx="2">
                  <c:v>TAH</c:v>
                </c:pt>
                <c:pt idx="3">
                  <c:v>ECMO</c:v>
                </c:pt>
                <c:pt idx="4">
                  <c:v>None</c:v>
                </c:pt>
              </c:strCache>
            </c:strRef>
          </c:cat>
          <c:val>
            <c:numRef>
              <c:f>Sheet1!$B$2:$B$6</c:f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AACDB6-6752-4421-87CA-F6AF497AB78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A1-4386-A004-E3A9A569A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F5A6F2-C7B9-4C93-8968-9B632D141F5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A1-4386-A004-E3A9A569A9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64175A-7B76-4463-AEC4-004A9F52F4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A1-4386-A004-E3A9A569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82A357D-BD7C-4BB9-8DF6-C601BAE61C9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A1-4386-A004-E3A9A569A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F7955-FD58-44BE-B559-BD0FB254477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VAD</c:v>
                </c:pt>
                <c:pt idx="1">
                  <c:v>BiVAD</c:v>
                </c:pt>
                <c:pt idx="2">
                  <c:v>TAH</c:v>
                </c:pt>
                <c:pt idx="3">
                  <c:v>ECMO</c:v>
                </c:pt>
                <c:pt idx="4">
                  <c:v>None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5.9000000000000004E-2</c:v>
                </c:pt>
                <c:pt idx="1">
                  <c:v>9.6999999999999989E-2</c:v>
                </c:pt>
                <c:pt idx="2">
                  <c:v>0</c:v>
                </c:pt>
                <c:pt idx="3">
                  <c:v>0.221</c:v>
                </c:pt>
                <c:pt idx="4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MCS Device Type</a:t>
                </a:r>
              </a:p>
            </c:rich>
          </c:tx>
          <c:layout>
            <c:manualLayout>
              <c:xMode val="edge"/>
              <c:yMode val="edge"/>
              <c:x val="0.43639218635799254"/>
              <c:y val="0.940219937092499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0.5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2.0982668975013306E-2"/>
              <c:y val="0.2842352215877989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4477255028434"/>
          <c:y val="6.0808346136788802E-2"/>
          <c:w val="0.86198770608219422"/>
          <c:h val="0.7589822808392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CF</c:v>
                </c:pt>
                <c:pt idx="1">
                  <c:v>COPD</c:v>
                </c:pt>
                <c:pt idx="2">
                  <c:v>IPF</c:v>
                </c:pt>
                <c:pt idx="3">
                  <c:v>IPAH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CF</c:v>
                </c:pt>
                <c:pt idx="1">
                  <c:v>COPD</c:v>
                </c:pt>
                <c:pt idx="2">
                  <c:v>IPF</c:v>
                </c:pt>
                <c:pt idx="3">
                  <c:v>IPAH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0.06</c:v>
                </c:pt>
                <c:pt idx="1">
                  <c:v>0.04</c:v>
                </c:pt>
                <c:pt idx="2">
                  <c:v>5.9000000000000004E-2</c:v>
                </c:pt>
                <c:pt idx="3">
                  <c:v>0.16600000000000001</c:v>
                </c:pt>
                <c:pt idx="4">
                  <c:v>8.8000000000000009E-2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Diagnosis</a:t>
                </a:r>
              </a:p>
            </c:rich>
          </c:tx>
          <c:layout>
            <c:manualLayout>
              <c:xMode val="edge"/>
              <c:yMode val="edge"/>
              <c:x val="0.49498443761143601"/>
              <c:y val="0.932434019680607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2.9016215630388857E-2"/>
              <c:y val="0.2896639587416308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    &lt;-30%</c:v>
                </c:pt>
                <c:pt idx="1">
                  <c:v>    -30% - &lt;-20%</c:v>
                </c:pt>
                <c:pt idx="2">
                  <c:v>    -20% - 20%</c:v>
                </c:pt>
                <c:pt idx="3">
                  <c:v>    &gt;20% - 30%</c:v>
                </c:pt>
                <c:pt idx="4">
                  <c:v>    &gt;30%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1.3999999999999999E-2</c:v>
                </c:pt>
                <c:pt idx="1">
                  <c:v>6.4000000000000001E-2</c:v>
                </c:pt>
                <c:pt idx="2">
                  <c:v>0.76700000000000002</c:v>
                </c:pt>
                <c:pt idx="3">
                  <c:v>7.400000000000001E-2</c:v>
                </c:pt>
                <c:pt idx="4">
                  <c:v>8.199999999999999E-2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    &lt;-30%</c:v>
                </c:pt>
                <c:pt idx="1">
                  <c:v>    -30% - &lt;-20%</c:v>
                </c:pt>
                <c:pt idx="2">
                  <c:v>    -20% - 20%</c:v>
                </c:pt>
                <c:pt idx="3">
                  <c:v>    &gt;20% - 30%</c:v>
                </c:pt>
                <c:pt idx="4">
                  <c:v>    &gt;30%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1.7000000000000001E-2</c:v>
                </c:pt>
                <c:pt idx="1">
                  <c:v>8.199999999999999E-2</c:v>
                </c:pt>
                <c:pt idx="2">
                  <c:v>0.76500000000000001</c:v>
                </c:pt>
                <c:pt idx="3">
                  <c:v>6.9000000000000006E-2</c:v>
                </c:pt>
                <c:pt idx="4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Donor/Recipient</a:t>
                </a:r>
                <a:r>
                  <a:rPr lang="en-US" sz="1800" baseline="0">
                    <a:solidFill>
                      <a:schemeClr val="bg2"/>
                    </a:solidFill>
                  </a:rPr>
                  <a:t> </a:t>
                </a:r>
                <a:r>
                  <a:rPr lang="en-US" sz="1800">
                    <a:solidFill>
                      <a:schemeClr val="bg2"/>
                    </a:solidFill>
                  </a:rPr>
                  <a:t>PHM Difference</a:t>
                </a:r>
              </a:p>
            </c:rich>
          </c:tx>
          <c:layout>
            <c:manualLayout>
              <c:xMode val="edge"/>
              <c:yMode val="edge"/>
              <c:x val="0.40883823670994268"/>
              <c:y val="0.929746279437369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3.0911571540829495E-2"/>
              <c:y val="0.2845183480305164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layout>
                <c:manualLayout>
                  <c:x val="4.10410399088558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2F-4DE6-9445-7C61CB6C754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CF</c:v>
                </c:pt>
                <c:pt idx="1">
                  <c:v>COPD</c:v>
                </c:pt>
                <c:pt idx="2">
                  <c:v>IPF</c:v>
                </c:pt>
                <c:pt idx="3">
                  <c:v>IPAH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6.1561559863284867E-3"/>
                  <c:y val="-2.6747501688567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2F-4DE6-9445-7C61CB6C754A}"/>
                </c:ext>
              </c:extLst>
            </c:dLbl>
            <c:dLbl>
              <c:idx val="2"/>
              <c:layout>
                <c:manualLayout>
                  <c:x val="8.2082079817713156E-3"/>
                  <c:y val="-2.6747501688567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2F-4DE6-9445-7C61CB6C754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CF</c:v>
                </c:pt>
                <c:pt idx="1">
                  <c:v>COPD</c:v>
                </c:pt>
                <c:pt idx="2">
                  <c:v>IPF</c:v>
                </c:pt>
                <c:pt idx="3">
                  <c:v>IPAH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0.12</c:v>
                </c:pt>
                <c:pt idx="1">
                  <c:v>3.2000000000000001E-2</c:v>
                </c:pt>
                <c:pt idx="2">
                  <c:v>3.5000000000000003E-2</c:v>
                </c:pt>
                <c:pt idx="3">
                  <c:v>2.5999999999999999E-2</c:v>
                </c:pt>
                <c:pt idx="4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Diagnosis</a:t>
                </a:r>
              </a:p>
            </c:rich>
          </c:tx>
          <c:layout>
            <c:manualLayout>
              <c:xMode val="edge"/>
              <c:yMode val="edge"/>
              <c:x val="0.46420373030736983"/>
              <c:y val="0.911035913891578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6.1886870602124331E-3"/>
              <c:y val="0.2795656452991257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7192401446719"/>
          <c:y val="0.11054913264362674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CF</c:v>
                </c:pt>
                <c:pt idx="1">
                  <c:v>COPD</c:v>
                </c:pt>
                <c:pt idx="2">
                  <c:v>IPF</c:v>
                </c:pt>
                <c:pt idx="3">
                  <c:v>IPAH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</c:numRef>
          </c:val>
          <c:extLst>
            <c:ext xmlns:c16="http://schemas.microsoft.com/office/drawing/2014/chart" uri="{C3380CC4-5D6E-409C-BE32-E72D297353CC}">
              <c16:uniqueId val="{00000000-FD8E-408F-A43F-F2E7AD9025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CF</c:v>
                </c:pt>
                <c:pt idx="1">
                  <c:v>COPD</c:v>
                </c:pt>
                <c:pt idx="2">
                  <c:v>IPF</c:v>
                </c:pt>
                <c:pt idx="3">
                  <c:v>IPAH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5.9000000000000004E-2</c:v>
                </c:pt>
                <c:pt idx="1">
                  <c:v>4.7E-2</c:v>
                </c:pt>
                <c:pt idx="2">
                  <c:v>8.199999999999999E-2</c:v>
                </c:pt>
                <c:pt idx="3">
                  <c:v>0.16800000000000001</c:v>
                </c:pt>
                <c:pt idx="4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8E-408F-A43F-F2E7AD902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Diagnosis</a:t>
                </a:r>
              </a:p>
            </c:rich>
          </c:tx>
          <c:layout>
            <c:manualLayout>
              <c:xMode val="edge"/>
              <c:yMode val="edge"/>
              <c:x val="0.4619556786754454"/>
              <c:y val="0.900337102836373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1.3600097174147638E-2"/>
              <c:y val="0.2715413261624740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67230057781238"/>
          <c:y val="0.12392285621055642"/>
          <c:w val="0.83396017805466627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    &lt;0.95</c:v>
                </c:pt>
                <c:pt idx="1">
                  <c:v>0.95 - 1.05</c:v>
                </c:pt>
                <c:pt idx="2">
                  <c:v>&gt; 1.05</c:v>
                </c:pt>
              </c:strCache>
            </c:strRef>
          </c:cat>
          <c:val>
            <c:numRef>
              <c:f>Sheet1!$B$2:$B$4</c:f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2C9-4E6C-9A3A-9A93E669CD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    &lt;0.95</c:v>
                </c:pt>
                <c:pt idx="1">
                  <c:v>0.95 - 1.05</c:v>
                </c:pt>
                <c:pt idx="2">
                  <c:v>&gt; 1.05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6.3E-2</c:v>
                </c:pt>
                <c:pt idx="1">
                  <c:v>6.2E-2</c:v>
                </c:pt>
                <c:pt idx="2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Donor/Recipient</a:t>
                </a:r>
                <a:r>
                  <a:rPr lang="en-US" sz="1800" baseline="0">
                    <a:solidFill>
                      <a:schemeClr val="bg2"/>
                    </a:solidFill>
                  </a:rPr>
                  <a:t> </a:t>
                </a:r>
                <a:r>
                  <a:rPr lang="en-US" sz="1800">
                    <a:solidFill>
                      <a:schemeClr val="bg2"/>
                    </a:solidFill>
                  </a:rPr>
                  <a:t>Height Ratio</a:t>
                </a:r>
              </a:p>
            </c:rich>
          </c:tx>
          <c:layout>
            <c:manualLayout>
              <c:xMode val="edge"/>
              <c:yMode val="edge"/>
              <c:x val="0.41596074529145394"/>
              <c:y val="0.917955979186812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6.4148075240594932E-2"/>
              <c:y val="0.2896638860829930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5.8755675951044438E-2"/>
          <c:w val="0.84311772326536105"/>
          <c:h val="0.76103504634868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CF</c:v>
                </c:pt>
                <c:pt idx="1">
                  <c:v>ILD</c:v>
                </c:pt>
                <c:pt idx="2">
                  <c:v>PVD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0750960972953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0F-4946-9814-C02E3978306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CF</c:v>
                </c:pt>
                <c:pt idx="1">
                  <c:v>ILD</c:v>
                </c:pt>
                <c:pt idx="2">
                  <c:v>PVD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4.0999999999999995E-2</c:v>
                </c:pt>
                <c:pt idx="1">
                  <c:v>4.8000000000000001E-2</c:v>
                </c:pt>
                <c:pt idx="2">
                  <c:v>8.4000000000000005E-2</c:v>
                </c:pt>
                <c:pt idx="3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Diagnosis</a:t>
                </a:r>
              </a:p>
            </c:rich>
          </c:tx>
          <c:layout>
            <c:manualLayout>
              <c:xMode val="edge"/>
              <c:yMode val="edge"/>
              <c:x val="0.48349827879457918"/>
              <c:y val="0.92168305870765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2.3097208055776013E-2"/>
              <c:y val="0.3004958240722515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1731482282664"/>
          <c:y val="0.12392285621055642"/>
          <c:w val="0.81971516380965204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&lt;0.95</c:v>
                </c:pt>
                <c:pt idx="1">
                  <c:v>0.95 - 1.05</c:v>
                </c:pt>
                <c:pt idx="2">
                  <c:v>&gt; 1.05</c:v>
                </c:pt>
              </c:strCache>
            </c:strRef>
          </c:cat>
          <c:val>
            <c:numRef>
              <c:f>Sheet1!$B$2:$B$4</c:f>
            </c:numRef>
          </c:val>
          <c:extLst>
            <c:ext xmlns:c16="http://schemas.microsoft.com/office/drawing/2014/chart" uri="{C3380CC4-5D6E-409C-BE32-E72D297353CC}">
              <c16:uniqueId val="{00000000-B2BB-43DA-9747-712454314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&lt;0.95</c:v>
                </c:pt>
                <c:pt idx="1">
                  <c:v>0.95 - 1.05</c:v>
                </c:pt>
                <c:pt idx="2">
                  <c:v>&gt; 1.05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6.8000000000000005E-2</c:v>
                </c:pt>
                <c:pt idx="1">
                  <c:v>5.7999999999999996E-2</c:v>
                </c:pt>
                <c:pt idx="2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B-43DA-9747-712454314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Donor/Recipient</a:t>
                </a:r>
                <a:r>
                  <a:rPr lang="en-US" sz="1800" baseline="0">
                    <a:solidFill>
                      <a:schemeClr val="bg2"/>
                    </a:solidFill>
                  </a:rPr>
                  <a:t> </a:t>
                </a:r>
                <a:r>
                  <a:rPr lang="en-US" sz="1800">
                    <a:solidFill>
                      <a:schemeClr val="bg2"/>
                    </a:solidFill>
                  </a:rPr>
                  <a:t>Height Ratio</a:t>
                </a:r>
              </a:p>
            </c:rich>
          </c:tx>
          <c:layout>
            <c:manualLayout>
              <c:xMode val="edge"/>
              <c:yMode val="edge"/>
              <c:x val="0.41572673862787018"/>
              <c:y val="0.902868892186832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6.4148075240594932E-2"/>
              <c:y val="0.2896638860829930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18</c:v>
                </c:pt>
                <c:pt idx="1">
                  <c:v>28</c:v>
                </c:pt>
                <c:pt idx="2">
                  <c:v>38</c:v>
                </c:pt>
                <c:pt idx="3">
                  <c:v>48</c:v>
                </c:pt>
                <c:pt idx="4">
                  <c:v>58</c:v>
                </c:pt>
                <c:pt idx="5">
                  <c:v>68</c:v>
                </c:pt>
                <c:pt idx="6">
                  <c:v>78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0.94882050091147596</c:v>
                </c:pt>
                <c:pt idx="1">
                  <c:v>0.97863765615109</c:v>
                </c:pt>
                <c:pt idx="2">
                  <c:v>1.0089597903393099</c:v>
                </c:pt>
                <c:pt idx="3">
                  <c:v>1.02217686550294</c:v>
                </c:pt>
                <c:pt idx="4">
                  <c:v>0.97949801399755598</c:v>
                </c:pt>
                <c:pt idx="5">
                  <c:v>0.88861607690938005</c:v>
                </c:pt>
                <c:pt idx="6">
                  <c:v>0.80091267613488204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49-4D6D-A81C-5DF21A4B990B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18</c:v>
                </c:pt>
                <c:pt idx="1">
                  <c:v>28</c:v>
                </c:pt>
                <c:pt idx="2">
                  <c:v>38</c:v>
                </c:pt>
                <c:pt idx="3">
                  <c:v>48</c:v>
                </c:pt>
                <c:pt idx="4">
                  <c:v>58</c:v>
                </c:pt>
                <c:pt idx="5">
                  <c:v>68</c:v>
                </c:pt>
                <c:pt idx="6">
                  <c:v>78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0.78323141538965102</c:v>
                </c:pt>
                <c:pt idx="1">
                  <c:v>0.86028388991643301</c:v>
                </c:pt>
                <c:pt idx="2">
                  <c:v>0.94203693366447205</c:v>
                </c:pt>
                <c:pt idx="3">
                  <c:v>0.99734991105234205</c:v>
                </c:pt>
                <c:pt idx="4">
                  <c:v>0.96425855641245295</c:v>
                </c:pt>
                <c:pt idx="5">
                  <c:v>0.81274416273455297</c:v>
                </c:pt>
                <c:pt idx="6">
                  <c:v>0.67674401487246905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49-4D6D-A81C-5DF21A4B990B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18</c:v>
                </c:pt>
                <c:pt idx="1">
                  <c:v>28</c:v>
                </c:pt>
                <c:pt idx="2">
                  <c:v>38</c:v>
                </c:pt>
                <c:pt idx="3">
                  <c:v>48</c:v>
                </c:pt>
                <c:pt idx="4">
                  <c:v>58</c:v>
                </c:pt>
                <c:pt idx="5">
                  <c:v>68</c:v>
                </c:pt>
                <c:pt idx="6">
                  <c:v>78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1.14941807141639</c:v>
                </c:pt>
                <c:pt idx="1">
                  <c:v>1.1132739706772099</c:v>
                </c:pt>
                <c:pt idx="2">
                  <c:v>1.0806368860311799</c:v>
                </c:pt>
                <c:pt idx="3">
                  <c:v>1.0476218354167699</c:v>
                </c:pt>
                <c:pt idx="4">
                  <c:v>0.99497832095437899</c:v>
                </c:pt>
                <c:pt idx="5">
                  <c:v>0.97157084399721105</c:v>
                </c:pt>
                <c:pt idx="6">
                  <c:v>0.94786374270989204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449-4D6D-A81C-5DF21A4B9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Recipient age (years)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2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 val="autoZero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4798377476"/>
          <c:y val="3.6077732460499709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0.91136352437775203</c:v>
                </c:pt>
                <c:pt idx="1">
                  <c:v>0.929406251863518</c:v>
                </c:pt>
                <c:pt idx="2">
                  <c:v>0.94780618040728004</c:v>
                </c:pt>
                <c:pt idx="3">
                  <c:v>0.97670610698488702</c:v>
                </c:pt>
                <c:pt idx="4">
                  <c:v>1.0949806933591699</c:v>
                </c:pt>
                <c:pt idx="5">
                  <c:v>1.30615748861895</c:v>
                </c:pt>
                <c:pt idx="6">
                  <c:v>1.5638781191306399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49-4D6D-A81C-5DF21A4B990B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0.66406094406772898</c:v>
                </c:pt>
                <c:pt idx="1">
                  <c:v>0.75092929721067203</c:v>
                </c:pt>
                <c:pt idx="2">
                  <c:v>0.84899274601524899</c:v>
                </c:pt>
                <c:pt idx="3">
                  <c:v>0.95977336213015396</c:v>
                </c:pt>
                <c:pt idx="4">
                  <c:v>1.0598905057839401</c:v>
                </c:pt>
                <c:pt idx="5">
                  <c:v>1.17151737521758</c:v>
                </c:pt>
                <c:pt idx="6">
                  <c:v>1.2921456120611501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49-4D6D-A81C-5DF21A4B990B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1.2507639260915799</c:v>
                </c:pt>
                <c:pt idx="1">
                  <c:v>1.1503026772448</c:v>
                </c:pt>
                <c:pt idx="2">
                  <c:v>1.0581204136720599</c:v>
                </c:pt>
                <c:pt idx="3">
                  <c:v>0.99393758679062905</c:v>
                </c:pt>
                <c:pt idx="4">
                  <c:v>1.13123262477241</c:v>
                </c:pt>
                <c:pt idx="5">
                  <c:v>1.45627151689365</c:v>
                </c:pt>
                <c:pt idx="6">
                  <c:v>1.89275477056671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449-4D6D-A81C-5DF21A4B9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40"/>
          <c:min val="16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Recipient BMI (kg/</a:t>
                </a:r>
                <a:r>
                  <a:rPr lang="en-US" sz="1700" b="1" i="0" u="none" strike="noStrike" kern="1200" baseline="0">
                    <a:solidFill>
                      <a:schemeClr val="bg2"/>
                    </a:solidFill>
                  </a:rPr>
                  <a:t>m</a:t>
                </a:r>
                <a:r>
                  <a:rPr lang="en-US" sz="1700" b="1" i="0" u="none" strike="noStrike" kern="1200" baseline="30000">
                    <a:solidFill>
                      <a:schemeClr val="bg2"/>
                    </a:solidFill>
                  </a:rPr>
                  <a:t>2</a:t>
                </a:r>
                <a:r>
                  <a:rPr lang="en-US" sz="170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4"/>
      </c:valAx>
      <c:valAx>
        <c:axId val="554660672"/>
        <c:scaling>
          <c:orientation val="minMax"/>
          <c:max val="2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 val="autoZero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0.88268449120731896</c:v>
                </c:pt>
                <c:pt idx="1">
                  <c:v>1.06905098816292</c:v>
                </c:pt>
                <c:pt idx="2">
                  <c:v>1.2030468328398201</c:v>
                </c:pt>
                <c:pt idx="3">
                  <c:v>1.30734441418938</c:v>
                </c:pt>
                <c:pt idx="4">
                  <c:v>1.41540703505732</c:v>
                </c:pt>
                <c:pt idx="5">
                  <c:v>1.53240190813219</c:v>
                </c:pt>
                <c:pt idx="6">
                  <c:v>1.6590673565163301</c:v>
                </c:pt>
                <c:pt idx="7">
                  <c:v>1.7962027317057201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49-4D6D-A81C-5DF21A4B990B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0.84477657869431799</c:v>
                </c:pt>
                <c:pt idx="1">
                  <c:v>1.04964061033883</c:v>
                </c:pt>
                <c:pt idx="2">
                  <c:v>1.15865759256228</c:v>
                </c:pt>
                <c:pt idx="3">
                  <c:v>1.2385933254800601</c:v>
                </c:pt>
                <c:pt idx="4">
                  <c:v>1.30643817307097</c:v>
                </c:pt>
                <c:pt idx="5">
                  <c:v>1.37321397586412</c:v>
                </c:pt>
                <c:pt idx="6">
                  <c:v>1.44152767080025</c:v>
                </c:pt>
                <c:pt idx="7">
                  <c:v>1.5123297547285499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49-4D6D-A81C-5DF21A4B990B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0.92229345683582398</c:v>
                </c:pt>
                <c:pt idx="1">
                  <c:v>1.08882031052818</c:v>
                </c:pt>
                <c:pt idx="2">
                  <c:v>1.2491366658248799</c:v>
                </c:pt>
                <c:pt idx="3">
                  <c:v>1.3799116967223499</c:v>
                </c:pt>
                <c:pt idx="4">
                  <c:v>1.5334648942326401</c:v>
                </c:pt>
                <c:pt idx="5">
                  <c:v>1.7100434814388501</c:v>
                </c:pt>
                <c:pt idx="6">
                  <c:v>1.9094357668001301</c:v>
                </c:pt>
                <c:pt idx="7">
                  <c:v>2.1333602961254901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449-4D6D-A81C-5DF21A4B9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3.4"/>
          <c:min val="0.60000000000000009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Recipient bilirubin (mg/</a:t>
                </a:r>
                <a:r>
                  <a:rPr lang="en-US" sz="1700" b="1" i="0" u="none" strike="noStrike" kern="1200" baseline="0">
                    <a:solidFill>
                      <a:schemeClr val="bg2"/>
                    </a:solidFill>
                  </a:rPr>
                  <a:t>dl</a:t>
                </a:r>
                <a:r>
                  <a:rPr lang="en-US" sz="170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0.4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 val="autoZero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4798377476"/>
          <c:y val="3.6077732460499709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Microsoft_Excel_Worksheet1!$A$2:$A$9852</c:f>
              <c:numCache>
                <c:formatCode>General</c:formatCode>
                <c:ptCount val="983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</c:numCache>
            </c:numRef>
          </c:xVal>
          <c:yVal>
            <c:numRef>
              <c:f>Microsoft_Excel_Worksheet1!$B$2:$B$9852</c:f>
              <c:numCache>
                <c:formatCode>General</c:formatCode>
                <c:ptCount val="9836"/>
                <c:pt idx="0">
                  <c:v>10.4664033</c:v>
                </c:pt>
                <c:pt idx="1">
                  <c:v>8.7244828000000005</c:v>
                </c:pt>
                <c:pt idx="2">
                  <c:v>7.2724697000000003</c:v>
                </c:pt>
                <c:pt idx="3">
                  <c:v>6.0621147000000004</c:v>
                </c:pt>
                <c:pt idx="4">
                  <c:v>5.0531987000000003</c:v>
                </c:pt>
                <c:pt idx="5">
                  <c:v>4.2121962999999996</c:v>
                </c:pt>
                <c:pt idx="6">
                  <c:v>3.5111617000000002</c:v>
                </c:pt>
                <c:pt idx="7">
                  <c:v>2.9268000999999999</c:v>
                </c:pt>
                <c:pt idx="8">
                  <c:v>2.4397123000000001</c:v>
                </c:pt>
                <c:pt idx="9">
                  <c:v>2.0363581000000002</c:v>
                </c:pt>
                <c:pt idx="10">
                  <c:v>1.7088281000000001</c:v>
                </c:pt>
                <c:pt idx="11">
                  <c:v>1.4480440999999999</c:v>
                </c:pt>
                <c:pt idx="12">
                  <c:v>1.2445572</c:v>
                </c:pt>
                <c:pt idx="13">
                  <c:v>1.0897028</c:v>
                </c:pt>
                <c:pt idx="14">
                  <c:v>0.97625669999999998</c:v>
                </c:pt>
                <c:pt idx="15">
                  <c:v>0.89666639999999997</c:v>
                </c:pt>
                <c:pt idx="16">
                  <c:v>0.84187860000000003</c:v>
                </c:pt>
                <c:pt idx="17">
                  <c:v>0.80521129999999996</c:v>
                </c:pt>
                <c:pt idx="18">
                  <c:v>0.7818119</c:v>
                </c:pt>
                <c:pt idx="19">
                  <c:v>0.76792150000000003</c:v>
                </c:pt>
                <c:pt idx="20">
                  <c:v>0.76040280000000005</c:v>
                </c:pt>
                <c:pt idx="21">
                  <c:v>0.75643749999999998</c:v>
                </c:pt>
                <c:pt idx="22">
                  <c:v>0.7534805</c:v>
                </c:pt>
                <c:pt idx="23">
                  <c:v>0.7505501</c:v>
                </c:pt>
                <c:pt idx="24">
                  <c:v>0.74763109999999999</c:v>
                </c:pt>
                <c:pt idx="25">
                  <c:v>0.74472349999999998</c:v>
                </c:pt>
                <c:pt idx="26">
                  <c:v>0.74182720000000002</c:v>
                </c:pt>
                <c:pt idx="27">
                  <c:v>0.73894210000000005</c:v>
                </c:pt>
                <c:pt idx="28">
                  <c:v>0.73606830000000001</c:v>
                </c:pt>
                <c:pt idx="29">
                  <c:v>0.73320569999999996</c:v>
                </c:pt>
                <c:pt idx="30">
                  <c:v>0.73035410000000001</c:v>
                </c:pt>
                <c:pt idx="31">
                  <c:v>0.72751370000000004</c:v>
                </c:pt>
                <c:pt idx="32">
                  <c:v>0.72468429999999995</c:v>
                </c:pt>
                <c:pt idx="33">
                  <c:v>0.72186589999999995</c:v>
                </c:pt>
                <c:pt idx="34">
                  <c:v>0.71905850000000004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49-4D6D-A81C-5DF21A4B990B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Microsoft_Excel_Worksheet1!$A$2:$A$9852</c:f>
              <c:numCache>
                <c:formatCode>General</c:formatCode>
                <c:ptCount val="983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</c:numCache>
            </c:numRef>
          </c:xVal>
          <c:yVal>
            <c:numRef>
              <c:f>Microsoft_Excel_Worksheet1!$C$2:$C$9852</c:f>
              <c:numCache>
                <c:formatCode>General</c:formatCode>
                <c:ptCount val="9836"/>
                <c:pt idx="0">
                  <c:v>8.8909292000000004</c:v>
                </c:pt>
                <c:pt idx="1">
                  <c:v>7.5100613000000003</c:v>
                </c:pt>
                <c:pt idx="2">
                  <c:v>6.3436079999999997</c:v>
                </c:pt>
                <c:pt idx="3">
                  <c:v>5.3582701999999998</c:v>
                </c:pt>
                <c:pt idx="4">
                  <c:v>4.5259175999999997</c:v>
                </c:pt>
                <c:pt idx="5">
                  <c:v>3.8227850999999999</c:v>
                </c:pt>
                <c:pt idx="6">
                  <c:v>3.2287929000000002</c:v>
                </c:pt>
                <c:pt idx="7">
                  <c:v>2.7269698</c:v>
                </c:pt>
                <c:pt idx="8">
                  <c:v>2.3029766</c:v>
                </c:pt>
                <c:pt idx="9">
                  <c:v>1.9469133000000001</c:v>
                </c:pt>
                <c:pt idx="10">
                  <c:v>1.6534595000000001</c:v>
                </c:pt>
                <c:pt idx="11">
                  <c:v>1.4162436</c:v>
                </c:pt>
                <c:pt idx="12">
                  <c:v>1.2284619000000001</c:v>
                </c:pt>
                <c:pt idx="13">
                  <c:v>1.0839425</c:v>
                </c:pt>
                <c:pt idx="14">
                  <c:v>0.97462579999999999</c:v>
                </c:pt>
                <c:pt idx="15">
                  <c:v>0.88840350000000001</c:v>
                </c:pt>
                <c:pt idx="16">
                  <c:v>0.82645740000000001</c:v>
                </c:pt>
                <c:pt idx="17">
                  <c:v>0.78165269999999998</c:v>
                </c:pt>
                <c:pt idx="18">
                  <c:v>0.74907109999999999</c:v>
                </c:pt>
                <c:pt idx="19">
                  <c:v>0.72505839999999999</c:v>
                </c:pt>
                <c:pt idx="20">
                  <c:v>0.70669360000000003</c:v>
                </c:pt>
                <c:pt idx="21">
                  <c:v>0.69148739999999997</c:v>
                </c:pt>
                <c:pt idx="22">
                  <c:v>0.67732190000000003</c:v>
                </c:pt>
                <c:pt idx="23">
                  <c:v>0.66341969999999995</c:v>
                </c:pt>
                <c:pt idx="24">
                  <c:v>0.64977870000000004</c:v>
                </c:pt>
                <c:pt idx="25">
                  <c:v>0.63640220000000003</c:v>
                </c:pt>
                <c:pt idx="26">
                  <c:v>0.62329000000000001</c:v>
                </c:pt>
                <c:pt idx="27">
                  <c:v>0.61043990000000004</c:v>
                </c:pt>
                <c:pt idx="28">
                  <c:v>0.59784890000000002</c:v>
                </c:pt>
                <c:pt idx="29">
                  <c:v>0.58551299999999995</c:v>
                </c:pt>
                <c:pt idx="30">
                  <c:v>0.5734283</c:v>
                </c:pt>
                <c:pt idx="31">
                  <c:v>0.56159020000000004</c:v>
                </c:pt>
                <c:pt idx="32">
                  <c:v>0.54999430000000005</c:v>
                </c:pt>
                <c:pt idx="33">
                  <c:v>0.53863609999999995</c:v>
                </c:pt>
                <c:pt idx="34">
                  <c:v>0.52751110000000001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49-4D6D-A81C-5DF21A4B990B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Microsoft_Excel_Worksheet1!$A$2:$A$9852</c:f>
              <c:numCache>
                <c:formatCode>General</c:formatCode>
                <c:ptCount val="983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</c:numCache>
            </c:numRef>
          </c:xVal>
          <c:yVal>
            <c:numRef>
              <c:f>Microsoft_Excel_Worksheet1!$D$2:$D$9852</c:f>
              <c:numCache>
                <c:formatCode>General</c:formatCode>
                <c:ptCount val="9836"/>
                <c:pt idx="0">
                  <c:v>12.321051600000001</c:v>
                </c:pt>
                <c:pt idx="1">
                  <c:v>10.1352835</c:v>
                </c:pt>
                <c:pt idx="2">
                  <c:v>8.3373396999999994</c:v>
                </c:pt>
                <c:pt idx="3">
                  <c:v>6.8584138000000001</c:v>
                </c:pt>
                <c:pt idx="4">
                  <c:v>5.6419094000000003</c:v>
                </c:pt>
                <c:pt idx="5">
                  <c:v>4.6412750999999997</c:v>
                </c:pt>
                <c:pt idx="6">
                  <c:v>3.8182244999999999</c:v>
                </c:pt>
                <c:pt idx="7">
                  <c:v>3.1412737000000002</c:v>
                </c:pt>
                <c:pt idx="8">
                  <c:v>2.5845666</c:v>
                </c:pt>
                <c:pt idx="9">
                  <c:v>2.1299120999999999</c:v>
                </c:pt>
                <c:pt idx="10">
                  <c:v>1.7660507999999999</c:v>
                </c:pt>
                <c:pt idx="11">
                  <c:v>1.4805585999999999</c:v>
                </c:pt>
                <c:pt idx="12">
                  <c:v>1.2608633</c:v>
                </c:pt>
                <c:pt idx="13">
                  <c:v>1.0954937</c:v>
                </c:pt>
                <c:pt idx="14">
                  <c:v>0.97789029999999999</c:v>
                </c:pt>
                <c:pt idx="15">
                  <c:v>0.90500619999999998</c:v>
                </c:pt>
                <c:pt idx="16">
                  <c:v>0.85758749999999995</c:v>
                </c:pt>
                <c:pt idx="17">
                  <c:v>0.82948</c:v>
                </c:pt>
                <c:pt idx="18">
                  <c:v>0.81598380000000004</c:v>
                </c:pt>
                <c:pt idx="19">
                  <c:v>0.81331850000000006</c:v>
                </c:pt>
                <c:pt idx="20">
                  <c:v>0.81819399999999998</c:v>
                </c:pt>
                <c:pt idx="21">
                  <c:v>0.82748829999999995</c:v>
                </c:pt>
                <c:pt idx="22">
                  <c:v>0.83820249999999996</c:v>
                </c:pt>
                <c:pt idx="23">
                  <c:v>0.84912390000000004</c:v>
                </c:pt>
                <c:pt idx="24">
                  <c:v>0.86021950000000003</c:v>
                </c:pt>
                <c:pt idx="25">
                  <c:v>0.87148210000000004</c:v>
                </c:pt>
                <c:pt idx="26">
                  <c:v>0.88290780000000002</c:v>
                </c:pt>
                <c:pt idx="27">
                  <c:v>0.89449509999999999</c:v>
                </c:pt>
                <c:pt idx="28">
                  <c:v>0.90624340000000003</c:v>
                </c:pt>
                <c:pt idx="29">
                  <c:v>0.918153</c:v>
                </c:pt>
                <c:pt idx="30">
                  <c:v>0.93022470000000002</c:v>
                </c:pt>
                <c:pt idx="31">
                  <c:v>0.94245979999999996</c:v>
                </c:pt>
                <c:pt idx="32">
                  <c:v>0.95485960000000003</c:v>
                </c:pt>
                <c:pt idx="33">
                  <c:v>0.9674256</c:v>
                </c:pt>
                <c:pt idx="34">
                  <c:v>0.98015969999999997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449-4D6D-A81C-5DF21A4B9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5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Recipient eGFR (</a:t>
                </a:r>
                <a:r>
                  <a:rPr lang="en-US" sz="1700" b="1" i="0" u="none" strike="noStrike" kern="1200" baseline="0">
                    <a:solidFill>
                      <a:schemeClr val="bg2"/>
                    </a:solidFill>
                  </a:rPr>
                  <a:t>mL/min/1.73m</a:t>
                </a:r>
                <a:r>
                  <a:rPr lang="en-US" sz="1700" b="1" i="0" u="none" strike="noStrike" kern="1200" baseline="30000">
                    <a:solidFill>
                      <a:schemeClr val="bg2"/>
                    </a:solidFill>
                  </a:rPr>
                  <a:t>2</a:t>
                </a:r>
                <a:r>
                  <a:rPr lang="en-US" sz="170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5"/>
      </c:valAx>
      <c:valAx>
        <c:axId val="554660672"/>
        <c:scaling>
          <c:orientation val="minMax"/>
          <c:max val="8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 val="autoZero"/>
        <c:crossBetween val="midCat"/>
        <c:majorUnit val="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0.88277540281247402</c:v>
                </c:pt>
                <c:pt idx="1">
                  <c:v>0.91071288592190203</c:v>
                </c:pt>
                <c:pt idx="2">
                  <c:v>0.943075902290895</c:v>
                </c:pt>
                <c:pt idx="3">
                  <c:v>0.988458200474852</c:v>
                </c:pt>
                <c:pt idx="4">
                  <c:v>1.0563926556393599</c:v>
                </c:pt>
                <c:pt idx="5">
                  <c:v>1.1491487562242</c:v>
                </c:pt>
                <c:pt idx="6">
                  <c:v>1.26489734860771</c:v>
                </c:pt>
                <c:pt idx="7">
                  <c:v>1.40054926360571</c:v>
                </c:pt>
                <c:pt idx="8">
                  <c:v>1.5522756426420901</c:v>
                </c:pt>
                <c:pt idx="9">
                  <c:v>1.72043906869545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49-4D6D-A81C-5DF21A4B990B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0.79075227372487</c:v>
                </c:pt>
                <c:pt idx="1">
                  <c:v>0.849945342626095</c:v>
                </c:pt>
                <c:pt idx="2">
                  <c:v>0.91388962708095001</c:v>
                </c:pt>
                <c:pt idx="3">
                  <c:v>0.98463141990879499</c:v>
                </c:pt>
                <c:pt idx="4">
                  <c:v>1.0444317388786299</c:v>
                </c:pt>
                <c:pt idx="5">
                  <c:v>1.11992378202286</c:v>
                </c:pt>
                <c:pt idx="6">
                  <c:v>1.20539489789143</c:v>
                </c:pt>
                <c:pt idx="7">
                  <c:v>1.2971176881247799</c:v>
                </c:pt>
                <c:pt idx="8">
                  <c:v>1.39469888475852</c:v>
                </c:pt>
                <c:pt idx="9">
                  <c:v>1.49898772631135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49-4D6D-A81C-5DF21A4B990B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0.98550764595318496</c:v>
                </c:pt>
                <c:pt idx="1">
                  <c:v>0.97582505484598703</c:v>
                </c:pt>
                <c:pt idx="2">
                  <c:v>0.97319427984163598</c:v>
                </c:pt>
                <c:pt idx="3">
                  <c:v>0.99229985386459096</c:v>
                </c:pt>
                <c:pt idx="4">
                  <c:v>1.0684905497863899</c:v>
                </c:pt>
                <c:pt idx="5">
                  <c:v>1.17913637082196</c:v>
                </c:pt>
                <c:pt idx="6">
                  <c:v>1.3273370455720399</c:v>
                </c:pt>
                <c:pt idx="7">
                  <c:v>1.5122284259512799</c:v>
                </c:pt>
                <c:pt idx="8">
                  <c:v>1.72765583816833</c:v>
                </c:pt>
                <c:pt idx="9">
                  <c:v>1.9746062873892301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449-4D6D-A81C-5DF21A4B9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60"/>
          <c:min val="1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Donor age (</a:t>
                </a:r>
                <a:r>
                  <a:rPr lang="en-US" sz="1700" b="1" i="0" u="none" strike="noStrike" kern="1200" baseline="0">
                    <a:solidFill>
                      <a:schemeClr val="bg2"/>
                    </a:solidFill>
                  </a:rPr>
                  <a:t>years</a:t>
                </a:r>
                <a:r>
                  <a:rPr lang="en-US" sz="170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5"/>
      </c:valAx>
      <c:valAx>
        <c:axId val="554660672"/>
        <c:scaling>
          <c:orientation val="minMax"/>
          <c:max val="3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 val="autoZero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586242-4059-4824-ABCE-72ECEDBE2D6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A1-4386-A004-E3A9A569A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350E2E-9B3F-4765-AC34-2CBC0775CA9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DA1-4386-A004-E3A9A569A9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E526F5-C431-4D97-A5B2-408B5DDE3C1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A1-4386-A004-E3A9A569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A63D51-9158-469D-A8C0-8ECED114780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DA1-4386-A004-E3A9A569A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A66AEE-46A3-4AEE-8239-31B442CA20A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LVAD</c:v>
                </c:pt>
                <c:pt idx="1">
                  <c:v>RVAD/BiVAD</c:v>
                </c:pt>
                <c:pt idx="2">
                  <c:v>TAH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">
                  <c:v>0.33</c:v>
                </c:pt>
                <c:pt idx="1">
                  <c:v>2.7000000000000003E-2</c:v>
                </c:pt>
                <c:pt idx="2">
                  <c:v>8.0000000000000002E-3</c:v>
                </c:pt>
                <c:pt idx="3">
                  <c:v>0.63500000000000001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AACDB6-6752-4421-87CA-F6AF497AB78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A1-4386-A004-E3A9A569A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F5A6F2-C7B9-4C93-8968-9B632D141F5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A1-4386-A004-E3A9A569A9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64175A-7B76-4463-AEC4-004A9F52F4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A1-4386-A004-E3A9A569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82A357D-BD7C-4BB9-8DF6-C601BAE61C9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A1-4386-A004-E3A9A569A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F7955-FD58-44BE-B559-BD0FB254477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LVAD</c:v>
                </c:pt>
                <c:pt idx="1">
                  <c:v>RVAD/BiVAD</c:v>
                </c:pt>
                <c:pt idx="2">
                  <c:v>TAH</c:v>
                </c:pt>
                <c:pt idx="3">
                  <c:v>None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.00">
                  <c:v>0.375</c:v>
                </c:pt>
                <c:pt idx="1">
                  <c:v>4.0999999999999995E-2</c:v>
                </c:pt>
                <c:pt idx="2">
                  <c:v>2.2000000000000002E-2</c:v>
                </c:pt>
                <c:pt idx="3">
                  <c:v>0.56200000000000006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MCS Device Type</a:t>
                </a:r>
              </a:p>
            </c:rich>
          </c:tx>
          <c:layout>
            <c:manualLayout>
              <c:xMode val="edge"/>
              <c:yMode val="edge"/>
              <c:x val="0.44480952118747397"/>
              <c:y val="0.940618027071976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2.8763282613063573E-2"/>
              <c:y val="0.2791903936388012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4798377476"/>
          <c:y val="3.6077732460499709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0.88006234515981896</c:v>
                </c:pt>
                <c:pt idx="1">
                  <c:v>0.91906096625995903</c:v>
                </c:pt>
                <c:pt idx="2">
                  <c:v>0.98186488630001001</c:v>
                </c:pt>
                <c:pt idx="3">
                  <c:v>1.13842717632668</c:v>
                </c:pt>
                <c:pt idx="4">
                  <c:v>1.3768583918035899</c:v>
                </c:pt>
                <c:pt idx="5">
                  <c:v>1.6676460129508099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49-4D6D-A81C-5DF21A4B990B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0.76335369375152495</c:v>
                </c:pt>
                <c:pt idx="1">
                  <c:v>0.86036498207597101</c:v>
                </c:pt>
                <c:pt idx="2">
                  <c:v>0.976081764358811</c:v>
                </c:pt>
                <c:pt idx="3">
                  <c:v>1.10555928210828</c:v>
                </c:pt>
                <c:pt idx="4">
                  <c:v>1.2691155421204801</c:v>
                </c:pt>
                <c:pt idx="5">
                  <c:v>1.4555025820044301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49-4D6D-A81C-5DF21A4B990B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1.0146145066277801</c:v>
                </c:pt>
                <c:pt idx="1">
                  <c:v>0.98176131909109399</c:v>
                </c:pt>
                <c:pt idx="2">
                  <c:v>0.98768227227585104</c:v>
                </c:pt>
                <c:pt idx="3">
                  <c:v>1.1722722216466399</c:v>
                </c:pt>
                <c:pt idx="4">
                  <c:v>1.49374817986431</c:v>
                </c:pt>
                <c:pt idx="5">
                  <c:v>1.9107099217102399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449-4D6D-A81C-5DF21A4B9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Ischemic time (</a:t>
                </a:r>
                <a:r>
                  <a:rPr lang="en-US" sz="1700" b="1" i="0" u="none" strike="noStrike" kern="1200" baseline="0">
                    <a:solidFill>
                      <a:schemeClr val="bg2"/>
                    </a:solidFill>
                  </a:rPr>
                  <a:t>hours</a:t>
                </a:r>
                <a:r>
                  <a:rPr lang="en-US" sz="170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"/>
      </c:valAx>
      <c:valAx>
        <c:axId val="554660672"/>
        <c:scaling>
          <c:orientation val="minMax"/>
          <c:max val="3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 val="autoZero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Microsoft_Excel_Worksheet1!$A$2:$A$9832</c:f>
              <c:numCache>
                <c:formatCode>General</c:formatCode>
                <c:ptCount val="9831"/>
                <c:pt idx="0">
                  <c:v>-42</c:v>
                </c:pt>
                <c:pt idx="1">
                  <c:v>-41</c:v>
                </c:pt>
                <c:pt idx="2">
                  <c:v>-40</c:v>
                </c:pt>
                <c:pt idx="3">
                  <c:v>-35</c:v>
                </c:pt>
                <c:pt idx="4">
                  <c:v>-30</c:v>
                </c:pt>
                <c:pt idx="5">
                  <c:v>-25</c:v>
                </c:pt>
                <c:pt idx="6">
                  <c:v>-20</c:v>
                </c:pt>
                <c:pt idx="7">
                  <c:v>-15</c:v>
                </c:pt>
                <c:pt idx="8">
                  <c:v>-10</c:v>
                </c:pt>
                <c:pt idx="9">
                  <c:v>-5</c:v>
                </c:pt>
                <c:pt idx="10">
                  <c:v>0</c:v>
                </c:pt>
                <c:pt idx="11">
                  <c:v>5</c:v>
                </c:pt>
                <c:pt idx="12">
                  <c:v>10</c:v>
                </c:pt>
                <c:pt idx="13">
                  <c:v>15</c:v>
                </c:pt>
                <c:pt idx="14">
                  <c:v>20</c:v>
                </c:pt>
                <c:pt idx="15">
                  <c:v>25</c:v>
                </c:pt>
                <c:pt idx="16">
                  <c:v>30</c:v>
                </c:pt>
                <c:pt idx="17">
                  <c:v>35</c:v>
                </c:pt>
                <c:pt idx="18">
                  <c:v>40</c:v>
                </c:pt>
                <c:pt idx="19">
                  <c:v>45</c:v>
                </c:pt>
                <c:pt idx="20">
                  <c:v>50</c:v>
                </c:pt>
                <c:pt idx="21">
                  <c:v>55</c:v>
                </c:pt>
                <c:pt idx="22">
                  <c:v>60</c:v>
                </c:pt>
                <c:pt idx="23">
                  <c:v>65</c:v>
                </c:pt>
                <c:pt idx="24">
                  <c:v>70</c:v>
                </c:pt>
                <c:pt idx="25">
                  <c:v>75</c:v>
                </c:pt>
                <c:pt idx="26">
                  <c:v>80</c:v>
                </c:pt>
                <c:pt idx="27">
                  <c:v>85</c:v>
                </c:pt>
                <c:pt idx="28">
                  <c:v>90</c:v>
                </c:pt>
                <c:pt idx="29">
                  <c:v>95</c:v>
                </c:pt>
              </c:numCache>
            </c:numRef>
          </c:xVal>
          <c:yVal>
            <c:numRef>
              <c:f>Microsoft_Excel_Worksheet1!$B$2:$B$9832</c:f>
              <c:numCache>
                <c:formatCode>General</c:formatCode>
                <c:ptCount val="9831"/>
                <c:pt idx="0">
                  <c:v>1.2767303732431501</c:v>
                </c:pt>
                <c:pt idx="1">
                  <c:v>1.2712024669044699</c:v>
                </c:pt>
                <c:pt idx="2">
                  <c:v>1.2656984949446799</c:v>
                </c:pt>
                <c:pt idx="3">
                  <c:v>1.2278322052427699</c:v>
                </c:pt>
                <c:pt idx="4">
                  <c:v>1.18594162887556</c:v>
                </c:pt>
                <c:pt idx="5">
                  <c:v>1.15046144977451</c:v>
                </c:pt>
                <c:pt idx="6">
                  <c:v>1.1160427420632799</c:v>
                </c:pt>
                <c:pt idx="7">
                  <c:v>1.0826780901853701</c:v>
                </c:pt>
                <c:pt idx="8">
                  <c:v>1.04724835022763</c:v>
                </c:pt>
                <c:pt idx="9">
                  <c:v>1.02121675494441</c:v>
                </c:pt>
                <c:pt idx="10">
                  <c:v>1.00212012764747</c:v>
                </c:pt>
                <c:pt idx="11">
                  <c:v>0.99159366258091197</c:v>
                </c:pt>
                <c:pt idx="12">
                  <c:v>0.98864914748097699</c:v>
                </c:pt>
                <c:pt idx="13">
                  <c:v>0.99229333620968296</c:v>
                </c:pt>
                <c:pt idx="14">
                  <c:v>0.99974022668081397</c:v>
                </c:pt>
                <c:pt idx="15">
                  <c:v>1.0094277806818699</c:v>
                </c:pt>
                <c:pt idx="16">
                  <c:v>1.01978039585446</c:v>
                </c:pt>
                <c:pt idx="17">
                  <c:v>1.0317477363772101</c:v>
                </c:pt>
                <c:pt idx="18">
                  <c:v>1.04233430729722</c:v>
                </c:pt>
                <c:pt idx="19">
                  <c:v>1.0530295050451901</c:v>
                </c:pt>
                <c:pt idx="20">
                  <c:v>1.0638344442206999</c:v>
                </c:pt>
                <c:pt idx="21">
                  <c:v>1.07631876840027</c:v>
                </c:pt>
                <c:pt idx="22">
                  <c:v>1.08736267435951</c:v>
                </c:pt>
                <c:pt idx="23">
                  <c:v>1.09851989977617</c:v>
                </c:pt>
                <c:pt idx="24">
                  <c:v>1.10979160740004</c:v>
                </c:pt>
                <c:pt idx="25">
                  <c:v>1.12117897191167</c:v>
                </c:pt>
                <c:pt idx="26">
                  <c:v>1.13433624635855</c:v>
                </c:pt>
                <c:pt idx="27">
                  <c:v>1.1459754588286299</c:v>
                </c:pt>
                <c:pt idx="28">
                  <c:v>1.1577340990851099</c:v>
                </c:pt>
                <c:pt idx="29">
                  <c:v>1.1696133925541901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49-4D6D-A81C-5DF21A4B990B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Microsoft_Excel_Worksheet1!$A$2:$A$9832</c:f>
              <c:numCache>
                <c:formatCode>General</c:formatCode>
                <c:ptCount val="9831"/>
                <c:pt idx="0">
                  <c:v>-42</c:v>
                </c:pt>
                <c:pt idx="1">
                  <c:v>-41</c:v>
                </c:pt>
                <c:pt idx="2">
                  <c:v>-40</c:v>
                </c:pt>
                <c:pt idx="3">
                  <c:v>-35</c:v>
                </c:pt>
                <c:pt idx="4">
                  <c:v>-30</c:v>
                </c:pt>
                <c:pt idx="5">
                  <c:v>-25</c:v>
                </c:pt>
                <c:pt idx="6">
                  <c:v>-20</c:v>
                </c:pt>
                <c:pt idx="7">
                  <c:v>-15</c:v>
                </c:pt>
                <c:pt idx="8">
                  <c:v>-10</c:v>
                </c:pt>
                <c:pt idx="9">
                  <c:v>-5</c:v>
                </c:pt>
                <c:pt idx="10">
                  <c:v>0</c:v>
                </c:pt>
                <c:pt idx="11">
                  <c:v>5</c:v>
                </c:pt>
                <c:pt idx="12">
                  <c:v>10</c:v>
                </c:pt>
                <c:pt idx="13">
                  <c:v>15</c:v>
                </c:pt>
                <c:pt idx="14">
                  <c:v>20</c:v>
                </c:pt>
                <c:pt idx="15">
                  <c:v>25</c:v>
                </c:pt>
                <c:pt idx="16">
                  <c:v>30</c:v>
                </c:pt>
                <c:pt idx="17">
                  <c:v>35</c:v>
                </c:pt>
                <c:pt idx="18">
                  <c:v>40</c:v>
                </c:pt>
                <c:pt idx="19">
                  <c:v>45</c:v>
                </c:pt>
                <c:pt idx="20">
                  <c:v>50</c:v>
                </c:pt>
                <c:pt idx="21">
                  <c:v>55</c:v>
                </c:pt>
                <c:pt idx="22">
                  <c:v>60</c:v>
                </c:pt>
                <c:pt idx="23">
                  <c:v>65</c:v>
                </c:pt>
                <c:pt idx="24">
                  <c:v>70</c:v>
                </c:pt>
                <c:pt idx="25">
                  <c:v>75</c:v>
                </c:pt>
                <c:pt idx="26">
                  <c:v>80</c:v>
                </c:pt>
                <c:pt idx="27">
                  <c:v>85</c:v>
                </c:pt>
                <c:pt idx="28">
                  <c:v>90</c:v>
                </c:pt>
                <c:pt idx="29">
                  <c:v>95</c:v>
                </c:pt>
              </c:numCache>
            </c:numRef>
          </c:xVal>
          <c:yVal>
            <c:numRef>
              <c:f>Microsoft_Excel_Worksheet1!$C$2:$C$9832</c:f>
              <c:numCache>
                <c:formatCode>General</c:formatCode>
                <c:ptCount val="9831"/>
                <c:pt idx="0">
                  <c:v>1.0591218522232699</c:v>
                </c:pt>
                <c:pt idx="1">
                  <c:v>1.0580399453428799</c:v>
                </c:pt>
                <c:pt idx="2">
                  <c:v>1.0569589905529699</c:v>
                </c:pt>
                <c:pt idx="3">
                  <c:v>1.0494181010474699</c:v>
                </c:pt>
                <c:pt idx="4">
                  <c:v>1.0408506554124</c:v>
                </c:pt>
                <c:pt idx="5">
                  <c:v>1.03338944401051</c:v>
                </c:pt>
                <c:pt idx="6">
                  <c:v>1.02594352695344</c:v>
                </c:pt>
                <c:pt idx="7">
                  <c:v>1.0184769328355301</c:v>
                </c:pt>
                <c:pt idx="8">
                  <c:v>1.0102101395610099</c:v>
                </c:pt>
                <c:pt idx="9">
                  <c:v>1.0040314186499999</c:v>
                </c:pt>
                <c:pt idx="10">
                  <c:v>1.00021826232444</c:v>
                </c:pt>
                <c:pt idx="11">
                  <c:v>0.98190810778577797</c:v>
                </c:pt>
                <c:pt idx="12">
                  <c:v>0.96790821327454601</c:v>
                </c:pt>
                <c:pt idx="13">
                  <c:v>0.95650037510266195</c:v>
                </c:pt>
                <c:pt idx="14">
                  <c:v>0.94807099082639701</c:v>
                </c:pt>
                <c:pt idx="15">
                  <c:v>0.94001068091422202</c:v>
                </c:pt>
                <c:pt idx="16">
                  <c:v>0.93180507050985295</c:v>
                </c:pt>
                <c:pt idx="17">
                  <c:v>0.92223539000705301</c:v>
                </c:pt>
                <c:pt idx="18">
                  <c:v>0.91381046219811501</c:v>
                </c:pt>
                <c:pt idx="19">
                  <c:v>0.90538958489779497</c:v>
                </c:pt>
                <c:pt idx="20">
                  <c:v>0.89699879855600595</c:v>
                </c:pt>
                <c:pt idx="21">
                  <c:v>0.88746525205066995</c:v>
                </c:pt>
                <c:pt idx="22">
                  <c:v>0.87918236932552996</c:v>
                </c:pt>
                <c:pt idx="23">
                  <c:v>0.87096036053082904</c:v>
                </c:pt>
                <c:pt idx="24">
                  <c:v>0.862802768016943</c:v>
                </c:pt>
                <c:pt idx="25">
                  <c:v>0.85471190346575499</c:v>
                </c:pt>
                <c:pt idx="26">
                  <c:v>0.84554880178781</c:v>
                </c:pt>
                <c:pt idx="27">
                  <c:v>0.83760526016478198</c:v>
                </c:pt>
                <c:pt idx="28">
                  <c:v>0.82973148873587199</c:v>
                </c:pt>
                <c:pt idx="29">
                  <c:v>0.82192772726849905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49-4D6D-A81C-5DF21A4B990B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Microsoft_Excel_Worksheet1!$A$2:$A$9832</c:f>
              <c:numCache>
                <c:formatCode>General</c:formatCode>
                <c:ptCount val="9831"/>
                <c:pt idx="0">
                  <c:v>-42</c:v>
                </c:pt>
                <c:pt idx="1">
                  <c:v>-41</c:v>
                </c:pt>
                <c:pt idx="2">
                  <c:v>-40</c:v>
                </c:pt>
                <c:pt idx="3">
                  <c:v>-35</c:v>
                </c:pt>
                <c:pt idx="4">
                  <c:v>-30</c:v>
                </c:pt>
                <c:pt idx="5">
                  <c:v>-25</c:v>
                </c:pt>
                <c:pt idx="6">
                  <c:v>-20</c:v>
                </c:pt>
                <c:pt idx="7">
                  <c:v>-15</c:v>
                </c:pt>
                <c:pt idx="8">
                  <c:v>-10</c:v>
                </c:pt>
                <c:pt idx="9">
                  <c:v>-5</c:v>
                </c:pt>
                <c:pt idx="10">
                  <c:v>0</c:v>
                </c:pt>
                <c:pt idx="11">
                  <c:v>5</c:v>
                </c:pt>
                <c:pt idx="12">
                  <c:v>10</c:v>
                </c:pt>
                <c:pt idx="13">
                  <c:v>15</c:v>
                </c:pt>
                <c:pt idx="14">
                  <c:v>20</c:v>
                </c:pt>
                <c:pt idx="15">
                  <c:v>25</c:v>
                </c:pt>
                <c:pt idx="16">
                  <c:v>30</c:v>
                </c:pt>
                <c:pt idx="17">
                  <c:v>35</c:v>
                </c:pt>
                <c:pt idx="18">
                  <c:v>40</c:v>
                </c:pt>
                <c:pt idx="19">
                  <c:v>45</c:v>
                </c:pt>
                <c:pt idx="20">
                  <c:v>50</c:v>
                </c:pt>
                <c:pt idx="21">
                  <c:v>55</c:v>
                </c:pt>
                <c:pt idx="22">
                  <c:v>60</c:v>
                </c:pt>
                <c:pt idx="23">
                  <c:v>65</c:v>
                </c:pt>
                <c:pt idx="24">
                  <c:v>70</c:v>
                </c:pt>
                <c:pt idx="25">
                  <c:v>75</c:v>
                </c:pt>
                <c:pt idx="26">
                  <c:v>80</c:v>
                </c:pt>
                <c:pt idx="27">
                  <c:v>85</c:v>
                </c:pt>
                <c:pt idx="28">
                  <c:v>90</c:v>
                </c:pt>
                <c:pt idx="29">
                  <c:v>95</c:v>
                </c:pt>
              </c:numCache>
            </c:numRef>
          </c:xVal>
          <c:yVal>
            <c:numRef>
              <c:f>Microsoft_Excel_Worksheet1!$D$2:$D$9832</c:f>
              <c:numCache>
                <c:formatCode>General</c:formatCode>
                <c:ptCount val="9831"/>
                <c:pt idx="0">
                  <c:v>1.5390490173910201</c:v>
                </c:pt>
                <c:pt idx="1">
                  <c:v>1.52731068328458</c:v>
                </c:pt>
                <c:pt idx="2">
                  <c:v>1.51566209703852</c:v>
                </c:pt>
                <c:pt idx="3">
                  <c:v>1.4365789219059</c:v>
                </c:pt>
                <c:pt idx="4">
                  <c:v>1.35125778111054</c:v>
                </c:pt>
                <c:pt idx="5">
                  <c:v>1.28079646554219</c:v>
                </c:pt>
                <c:pt idx="6">
                  <c:v>1.21405454529336</c:v>
                </c:pt>
                <c:pt idx="7">
                  <c:v>1.15092625976707</c:v>
                </c:pt>
                <c:pt idx="8">
                  <c:v>1.0856445249411899</c:v>
                </c:pt>
                <c:pt idx="9">
                  <c:v>1.0386962411808001</c:v>
                </c:pt>
                <c:pt idx="10">
                  <c:v>1.0040256092729001</c:v>
                </c:pt>
                <c:pt idx="11">
                  <c:v>1.0013747558189501</c:v>
                </c:pt>
                <c:pt idx="12">
                  <c:v>1.00983453121873</c:v>
                </c:pt>
                <c:pt idx="13">
                  <c:v>1.02942569675465</c:v>
                </c:pt>
                <c:pt idx="14">
                  <c:v>1.0542254013832799</c:v>
                </c:pt>
                <c:pt idx="15">
                  <c:v>1.0839711346910701</c:v>
                </c:pt>
                <c:pt idx="16">
                  <c:v>1.1160618123703201</c:v>
                </c:pt>
                <c:pt idx="17">
                  <c:v>1.1542643050288299</c:v>
                </c:pt>
                <c:pt idx="18">
                  <c:v>1.18893452538874</c:v>
                </c:pt>
                <c:pt idx="19">
                  <c:v>1.2247447474458</c:v>
                </c:pt>
                <c:pt idx="20">
                  <c:v>1.2617003796797199</c:v>
                </c:pt>
                <c:pt idx="21">
                  <c:v>1.30536050682977</c:v>
                </c:pt>
                <c:pt idx="22">
                  <c:v>1.3448376887918301</c:v>
                </c:pt>
                <c:pt idx="23">
                  <c:v>1.3855348933087701</c:v>
                </c:pt>
                <c:pt idx="24">
                  <c:v>1.4274843075507799</c:v>
                </c:pt>
                <c:pt idx="25">
                  <c:v>1.4707204637723601</c:v>
                </c:pt>
                <c:pt idx="26">
                  <c:v>1.52175571307321</c:v>
                </c:pt>
                <c:pt idx="27">
                  <c:v>1.5678742895897599</c:v>
                </c:pt>
                <c:pt idx="28">
                  <c:v>1.61539999672241</c:v>
                </c:pt>
                <c:pt idx="29">
                  <c:v>1.6643744244866401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449-4D6D-A81C-5DF21A4B9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40"/>
          <c:min val="-4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Donor-recipient PHM difference (</a:t>
                </a:r>
                <a:r>
                  <a:rPr lang="en-US" sz="1700" b="1" i="0" u="none" strike="noStrike" kern="1200" baseline="0">
                    <a:solidFill>
                      <a:schemeClr val="bg2"/>
                    </a:solidFill>
                  </a:rPr>
                  <a:t>%</a:t>
                </a:r>
                <a:r>
                  <a:rPr lang="en-US" sz="170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inorUnit val="2"/>
      </c:valAx>
      <c:valAx>
        <c:axId val="554660672"/>
        <c:scaling>
          <c:orientation val="minMax"/>
          <c:max val="2"/>
          <c:min val="0.5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-5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4798377476"/>
          <c:y val="3.6077732460499709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Microsoft_Excel_Worksheet1!$A$2:$A$9910</c:f>
              <c:numCache>
                <c:formatCode>0</c:formatCode>
                <c:ptCount val="9909"/>
                <c:pt idx="0">
                  <c:v>13.579821686364699</c:v>
                </c:pt>
                <c:pt idx="1">
                  <c:v>14.705522057450301</c:v>
                </c:pt>
                <c:pt idx="2">
                  <c:v>20.334023912878202</c:v>
                </c:pt>
                <c:pt idx="3">
                  <c:v>24.836825397220601</c:v>
                </c:pt>
                <c:pt idx="4">
                  <c:v>30.4653272526485</c:v>
                </c:pt>
                <c:pt idx="5">
                  <c:v>34.968128736990799</c:v>
                </c:pt>
                <c:pt idx="6">
                  <c:v>39.470930221333198</c:v>
                </c:pt>
                <c:pt idx="7">
                  <c:v>40.596630592418798</c:v>
                </c:pt>
                <c:pt idx="8">
                  <c:v>45.099432076761097</c:v>
                </c:pt>
                <c:pt idx="9">
                  <c:v>49.602233561103397</c:v>
                </c:pt>
                <c:pt idx="10">
                  <c:v>55.230735416531402</c:v>
                </c:pt>
                <c:pt idx="11">
                  <c:v>59.733536900873702</c:v>
                </c:pt>
                <c:pt idx="12">
                  <c:v>65.362038756301601</c:v>
                </c:pt>
                <c:pt idx="13">
                  <c:v>69.864840240644</c:v>
                </c:pt>
                <c:pt idx="14">
                  <c:v>75.493342096071899</c:v>
                </c:pt>
                <c:pt idx="15">
                  <c:v>79.996143580414198</c:v>
                </c:pt>
                <c:pt idx="16">
                  <c:v>84.498945064756597</c:v>
                </c:pt>
                <c:pt idx="17">
                  <c:v>90.127446920184497</c:v>
                </c:pt>
                <c:pt idx="18">
                  <c:v>94.630248404526895</c:v>
                </c:pt>
                <c:pt idx="19">
                  <c:v>100.25875025995499</c:v>
                </c:pt>
                <c:pt idx="20">
                  <c:v>104.76155174429699</c:v>
                </c:pt>
                <c:pt idx="21">
                  <c:v>110.39005359972499</c:v>
                </c:pt>
                <c:pt idx="22">
                  <c:v>114.89285508406699</c:v>
                </c:pt>
                <c:pt idx="23">
                  <c:v>119.39565656841</c:v>
                </c:pt>
                <c:pt idx="24">
                  <c:v>125.024158423838</c:v>
                </c:pt>
                <c:pt idx="25">
                  <c:v>129.52695990818</c:v>
                </c:pt>
                <c:pt idx="26">
                  <c:v>135.155461763608</c:v>
                </c:pt>
                <c:pt idx="27">
                  <c:v>139.65826324795</c:v>
                </c:pt>
                <c:pt idx="28">
                  <c:v>145.286765103378</c:v>
                </c:pt>
                <c:pt idx="29">
                  <c:v>149.789566587721</c:v>
                </c:pt>
                <c:pt idx="30">
                  <c:v>150.915266958806</c:v>
                </c:pt>
                <c:pt idx="31">
                  <c:v>152.040967329892</c:v>
                </c:pt>
                <c:pt idx="32">
                  <c:v>153.166667700977</c:v>
                </c:pt>
                <c:pt idx="33">
                  <c:v>154.292368072063</c:v>
                </c:pt>
                <c:pt idx="34">
                  <c:v>155.418068443148</c:v>
                </c:pt>
                <c:pt idx="35">
                  <c:v>156.543768814234</c:v>
                </c:pt>
                <c:pt idx="36">
                  <c:v>157.66946918532</c:v>
                </c:pt>
                <c:pt idx="37">
                  <c:v>158.795169556405</c:v>
                </c:pt>
                <c:pt idx="38">
                  <c:v>159.920869927491</c:v>
                </c:pt>
                <c:pt idx="39">
                  <c:v>161.046570298576</c:v>
                </c:pt>
                <c:pt idx="40">
                  <c:v>162.172270669662</c:v>
                </c:pt>
                <c:pt idx="41">
                  <c:v>163.297971040748</c:v>
                </c:pt>
                <c:pt idx="42">
                  <c:v>164.423671411833</c:v>
                </c:pt>
                <c:pt idx="43">
                  <c:v>165.549371782919</c:v>
                </c:pt>
                <c:pt idx="44">
                  <c:v>166.675072154004</c:v>
                </c:pt>
                <c:pt idx="45">
                  <c:v>167.80077252509</c:v>
                </c:pt>
                <c:pt idx="46">
                  <c:v>168.926472896175</c:v>
                </c:pt>
                <c:pt idx="47">
                  <c:v>170.052173267261</c:v>
                </c:pt>
                <c:pt idx="48">
                  <c:v>171.17787363834699</c:v>
                </c:pt>
                <c:pt idx="49">
                  <c:v>172.303574009432</c:v>
                </c:pt>
                <c:pt idx="50">
                  <c:v>173.429274380518</c:v>
                </c:pt>
                <c:pt idx="51">
                  <c:v>174.554974751603</c:v>
                </c:pt>
                <c:pt idx="52">
                  <c:v>175.680675122689</c:v>
                </c:pt>
                <c:pt idx="53">
                  <c:v>176.80637549377499</c:v>
                </c:pt>
                <c:pt idx="54">
                  <c:v>177.93207586486</c:v>
                </c:pt>
                <c:pt idx="55">
                  <c:v>179.05777623594599</c:v>
                </c:pt>
                <c:pt idx="56">
                  <c:v>180.183476607031</c:v>
                </c:pt>
                <c:pt idx="57">
                  <c:v>181.30917697811699</c:v>
                </c:pt>
                <c:pt idx="58">
                  <c:v>182.434877349202</c:v>
                </c:pt>
                <c:pt idx="59">
                  <c:v>183.56057772028799</c:v>
                </c:pt>
                <c:pt idx="60">
                  <c:v>184.68627809137399</c:v>
                </c:pt>
                <c:pt idx="61">
                  <c:v>185.811978462459</c:v>
                </c:pt>
                <c:pt idx="62">
                  <c:v>186.93767883354499</c:v>
                </c:pt>
                <c:pt idx="63">
                  <c:v>188.06337920463</c:v>
                </c:pt>
                <c:pt idx="64">
                  <c:v>189.18907957571599</c:v>
                </c:pt>
                <c:pt idx="65">
                  <c:v>190.31477994680199</c:v>
                </c:pt>
                <c:pt idx="66">
                  <c:v>191.44048031788699</c:v>
                </c:pt>
                <c:pt idx="67">
                  <c:v>192.56618068897299</c:v>
                </c:pt>
                <c:pt idx="68">
                  <c:v>193.69188106005799</c:v>
                </c:pt>
                <c:pt idx="69">
                  <c:v>194.81758143114399</c:v>
                </c:pt>
                <c:pt idx="70">
                  <c:v>195.943281802229</c:v>
                </c:pt>
                <c:pt idx="71">
                  <c:v>197.06898217331499</c:v>
                </c:pt>
                <c:pt idx="72">
                  <c:v>198.19468254440099</c:v>
                </c:pt>
                <c:pt idx="73">
                  <c:v>199.32038291548599</c:v>
                </c:pt>
                <c:pt idx="74">
                  <c:v>200.44608328657199</c:v>
                </c:pt>
                <c:pt idx="75">
                  <c:v>201.57178365765699</c:v>
                </c:pt>
                <c:pt idx="76">
                  <c:v>202.69748402874299</c:v>
                </c:pt>
                <c:pt idx="77">
                  <c:v>203.82318439982899</c:v>
                </c:pt>
                <c:pt idx="78">
                  <c:v>204.94888477091399</c:v>
                </c:pt>
                <c:pt idx="79">
                  <c:v>206.07458514199999</c:v>
                </c:pt>
                <c:pt idx="80">
                  <c:v>207.20028551308499</c:v>
                </c:pt>
                <c:pt idx="81">
                  <c:v>208.32598588417099</c:v>
                </c:pt>
                <c:pt idx="82">
                  <c:v>209.45168625525699</c:v>
                </c:pt>
                <c:pt idx="83">
                  <c:v>210.57738662634199</c:v>
                </c:pt>
                <c:pt idx="84">
                  <c:v>211.70308699742799</c:v>
                </c:pt>
                <c:pt idx="85">
                  <c:v>212.82878736851299</c:v>
                </c:pt>
                <c:pt idx="86">
                  <c:v>213.95448773959899</c:v>
                </c:pt>
                <c:pt idx="87">
                  <c:v>215.08018811068399</c:v>
                </c:pt>
                <c:pt idx="88">
                  <c:v>216.20588848176999</c:v>
                </c:pt>
                <c:pt idx="89">
                  <c:v>217.33158885285599</c:v>
                </c:pt>
                <c:pt idx="90">
                  <c:v>218.45728922394099</c:v>
                </c:pt>
                <c:pt idx="91">
                  <c:v>219.58298959502699</c:v>
                </c:pt>
                <c:pt idx="92">
                  <c:v>220.70868996611199</c:v>
                </c:pt>
                <c:pt idx="93">
                  <c:v>221.83439033719799</c:v>
                </c:pt>
                <c:pt idx="94">
                  <c:v>222.96009070828401</c:v>
                </c:pt>
                <c:pt idx="95">
                  <c:v>224.08579107936899</c:v>
                </c:pt>
                <c:pt idx="96">
                  <c:v>225.21149145045499</c:v>
                </c:pt>
                <c:pt idx="97">
                  <c:v>226.33719182153999</c:v>
                </c:pt>
                <c:pt idx="98">
                  <c:v>227.46289219262599</c:v>
                </c:pt>
                <c:pt idx="99">
                  <c:v>228.58859256371099</c:v>
                </c:pt>
                <c:pt idx="100">
                  <c:v>229.71429293479699</c:v>
                </c:pt>
                <c:pt idx="101">
                  <c:v>230.83999330588301</c:v>
                </c:pt>
                <c:pt idx="102">
                  <c:v>231.96569367696799</c:v>
                </c:pt>
                <c:pt idx="103">
                  <c:v>233.09139404805401</c:v>
                </c:pt>
                <c:pt idx="104">
                  <c:v>234.21709441913899</c:v>
                </c:pt>
                <c:pt idx="105">
                  <c:v>235.34279479022501</c:v>
                </c:pt>
                <c:pt idx="106">
                  <c:v>236.46849516131101</c:v>
                </c:pt>
                <c:pt idx="107">
                  <c:v>237.59419553239599</c:v>
                </c:pt>
              </c:numCache>
            </c:numRef>
          </c:xVal>
          <c:yVal>
            <c:numRef>
              <c:f>Microsoft_Excel_Worksheet1!$B$2:$B$9910</c:f>
              <c:numCache>
                <c:formatCode>General</c:formatCode>
                <c:ptCount val="9909"/>
                <c:pt idx="0">
                  <c:v>10.723649602145899</c:v>
                </c:pt>
                <c:pt idx="1">
                  <c:v>10.2970633000921</c:v>
                </c:pt>
                <c:pt idx="2">
                  <c:v>8.4055709990587406</c:v>
                </c:pt>
                <c:pt idx="3">
                  <c:v>7.1457906987136699</c:v>
                </c:pt>
                <c:pt idx="4">
                  <c:v>5.8331632342120301</c:v>
                </c:pt>
                <c:pt idx="5">
                  <c:v>4.9589211235951201</c:v>
                </c:pt>
                <c:pt idx="6">
                  <c:v>4.2157055653457496</c:v>
                </c:pt>
                <c:pt idx="7">
                  <c:v>4.0480049863088601</c:v>
                </c:pt>
                <c:pt idx="8">
                  <c:v>3.4420933923627399</c:v>
                </c:pt>
                <c:pt idx="9">
                  <c:v>2.93124937772268</c:v>
                </c:pt>
                <c:pt idx="10">
                  <c:v>2.40872400308566</c:v>
                </c:pt>
                <c:pt idx="11">
                  <c:v>2.0699483025152401</c:v>
                </c:pt>
                <c:pt idx="12">
                  <c:v>1.72890304460332</c:v>
                </c:pt>
                <c:pt idx="13">
                  <c:v>1.51120626519112</c:v>
                </c:pt>
                <c:pt idx="14">
                  <c:v>1.29571545045853</c:v>
                </c:pt>
                <c:pt idx="15">
                  <c:v>1.16113228058627</c:v>
                </c:pt>
                <c:pt idx="16">
                  <c:v>1.05478960081443</c:v>
                </c:pt>
                <c:pt idx="17">
                  <c:v>0.95561106347929103</c:v>
                </c:pt>
                <c:pt idx="18">
                  <c:v>0.89810640446792001</c:v>
                </c:pt>
                <c:pt idx="19">
                  <c:v>0.84711600918577101</c:v>
                </c:pt>
                <c:pt idx="20">
                  <c:v>0.819603027446832</c:v>
                </c:pt>
                <c:pt idx="21">
                  <c:v>0.798415492937256</c:v>
                </c:pt>
                <c:pt idx="22">
                  <c:v>0.79011820653648301</c:v>
                </c:pt>
                <c:pt idx="23">
                  <c:v>0.78815083636968097</c:v>
                </c:pt>
                <c:pt idx="24">
                  <c:v>0.79298917509404598</c:v>
                </c:pt>
                <c:pt idx="25">
                  <c:v>0.80154109195846301</c:v>
                </c:pt>
                <c:pt idx="26">
                  <c:v>0.81658809169236501</c:v>
                </c:pt>
                <c:pt idx="27">
                  <c:v>0.83098128986388498</c:v>
                </c:pt>
                <c:pt idx="28">
                  <c:v>0.85032932946305295</c:v>
                </c:pt>
                <c:pt idx="29">
                  <c:v>0.86618661937947905</c:v>
                </c:pt>
                <c:pt idx="30">
                  <c:v>0.87019693337909898</c:v>
                </c:pt>
                <c:pt idx="31">
                  <c:v>0.87422581453043102</c:v>
                </c:pt>
                <c:pt idx="32">
                  <c:v>0.87827334879660302</c:v>
                </c:pt>
                <c:pt idx="33">
                  <c:v>0.88233962253873999</c:v>
                </c:pt>
                <c:pt idx="34">
                  <c:v>0.88642472251779403</c:v>
                </c:pt>
                <c:pt idx="35">
                  <c:v>0.89052873589642301</c:v>
                </c:pt>
                <c:pt idx="36">
                  <c:v>0.894651750240821</c:v>
                </c:pt>
                <c:pt idx="37">
                  <c:v>0.89879385352261298</c:v>
                </c:pt>
                <c:pt idx="38">
                  <c:v>0.90295513412070605</c:v>
                </c:pt>
                <c:pt idx="39">
                  <c:v>0.90713568082320095</c:v>
                </c:pt>
                <c:pt idx="40">
                  <c:v>0.91133558282926497</c:v>
                </c:pt>
                <c:pt idx="41">
                  <c:v>0.91555492975105102</c:v>
                </c:pt>
                <c:pt idx="42">
                  <c:v>0.91979381161559803</c:v>
                </c:pt>
                <c:pt idx="43">
                  <c:v>0.92405231886675698</c:v>
                </c:pt>
                <c:pt idx="44">
                  <c:v>0.92833054236712298</c:v>
                </c:pt>
                <c:pt idx="45">
                  <c:v>0.93262857339996796</c:v>
                </c:pt>
                <c:pt idx="46">
                  <c:v>0.93694650367119503</c:v>
                </c:pt>
                <c:pt idx="47">
                  <c:v>0.94128442531128897</c:v>
                </c:pt>
                <c:pt idx="48">
                  <c:v>0.94564243087728805</c:v>
                </c:pt>
                <c:pt idx="49">
                  <c:v>0.95002061335475196</c:v>
                </c:pt>
                <c:pt idx="50">
                  <c:v>0.95441906615975303</c:v>
                </c:pt>
                <c:pt idx="51">
                  <c:v>0.95883788314085905</c:v>
                </c:pt>
                <c:pt idx="52">
                  <c:v>0.96327715858115703</c:v>
                </c:pt>
                <c:pt idx="53">
                  <c:v>0.96773698720023305</c:v>
                </c:pt>
                <c:pt idx="54">
                  <c:v>0.97221746415622801</c:v>
                </c:pt>
                <c:pt idx="55">
                  <c:v>0.97671868504782999</c:v>
                </c:pt>
                <c:pt idx="56">
                  <c:v>0.98124074591635901</c:v>
                </c:pt>
                <c:pt idx="57">
                  <c:v>0.98578374324776796</c:v>
                </c:pt>
                <c:pt idx="58">
                  <c:v>0.99034777397474605</c:v>
                </c:pt>
                <c:pt idx="59">
                  <c:v>0.99493293547874595</c:v>
                </c:pt>
                <c:pt idx="60">
                  <c:v>0.99953932559210701</c:v>
                </c:pt>
                <c:pt idx="61">
                  <c:v>1.0041670426000899</c:v>
                </c:pt>
                <c:pt idx="62">
                  <c:v>1.00881618524303</c:v>
                </c:pt>
                <c:pt idx="63">
                  <c:v>1.01348685271838</c:v>
                </c:pt>
                <c:pt idx="64">
                  <c:v>1.0181791446828901</c:v>
                </c:pt>
                <c:pt idx="65">
                  <c:v>1.0228931612547101</c:v>
                </c:pt>
                <c:pt idx="66">
                  <c:v>1.0276290030155</c:v>
                </c:pt>
                <c:pt idx="67">
                  <c:v>1.03238677101261</c:v>
                </c:pt>
                <c:pt idx="68">
                  <c:v>1.03716656676122</c:v>
                </c:pt>
                <c:pt idx="69">
                  <c:v>1.04196849224651</c:v>
                </c:pt>
                <c:pt idx="70">
                  <c:v>1.04679264992585</c:v>
                </c:pt>
                <c:pt idx="71">
                  <c:v>1.0516391427309499</c:v>
                </c:pt>
                <c:pt idx="72">
                  <c:v>1.0565080740700901</c:v>
                </c:pt>
                <c:pt idx="73">
                  <c:v>1.06139954783031</c:v>
                </c:pt>
                <c:pt idx="74">
                  <c:v>1.0663136683796499</c:v>
                </c:pt>
                <c:pt idx="75">
                  <c:v>1.07125054056933</c:v>
                </c:pt>
                <c:pt idx="76">
                  <c:v>1.0762102697360401</c:v>
                </c:pt>
                <c:pt idx="77">
                  <c:v>1.08119296170413</c:v>
                </c:pt>
                <c:pt idx="78">
                  <c:v>1.0861987227879499</c:v>
                </c:pt>
                <c:pt idx="79">
                  <c:v>1.09122765979402</c:v>
                </c:pt>
                <c:pt idx="80">
                  <c:v>1.0962798800233999</c:v>
                </c:pt>
                <c:pt idx="81">
                  <c:v>1.1013554912739001</c:v>
                </c:pt>
                <c:pt idx="82">
                  <c:v>1.1064546018424499</c:v>
                </c:pt>
                <c:pt idx="83">
                  <c:v>1.11157732052735</c:v>
                </c:pt>
                <c:pt idx="84">
                  <c:v>1.11672375663066</c:v>
                </c:pt>
                <c:pt idx="85">
                  <c:v>1.1218940199604299</c:v>
                </c:pt>
                <c:pt idx="86">
                  <c:v>1.1270882208331801</c:v>
                </c:pt>
                <c:pt idx="87">
                  <c:v>1.1323064700761001</c:v>
                </c:pt>
                <c:pt idx="88">
                  <c:v>1.13754887902956</c:v>
                </c:pt>
                <c:pt idx="89">
                  <c:v>1.1428155595493901</c:v>
                </c:pt>
                <c:pt idx="90">
                  <c:v>1.1481066240092901</c:v>
                </c:pt>
                <c:pt idx="91">
                  <c:v>1.15342218530325</c:v>
                </c:pt>
                <c:pt idx="92">
                  <c:v>1.1587623568479299</c:v>
                </c:pt>
                <c:pt idx="93">
                  <c:v>1.1641272525851001</c:v>
                </c:pt>
                <c:pt idx="94">
                  <c:v>1.16951698698405</c:v>
                </c:pt>
                <c:pt idx="95">
                  <c:v>1.1749316750440599</c:v>
                </c:pt>
                <c:pt idx="96">
                  <c:v>1.1803714322968299</c:v>
                </c:pt>
                <c:pt idx="97">
                  <c:v>1.18583637480897</c:v>
                </c:pt>
                <c:pt idx="98">
                  <c:v>1.19132661918444</c:v>
                </c:pt>
                <c:pt idx="99">
                  <c:v>1.1968422825670699</c:v>
                </c:pt>
                <c:pt idx="100">
                  <c:v>1.20238348264304</c:v>
                </c:pt>
                <c:pt idx="101">
                  <c:v>1.20795033764342</c:v>
                </c:pt>
                <c:pt idx="102">
                  <c:v>1.2135429663466499</c:v>
                </c:pt>
                <c:pt idx="103">
                  <c:v>1.2191614880810999</c:v>
                </c:pt>
                <c:pt idx="104">
                  <c:v>1.2248060227276301</c:v>
                </c:pt>
                <c:pt idx="105">
                  <c:v>1.2304766907221201</c:v>
                </c:pt>
                <c:pt idx="106">
                  <c:v>1.2361736130580201</c:v>
                </c:pt>
                <c:pt idx="107">
                  <c:v>1.2418969112890199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82-4D2B-A489-53BC039019B7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Microsoft_Excel_Worksheet1!$A$2:$A$9910</c:f>
              <c:numCache>
                <c:formatCode>0</c:formatCode>
                <c:ptCount val="9909"/>
                <c:pt idx="0">
                  <c:v>13.579821686364699</c:v>
                </c:pt>
                <c:pt idx="1">
                  <c:v>14.705522057450301</c:v>
                </c:pt>
                <c:pt idx="2">
                  <c:v>20.334023912878202</c:v>
                </c:pt>
                <c:pt idx="3">
                  <c:v>24.836825397220601</c:v>
                </c:pt>
                <c:pt idx="4">
                  <c:v>30.4653272526485</c:v>
                </c:pt>
                <c:pt idx="5">
                  <c:v>34.968128736990799</c:v>
                </c:pt>
                <c:pt idx="6">
                  <c:v>39.470930221333198</c:v>
                </c:pt>
                <c:pt idx="7">
                  <c:v>40.596630592418798</c:v>
                </c:pt>
                <c:pt idx="8">
                  <c:v>45.099432076761097</c:v>
                </c:pt>
                <c:pt idx="9">
                  <c:v>49.602233561103397</c:v>
                </c:pt>
                <c:pt idx="10">
                  <c:v>55.230735416531402</c:v>
                </c:pt>
                <c:pt idx="11">
                  <c:v>59.733536900873702</c:v>
                </c:pt>
                <c:pt idx="12">
                  <c:v>65.362038756301601</c:v>
                </c:pt>
                <c:pt idx="13">
                  <c:v>69.864840240644</c:v>
                </c:pt>
                <c:pt idx="14">
                  <c:v>75.493342096071899</c:v>
                </c:pt>
                <c:pt idx="15">
                  <c:v>79.996143580414198</c:v>
                </c:pt>
                <c:pt idx="16">
                  <c:v>84.498945064756597</c:v>
                </c:pt>
                <c:pt idx="17">
                  <c:v>90.127446920184497</c:v>
                </c:pt>
                <c:pt idx="18">
                  <c:v>94.630248404526895</c:v>
                </c:pt>
                <c:pt idx="19">
                  <c:v>100.25875025995499</c:v>
                </c:pt>
                <c:pt idx="20">
                  <c:v>104.76155174429699</c:v>
                </c:pt>
                <c:pt idx="21">
                  <c:v>110.39005359972499</c:v>
                </c:pt>
                <c:pt idx="22">
                  <c:v>114.89285508406699</c:v>
                </c:pt>
                <c:pt idx="23">
                  <c:v>119.39565656841</c:v>
                </c:pt>
                <c:pt idx="24">
                  <c:v>125.024158423838</c:v>
                </c:pt>
                <c:pt idx="25">
                  <c:v>129.52695990818</c:v>
                </c:pt>
                <c:pt idx="26">
                  <c:v>135.155461763608</c:v>
                </c:pt>
                <c:pt idx="27">
                  <c:v>139.65826324795</c:v>
                </c:pt>
                <c:pt idx="28">
                  <c:v>145.286765103378</c:v>
                </c:pt>
                <c:pt idx="29">
                  <c:v>149.789566587721</c:v>
                </c:pt>
                <c:pt idx="30">
                  <c:v>150.915266958806</c:v>
                </c:pt>
                <c:pt idx="31">
                  <c:v>152.040967329892</c:v>
                </c:pt>
                <c:pt idx="32">
                  <c:v>153.166667700977</c:v>
                </c:pt>
                <c:pt idx="33">
                  <c:v>154.292368072063</c:v>
                </c:pt>
                <c:pt idx="34">
                  <c:v>155.418068443148</c:v>
                </c:pt>
                <c:pt idx="35">
                  <c:v>156.543768814234</c:v>
                </c:pt>
                <c:pt idx="36">
                  <c:v>157.66946918532</c:v>
                </c:pt>
                <c:pt idx="37">
                  <c:v>158.795169556405</c:v>
                </c:pt>
                <c:pt idx="38">
                  <c:v>159.920869927491</c:v>
                </c:pt>
                <c:pt idx="39">
                  <c:v>161.046570298576</c:v>
                </c:pt>
                <c:pt idx="40">
                  <c:v>162.172270669662</c:v>
                </c:pt>
                <c:pt idx="41">
                  <c:v>163.297971040748</c:v>
                </c:pt>
                <c:pt idx="42">
                  <c:v>164.423671411833</c:v>
                </c:pt>
                <c:pt idx="43">
                  <c:v>165.549371782919</c:v>
                </c:pt>
                <c:pt idx="44">
                  <c:v>166.675072154004</c:v>
                </c:pt>
                <c:pt idx="45">
                  <c:v>167.80077252509</c:v>
                </c:pt>
                <c:pt idx="46">
                  <c:v>168.926472896175</c:v>
                </c:pt>
                <c:pt idx="47">
                  <c:v>170.052173267261</c:v>
                </c:pt>
                <c:pt idx="48">
                  <c:v>171.17787363834699</c:v>
                </c:pt>
                <c:pt idx="49">
                  <c:v>172.303574009432</c:v>
                </c:pt>
                <c:pt idx="50">
                  <c:v>173.429274380518</c:v>
                </c:pt>
                <c:pt idx="51">
                  <c:v>174.554974751603</c:v>
                </c:pt>
                <c:pt idx="52">
                  <c:v>175.680675122689</c:v>
                </c:pt>
                <c:pt idx="53">
                  <c:v>176.80637549377499</c:v>
                </c:pt>
                <c:pt idx="54">
                  <c:v>177.93207586486</c:v>
                </c:pt>
                <c:pt idx="55">
                  <c:v>179.05777623594599</c:v>
                </c:pt>
                <c:pt idx="56">
                  <c:v>180.183476607031</c:v>
                </c:pt>
                <c:pt idx="57">
                  <c:v>181.30917697811699</c:v>
                </c:pt>
                <c:pt idx="58">
                  <c:v>182.434877349202</c:v>
                </c:pt>
                <c:pt idx="59">
                  <c:v>183.56057772028799</c:v>
                </c:pt>
                <c:pt idx="60">
                  <c:v>184.68627809137399</c:v>
                </c:pt>
                <c:pt idx="61">
                  <c:v>185.811978462459</c:v>
                </c:pt>
                <c:pt idx="62">
                  <c:v>186.93767883354499</c:v>
                </c:pt>
                <c:pt idx="63">
                  <c:v>188.06337920463</c:v>
                </c:pt>
                <c:pt idx="64">
                  <c:v>189.18907957571599</c:v>
                </c:pt>
                <c:pt idx="65">
                  <c:v>190.31477994680199</c:v>
                </c:pt>
                <c:pt idx="66">
                  <c:v>191.44048031788699</c:v>
                </c:pt>
                <c:pt idx="67">
                  <c:v>192.56618068897299</c:v>
                </c:pt>
                <c:pt idx="68">
                  <c:v>193.69188106005799</c:v>
                </c:pt>
                <c:pt idx="69">
                  <c:v>194.81758143114399</c:v>
                </c:pt>
                <c:pt idx="70">
                  <c:v>195.943281802229</c:v>
                </c:pt>
                <c:pt idx="71">
                  <c:v>197.06898217331499</c:v>
                </c:pt>
                <c:pt idx="72">
                  <c:v>198.19468254440099</c:v>
                </c:pt>
                <c:pt idx="73">
                  <c:v>199.32038291548599</c:v>
                </c:pt>
                <c:pt idx="74">
                  <c:v>200.44608328657199</c:v>
                </c:pt>
                <c:pt idx="75">
                  <c:v>201.57178365765699</c:v>
                </c:pt>
                <c:pt idx="76">
                  <c:v>202.69748402874299</c:v>
                </c:pt>
                <c:pt idx="77">
                  <c:v>203.82318439982899</c:v>
                </c:pt>
                <c:pt idx="78">
                  <c:v>204.94888477091399</c:v>
                </c:pt>
                <c:pt idx="79">
                  <c:v>206.07458514199999</c:v>
                </c:pt>
                <c:pt idx="80">
                  <c:v>207.20028551308499</c:v>
                </c:pt>
                <c:pt idx="81">
                  <c:v>208.32598588417099</c:v>
                </c:pt>
                <c:pt idx="82">
                  <c:v>209.45168625525699</c:v>
                </c:pt>
                <c:pt idx="83">
                  <c:v>210.57738662634199</c:v>
                </c:pt>
                <c:pt idx="84">
                  <c:v>211.70308699742799</c:v>
                </c:pt>
                <c:pt idx="85">
                  <c:v>212.82878736851299</c:v>
                </c:pt>
                <c:pt idx="86">
                  <c:v>213.95448773959899</c:v>
                </c:pt>
                <c:pt idx="87">
                  <c:v>215.08018811068399</c:v>
                </c:pt>
                <c:pt idx="88">
                  <c:v>216.20588848176999</c:v>
                </c:pt>
                <c:pt idx="89">
                  <c:v>217.33158885285599</c:v>
                </c:pt>
                <c:pt idx="90">
                  <c:v>218.45728922394099</c:v>
                </c:pt>
                <c:pt idx="91">
                  <c:v>219.58298959502699</c:v>
                </c:pt>
                <c:pt idx="92">
                  <c:v>220.70868996611199</c:v>
                </c:pt>
                <c:pt idx="93">
                  <c:v>221.83439033719799</c:v>
                </c:pt>
                <c:pt idx="94">
                  <c:v>222.96009070828401</c:v>
                </c:pt>
                <c:pt idx="95">
                  <c:v>224.08579107936899</c:v>
                </c:pt>
                <c:pt idx="96">
                  <c:v>225.21149145045499</c:v>
                </c:pt>
                <c:pt idx="97">
                  <c:v>226.33719182153999</c:v>
                </c:pt>
                <c:pt idx="98">
                  <c:v>227.46289219262599</c:v>
                </c:pt>
                <c:pt idx="99">
                  <c:v>228.58859256371099</c:v>
                </c:pt>
                <c:pt idx="100">
                  <c:v>229.71429293479699</c:v>
                </c:pt>
                <c:pt idx="101">
                  <c:v>230.83999330588301</c:v>
                </c:pt>
                <c:pt idx="102">
                  <c:v>231.96569367696799</c:v>
                </c:pt>
                <c:pt idx="103">
                  <c:v>233.09139404805401</c:v>
                </c:pt>
                <c:pt idx="104">
                  <c:v>234.21709441913899</c:v>
                </c:pt>
                <c:pt idx="105">
                  <c:v>235.34279479022501</c:v>
                </c:pt>
                <c:pt idx="106">
                  <c:v>236.46849516131101</c:v>
                </c:pt>
                <c:pt idx="107">
                  <c:v>237.59419553239599</c:v>
                </c:pt>
              </c:numCache>
            </c:numRef>
          </c:xVal>
          <c:yVal>
            <c:numRef>
              <c:f>Microsoft_Excel_Worksheet1!$C$2:$C$9910</c:f>
              <c:numCache>
                <c:formatCode>General</c:formatCode>
                <c:ptCount val="9909"/>
                <c:pt idx="0">
                  <c:v>7.3466691108350899</c:v>
                </c:pt>
                <c:pt idx="1">
                  <c:v>7.1016172337636103</c:v>
                </c:pt>
                <c:pt idx="2">
                  <c:v>5.9935294864181401</c:v>
                </c:pt>
                <c:pt idx="3">
                  <c:v>5.2327567428666102</c:v>
                </c:pt>
                <c:pt idx="4">
                  <c:v>4.4159049420493597</c:v>
                </c:pt>
                <c:pt idx="5">
                  <c:v>3.8550392457253402</c:v>
                </c:pt>
                <c:pt idx="6">
                  <c:v>3.3651973914596001</c:v>
                </c:pt>
                <c:pt idx="7">
                  <c:v>3.2527489184857599</c:v>
                </c:pt>
                <c:pt idx="8">
                  <c:v>2.8396313751201001</c:v>
                </c:pt>
                <c:pt idx="9">
                  <c:v>2.4816575958067801</c:v>
                </c:pt>
                <c:pt idx="10">
                  <c:v>2.10412552825475</c:v>
                </c:pt>
                <c:pt idx="11">
                  <c:v>1.85176732958438</c:v>
                </c:pt>
                <c:pt idx="12">
                  <c:v>1.5902514596453901</c:v>
                </c:pt>
                <c:pt idx="13">
                  <c:v>1.41864189082444</c:v>
                </c:pt>
                <c:pt idx="14">
                  <c:v>1.24462548658324</c:v>
                </c:pt>
                <c:pt idx="15">
                  <c:v>1.13380240396234</c:v>
                </c:pt>
                <c:pt idx="16">
                  <c:v>1.0454254023087199</c:v>
                </c:pt>
                <c:pt idx="17">
                  <c:v>0.94763431129690601</c:v>
                </c:pt>
                <c:pt idx="18">
                  <c:v>0.87847125831192996</c:v>
                </c:pt>
                <c:pt idx="19">
                  <c:v>0.81367806429980705</c:v>
                </c:pt>
                <c:pt idx="20">
                  <c:v>0.77481273401211503</c:v>
                </c:pt>
                <c:pt idx="21">
                  <c:v>0.73831604908586901</c:v>
                </c:pt>
                <c:pt idx="22">
                  <c:v>0.71656942271466095</c:v>
                </c:pt>
                <c:pt idx="23">
                  <c:v>0.69993659694737798</c:v>
                </c:pt>
                <c:pt idx="24">
                  <c:v>0.68465958835264196</c:v>
                </c:pt>
                <c:pt idx="25">
                  <c:v>0.67572220146117701</c:v>
                </c:pt>
                <c:pt idx="26">
                  <c:v>0.66733208032349101</c:v>
                </c:pt>
                <c:pt idx="27">
                  <c:v>0.66195074709427404</c:v>
                </c:pt>
                <c:pt idx="28">
                  <c:v>0.65577240521767299</c:v>
                </c:pt>
                <c:pt idx="29">
                  <c:v>0.65082213833334601</c:v>
                </c:pt>
                <c:pt idx="30">
                  <c:v>0.64958148058471898</c:v>
                </c:pt>
                <c:pt idx="31">
                  <c:v>0.64834008575310398</c:v>
                </c:pt>
                <c:pt idx="32">
                  <c:v>0.64709816574520496</c:v>
                </c:pt>
                <c:pt idx="33">
                  <c:v>0.64585591444392998</c:v>
                </c:pt>
                <c:pt idx="34">
                  <c:v>0.64461350952861296</c:v>
                </c:pt>
                <c:pt idx="35">
                  <c:v>0.64337111408066705</c:v>
                </c:pt>
                <c:pt idx="36">
                  <c:v>0.64212887800338803</c:v>
                </c:pt>
                <c:pt idx="37">
                  <c:v>0.64088693928038198</c:v>
                </c:pt>
                <c:pt idx="38">
                  <c:v>0.639645425093467</c:v>
                </c:pt>
                <c:pt idx="39">
                  <c:v>0.63840445281793301</c:v>
                </c:pt>
                <c:pt idx="40">
                  <c:v>0.63716413091044599</c:v>
                </c:pt>
                <c:pt idx="41">
                  <c:v>0.63592455970283601</c:v>
                </c:pt>
                <c:pt idx="42">
                  <c:v>0.63468583211310403</c:v>
                </c:pt>
                <c:pt idx="43">
                  <c:v>0.63344803428352503</c:v>
                </c:pt>
                <c:pt idx="44">
                  <c:v>0.63221124615435997</c:v>
                </c:pt>
                <c:pt idx="45">
                  <c:v>0.63097554198059702</c:v>
                </c:pt>
                <c:pt idx="46">
                  <c:v>0.62974099079819801</c:v>
                </c:pt>
                <c:pt idx="47">
                  <c:v>0.62850765684546495</c:v>
                </c:pt>
                <c:pt idx="48">
                  <c:v>0.627275599944492</c:v>
                </c:pt>
                <c:pt idx="49">
                  <c:v>0.62604487584700097</c:v>
                </c:pt>
                <c:pt idx="50">
                  <c:v>0.62481553654838695</c:v>
                </c:pt>
                <c:pt idx="51">
                  <c:v>0.62358763057329902</c:v>
                </c:pt>
                <c:pt idx="52">
                  <c:v>0.62236120323573396</c:v>
                </c:pt>
                <c:pt idx="53">
                  <c:v>0.62113629687621097</c:v>
                </c:pt>
                <c:pt idx="54">
                  <c:v>0.61991295107838995</c:v>
                </c:pt>
                <c:pt idx="55">
                  <c:v>0.61869120286711898</c:v>
                </c:pt>
                <c:pt idx="56">
                  <c:v>0.61747108688979901</c:v>
                </c:pt>
                <c:pt idx="57">
                  <c:v>0.61625263558260301</c:v>
                </c:pt>
                <c:pt idx="58">
                  <c:v>0.61503587932308401</c:v>
                </c:pt>
                <c:pt idx="59">
                  <c:v>0.61382084657036795</c:v>
                </c:pt>
                <c:pt idx="60">
                  <c:v>0.61260756399416305</c:v>
                </c:pt>
                <c:pt idx="61">
                  <c:v>0.61139605659353902</c:v>
                </c:pt>
                <c:pt idx="62">
                  <c:v>0.61018634780649195</c:v>
                </c:pt>
                <c:pt idx="63">
                  <c:v>0.60897845961101404</c:v>
                </c:pt>
                <c:pt idx="64">
                  <c:v>0.60777241261852799</c:v>
                </c:pt>
                <c:pt idx="65">
                  <c:v>0.60656822616026895</c:v>
                </c:pt>
                <c:pt idx="66">
                  <c:v>0.60536591836726195</c:v>
                </c:pt>
                <c:pt idx="67">
                  <c:v>0.60416550624445298</c:v>
                </c:pt>
                <c:pt idx="68">
                  <c:v>0.60296700573942996</c:v>
                </c:pt>
                <c:pt idx="69">
                  <c:v>0.60177043180627399</c:v>
                </c:pt>
                <c:pt idx="70">
                  <c:v>0.600575798464836</c:v>
                </c:pt>
                <c:pt idx="71">
                  <c:v>0.599383118855911</c:v>
                </c:pt>
                <c:pt idx="72">
                  <c:v>0.59819240529256201</c:v>
                </c:pt>
                <c:pt idx="73">
                  <c:v>0.59700366930795901</c:v>
                </c:pt>
                <c:pt idx="74">
                  <c:v>0.59581692169996103</c:v>
                </c:pt>
                <c:pt idx="75">
                  <c:v>0.59463217257272705</c:v>
                </c:pt>
                <c:pt idx="76">
                  <c:v>0.59344943137556705</c:v>
                </c:pt>
                <c:pt idx="77">
                  <c:v>0.59226870693924705</c:v>
                </c:pt>
                <c:pt idx="78">
                  <c:v>0.59109000750996299</c:v>
                </c:pt>
                <c:pt idx="79">
                  <c:v>0.58991334078109203</c:v>
                </c:pt>
                <c:pt idx="80">
                  <c:v>0.58873871392298605</c:v>
                </c:pt>
                <c:pt idx="81">
                  <c:v>0.58756613361083698</c:v>
                </c:pt>
                <c:pt idx="82">
                  <c:v>0.58639560605087204</c:v>
                </c:pt>
                <c:pt idx="83">
                  <c:v>0.58522713700486695</c:v>
                </c:pt>
                <c:pt idx="84">
                  <c:v>0.58406073181324303</c:v>
                </c:pt>
                <c:pt idx="85">
                  <c:v>0.58289639541669203</c:v>
                </c:pt>
                <c:pt idx="86">
                  <c:v>0.581734132376583</c:v>
                </c:pt>
                <c:pt idx="87">
                  <c:v>0.58057394689410102</c:v>
                </c:pt>
                <c:pt idx="88">
                  <c:v>0.57941584282832004</c:v>
                </c:pt>
                <c:pt idx="89">
                  <c:v>0.57825982371316997</c:v>
                </c:pt>
                <c:pt idx="90">
                  <c:v>0.57710589277348701</c:v>
                </c:pt>
                <c:pt idx="91">
                  <c:v>0.57595405294009605</c:v>
                </c:pt>
                <c:pt idx="92">
                  <c:v>0.57480430686408401</c:v>
                </c:pt>
                <c:pt idx="93">
                  <c:v>0.57365665693025003</c:v>
                </c:pt>
                <c:pt idx="94">
                  <c:v>0.57251110526982796</c:v>
                </c:pt>
                <c:pt idx="95">
                  <c:v>0.57136765377248999</c:v>
                </c:pt>
                <c:pt idx="96">
                  <c:v>0.57022630409772002</c:v>
                </c:pt>
                <c:pt idx="97">
                  <c:v>0.56908705768555501</c:v>
                </c:pt>
                <c:pt idx="98">
                  <c:v>0.56794991576676601</c:v>
                </c:pt>
                <c:pt idx="99">
                  <c:v>0.56681487937249198</c:v>
                </c:pt>
                <c:pt idx="100">
                  <c:v>0.56568194934335803</c:v>
                </c:pt>
                <c:pt idx="101">
                  <c:v>0.56455112633815296</c:v>
                </c:pt>
                <c:pt idx="102">
                  <c:v>0.56342241084200995</c:v>
                </c:pt>
                <c:pt idx="103">
                  <c:v>0.56229580317421302</c:v>
                </c:pt>
                <c:pt idx="104">
                  <c:v>0.56117130349557298</c:v>
                </c:pt>
                <c:pt idx="105">
                  <c:v>0.56004891181545502</c:v>
                </c:pt>
                <c:pt idx="106">
                  <c:v>0.55892862799843701</c:v>
                </c:pt>
                <c:pt idx="107">
                  <c:v>0.55781045177066502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82-4D2B-A489-53BC039019B7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Microsoft_Excel_Worksheet1!$A$2:$A$9910</c:f>
              <c:numCache>
                <c:formatCode>0</c:formatCode>
                <c:ptCount val="9909"/>
                <c:pt idx="0">
                  <c:v>13.579821686364699</c:v>
                </c:pt>
                <c:pt idx="1">
                  <c:v>14.705522057450301</c:v>
                </c:pt>
                <c:pt idx="2">
                  <c:v>20.334023912878202</c:v>
                </c:pt>
                <c:pt idx="3">
                  <c:v>24.836825397220601</c:v>
                </c:pt>
                <c:pt idx="4">
                  <c:v>30.4653272526485</c:v>
                </c:pt>
                <c:pt idx="5">
                  <c:v>34.968128736990799</c:v>
                </c:pt>
                <c:pt idx="6">
                  <c:v>39.470930221333198</c:v>
                </c:pt>
                <c:pt idx="7">
                  <c:v>40.596630592418798</c:v>
                </c:pt>
                <c:pt idx="8">
                  <c:v>45.099432076761097</c:v>
                </c:pt>
                <c:pt idx="9">
                  <c:v>49.602233561103397</c:v>
                </c:pt>
                <c:pt idx="10">
                  <c:v>55.230735416531402</c:v>
                </c:pt>
                <c:pt idx="11">
                  <c:v>59.733536900873702</c:v>
                </c:pt>
                <c:pt idx="12">
                  <c:v>65.362038756301601</c:v>
                </c:pt>
                <c:pt idx="13">
                  <c:v>69.864840240644</c:v>
                </c:pt>
                <c:pt idx="14">
                  <c:v>75.493342096071899</c:v>
                </c:pt>
                <c:pt idx="15">
                  <c:v>79.996143580414198</c:v>
                </c:pt>
                <c:pt idx="16">
                  <c:v>84.498945064756597</c:v>
                </c:pt>
                <c:pt idx="17">
                  <c:v>90.127446920184497</c:v>
                </c:pt>
                <c:pt idx="18">
                  <c:v>94.630248404526895</c:v>
                </c:pt>
                <c:pt idx="19">
                  <c:v>100.25875025995499</c:v>
                </c:pt>
                <c:pt idx="20">
                  <c:v>104.76155174429699</c:v>
                </c:pt>
                <c:pt idx="21">
                  <c:v>110.39005359972499</c:v>
                </c:pt>
                <c:pt idx="22">
                  <c:v>114.89285508406699</c:v>
                </c:pt>
                <c:pt idx="23">
                  <c:v>119.39565656841</c:v>
                </c:pt>
                <c:pt idx="24">
                  <c:v>125.024158423838</c:v>
                </c:pt>
                <c:pt idx="25">
                  <c:v>129.52695990818</c:v>
                </c:pt>
                <c:pt idx="26">
                  <c:v>135.155461763608</c:v>
                </c:pt>
                <c:pt idx="27">
                  <c:v>139.65826324795</c:v>
                </c:pt>
                <c:pt idx="28">
                  <c:v>145.286765103378</c:v>
                </c:pt>
                <c:pt idx="29">
                  <c:v>149.789566587721</c:v>
                </c:pt>
                <c:pt idx="30">
                  <c:v>150.915266958806</c:v>
                </c:pt>
                <c:pt idx="31">
                  <c:v>152.040967329892</c:v>
                </c:pt>
                <c:pt idx="32">
                  <c:v>153.166667700977</c:v>
                </c:pt>
                <c:pt idx="33">
                  <c:v>154.292368072063</c:v>
                </c:pt>
                <c:pt idx="34">
                  <c:v>155.418068443148</c:v>
                </c:pt>
                <c:pt idx="35">
                  <c:v>156.543768814234</c:v>
                </c:pt>
                <c:pt idx="36">
                  <c:v>157.66946918532</c:v>
                </c:pt>
                <c:pt idx="37">
                  <c:v>158.795169556405</c:v>
                </c:pt>
                <c:pt idx="38">
                  <c:v>159.920869927491</c:v>
                </c:pt>
                <c:pt idx="39">
                  <c:v>161.046570298576</c:v>
                </c:pt>
                <c:pt idx="40">
                  <c:v>162.172270669662</c:v>
                </c:pt>
                <c:pt idx="41">
                  <c:v>163.297971040748</c:v>
                </c:pt>
                <c:pt idx="42">
                  <c:v>164.423671411833</c:v>
                </c:pt>
                <c:pt idx="43">
                  <c:v>165.549371782919</c:v>
                </c:pt>
                <c:pt idx="44">
                  <c:v>166.675072154004</c:v>
                </c:pt>
                <c:pt idx="45">
                  <c:v>167.80077252509</c:v>
                </c:pt>
                <c:pt idx="46">
                  <c:v>168.926472896175</c:v>
                </c:pt>
                <c:pt idx="47">
                  <c:v>170.052173267261</c:v>
                </c:pt>
                <c:pt idx="48">
                  <c:v>171.17787363834699</c:v>
                </c:pt>
                <c:pt idx="49">
                  <c:v>172.303574009432</c:v>
                </c:pt>
                <c:pt idx="50">
                  <c:v>173.429274380518</c:v>
                </c:pt>
                <c:pt idx="51">
                  <c:v>174.554974751603</c:v>
                </c:pt>
                <c:pt idx="52">
                  <c:v>175.680675122689</c:v>
                </c:pt>
                <c:pt idx="53">
                  <c:v>176.80637549377499</c:v>
                </c:pt>
                <c:pt idx="54">
                  <c:v>177.93207586486</c:v>
                </c:pt>
                <c:pt idx="55">
                  <c:v>179.05777623594599</c:v>
                </c:pt>
                <c:pt idx="56">
                  <c:v>180.183476607031</c:v>
                </c:pt>
                <c:pt idx="57">
                  <c:v>181.30917697811699</c:v>
                </c:pt>
                <c:pt idx="58">
                  <c:v>182.434877349202</c:v>
                </c:pt>
                <c:pt idx="59">
                  <c:v>183.56057772028799</c:v>
                </c:pt>
                <c:pt idx="60">
                  <c:v>184.68627809137399</c:v>
                </c:pt>
                <c:pt idx="61">
                  <c:v>185.811978462459</c:v>
                </c:pt>
                <c:pt idx="62">
                  <c:v>186.93767883354499</c:v>
                </c:pt>
                <c:pt idx="63">
                  <c:v>188.06337920463</c:v>
                </c:pt>
                <c:pt idx="64">
                  <c:v>189.18907957571599</c:v>
                </c:pt>
                <c:pt idx="65">
                  <c:v>190.31477994680199</c:v>
                </c:pt>
                <c:pt idx="66">
                  <c:v>191.44048031788699</c:v>
                </c:pt>
                <c:pt idx="67">
                  <c:v>192.56618068897299</c:v>
                </c:pt>
                <c:pt idx="68">
                  <c:v>193.69188106005799</c:v>
                </c:pt>
                <c:pt idx="69">
                  <c:v>194.81758143114399</c:v>
                </c:pt>
                <c:pt idx="70">
                  <c:v>195.943281802229</c:v>
                </c:pt>
                <c:pt idx="71">
                  <c:v>197.06898217331499</c:v>
                </c:pt>
                <c:pt idx="72">
                  <c:v>198.19468254440099</c:v>
                </c:pt>
                <c:pt idx="73">
                  <c:v>199.32038291548599</c:v>
                </c:pt>
                <c:pt idx="74">
                  <c:v>200.44608328657199</c:v>
                </c:pt>
                <c:pt idx="75">
                  <c:v>201.57178365765699</c:v>
                </c:pt>
                <c:pt idx="76">
                  <c:v>202.69748402874299</c:v>
                </c:pt>
                <c:pt idx="77">
                  <c:v>203.82318439982899</c:v>
                </c:pt>
                <c:pt idx="78">
                  <c:v>204.94888477091399</c:v>
                </c:pt>
                <c:pt idx="79">
                  <c:v>206.07458514199999</c:v>
                </c:pt>
                <c:pt idx="80">
                  <c:v>207.20028551308499</c:v>
                </c:pt>
                <c:pt idx="81">
                  <c:v>208.32598588417099</c:v>
                </c:pt>
                <c:pt idx="82">
                  <c:v>209.45168625525699</c:v>
                </c:pt>
                <c:pt idx="83">
                  <c:v>210.57738662634199</c:v>
                </c:pt>
                <c:pt idx="84">
                  <c:v>211.70308699742799</c:v>
                </c:pt>
                <c:pt idx="85">
                  <c:v>212.82878736851299</c:v>
                </c:pt>
                <c:pt idx="86">
                  <c:v>213.95448773959899</c:v>
                </c:pt>
                <c:pt idx="87">
                  <c:v>215.08018811068399</c:v>
                </c:pt>
                <c:pt idx="88">
                  <c:v>216.20588848176999</c:v>
                </c:pt>
                <c:pt idx="89">
                  <c:v>217.33158885285599</c:v>
                </c:pt>
                <c:pt idx="90">
                  <c:v>218.45728922394099</c:v>
                </c:pt>
                <c:pt idx="91">
                  <c:v>219.58298959502699</c:v>
                </c:pt>
                <c:pt idx="92">
                  <c:v>220.70868996611199</c:v>
                </c:pt>
                <c:pt idx="93">
                  <c:v>221.83439033719799</c:v>
                </c:pt>
                <c:pt idx="94">
                  <c:v>222.96009070828401</c:v>
                </c:pt>
                <c:pt idx="95">
                  <c:v>224.08579107936899</c:v>
                </c:pt>
                <c:pt idx="96">
                  <c:v>225.21149145045499</c:v>
                </c:pt>
                <c:pt idx="97">
                  <c:v>226.33719182153999</c:v>
                </c:pt>
                <c:pt idx="98">
                  <c:v>227.46289219262599</c:v>
                </c:pt>
                <c:pt idx="99">
                  <c:v>228.58859256371099</c:v>
                </c:pt>
                <c:pt idx="100">
                  <c:v>229.71429293479699</c:v>
                </c:pt>
                <c:pt idx="101">
                  <c:v>230.83999330588301</c:v>
                </c:pt>
                <c:pt idx="102">
                  <c:v>231.96569367696799</c:v>
                </c:pt>
                <c:pt idx="103">
                  <c:v>233.09139404805401</c:v>
                </c:pt>
                <c:pt idx="104">
                  <c:v>234.21709441913899</c:v>
                </c:pt>
                <c:pt idx="105">
                  <c:v>235.34279479022501</c:v>
                </c:pt>
                <c:pt idx="106">
                  <c:v>236.46849516131101</c:v>
                </c:pt>
                <c:pt idx="107">
                  <c:v>237.59419553239599</c:v>
                </c:pt>
              </c:numCache>
            </c:numRef>
          </c:xVal>
          <c:yVal>
            <c:numRef>
              <c:f>Microsoft_Excel_Worksheet1!$D$2:$D$9910</c:f>
              <c:numCache>
                <c:formatCode>General</c:formatCode>
                <c:ptCount val="9909"/>
                <c:pt idx="0">
                  <c:v>15.652897803714101</c:v>
                </c:pt>
                <c:pt idx="1">
                  <c:v>14.9303333474525</c:v>
                </c:pt>
                <c:pt idx="2">
                  <c:v>11.788316713937</c:v>
                </c:pt>
                <c:pt idx="3">
                  <c:v>9.7582072354943605</c:v>
                </c:pt>
                <c:pt idx="4">
                  <c:v>7.7052821026469198</c:v>
                </c:pt>
                <c:pt idx="5">
                  <c:v>6.3788971116975004</c:v>
                </c:pt>
                <c:pt idx="6">
                  <c:v>5.2811681890608897</c:v>
                </c:pt>
                <c:pt idx="7">
                  <c:v>5.0376911282810202</c:v>
                </c:pt>
                <c:pt idx="8">
                  <c:v>4.1723749869632796</c:v>
                </c:pt>
                <c:pt idx="9">
                  <c:v>3.4622918685147202</c:v>
                </c:pt>
                <c:pt idx="10">
                  <c:v>2.7574169150703698</c:v>
                </c:pt>
                <c:pt idx="11">
                  <c:v>2.3138360347071201</c:v>
                </c:pt>
                <c:pt idx="12">
                  <c:v>1.87964344853057</c:v>
                </c:pt>
                <c:pt idx="13">
                  <c:v>1.6098103339001799</c:v>
                </c:pt>
                <c:pt idx="14">
                  <c:v>1.34890257885192</c:v>
                </c:pt>
                <c:pt idx="15">
                  <c:v>1.1891209335134401</c:v>
                </c:pt>
                <c:pt idx="16">
                  <c:v>1.0642376773409601</c:v>
                </c:pt>
                <c:pt idx="17">
                  <c:v>0.96365496031296205</c:v>
                </c:pt>
                <c:pt idx="18">
                  <c:v>0.91818042549991696</c:v>
                </c:pt>
                <c:pt idx="19">
                  <c:v>0.881928080040287</c:v>
                </c:pt>
                <c:pt idx="20">
                  <c:v>0.86698255347660302</c:v>
                </c:pt>
                <c:pt idx="21">
                  <c:v>0.86340707363941005</c:v>
                </c:pt>
                <c:pt idx="22">
                  <c:v>0.87121604761667404</c:v>
                </c:pt>
                <c:pt idx="23">
                  <c:v>0.88748287141917803</c:v>
                </c:pt>
                <c:pt idx="24">
                  <c:v>0.91845910363917704</c:v>
                </c:pt>
                <c:pt idx="25">
                  <c:v>0.95078735123501401</c:v>
                </c:pt>
                <c:pt idx="26">
                  <c:v>0.99922681848374195</c:v>
                </c:pt>
                <c:pt idx="27">
                  <c:v>1.0431741442018501</c:v>
                </c:pt>
                <c:pt idx="28">
                  <c:v>1.10260810426306</c:v>
                </c:pt>
                <c:pt idx="29">
                  <c:v>1.15281766768629</c:v>
                </c:pt>
                <c:pt idx="30">
                  <c:v>1.1657393652614001</c:v>
                </c:pt>
                <c:pt idx="31">
                  <c:v>1.17881153978568</c:v>
                </c:pt>
                <c:pt idx="32">
                  <c:v>1.19203563854657</c:v>
                </c:pt>
                <c:pt idx="33">
                  <c:v>1.20541314570464</c:v>
                </c:pt>
                <c:pt idx="34">
                  <c:v>1.2189455806865499</c:v>
                </c:pt>
                <c:pt idx="35">
                  <c:v>1.23263449679503</c:v>
                </c:pt>
                <c:pt idx="36">
                  <c:v>1.2464814800071</c:v>
                </c:pt>
                <c:pt idx="37">
                  <c:v>1.2604881479362</c:v>
                </c:pt>
                <c:pt idx="38">
                  <c:v>1.2746561489372099</c:v>
                </c:pt>
                <c:pt idx="39">
                  <c:v>1.28898716133682</c:v>
                </c:pt>
                <c:pt idx="40">
                  <c:v>1.3034828927736499</c:v>
                </c:pt>
                <c:pt idx="41">
                  <c:v>1.3181450796351699</c:v>
                </c:pt>
                <c:pt idx="42">
                  <c:v>1.3329754865799299</c:v>
                </c:pt>
                <c:pt idx="43">
                  <c:v>1.34797590613541</c:v>
                </c:pt>
                <c:pt idx="44">
                  <c:v>1.3631481583629099</c:v>
                </c:pt>
                <c:pt idx="45">
                  <c:v>1.37849409058205</c:v>
                </c:pt>
                <c:pt idx="46">
                  <c:v>1.39401557714859</c:v>
                </c:pt>
                <c:pt idx="47">
                  <c:v>1.4097145192798399</c:v>
                </c:pt>
                <c:pt idx="48">
                  <c:v>1.4255928449227699</c:v>
                </c:pt>
                <c:pt idx="49">
                  <c:v>1.44165250866059</c:v>
                </c:pt>
                <c:pt idx="50">
                  <c:v>1.4578954916539799</c:v>
                </c:pt>
                <c:pt idx="51">
                  <c:v>1.4743238016136</c:v>
                </c:pt>
                <c:pt idx="52">
                  <c:v>1.49093947280117</c:v>
                </c:pt>
                <c:pt idx="53">
                  <c:v>1.5077445660562101</c:v>
                </c:pt>
                <c:pt idx="54">
                  <c:v>1.52474116884653</c:v>
                </c:pt>
                <c:pt idx="55">
                  <c:v>1.5419313953401299</c:v>
                </c:pt>
                <c:pt idx="56">
                  <c:v>1.55931738649705</c:v>
                </c:pt>
                <c:pt idx="57">
                  <c:v>1.57690131017918</c:v>
                </c:pt>
                <c:pt idx="58">
                  <c:v>1.5946853612771399</c:v>
                </c:pt>
                <c:pt idx="59">
                  <c:v>1.61267176185238</c:v>
                </c:pt>
                <c:pt idx="60">
                  <c:v>1.6308627612940201</c:v>
                </c:pt>
                <c:pt idx="61">
                  <c:v>1.6492606364888101</c:v>
                </c:pt>
                <c:pt idx="62">
                  <c:v>1.66786769200388</c:v>
                </c:pt>
                <c:pt idx="63">
                  <c:v>1.68668626028103</c:v>
                </c:pt>
                <c:pt idx="64">
                  <c:v>1.70571870184222</c:v>
                </c:pt>
                <c:pt idx="65">
                  <c:v>1.7249674055053501</c:v>
                </c:pt>
                <c:pt idx="66">
                  <c:v>1.7444347886099001</c:v>
                </c:pt>
                <c:pt idx="67">
                  <c:v>1.7641232972519301</c:v>
                </c:pt>
                <c:pt idx="68">
                  <c:v>1.7840354065278901</c:v>
                </c:pt>
                <c:pt idx="69">
                  <c:v>1.8041736207869801</c:v>
                </c:pt>
                <c:pt idx="70">
                  <c:v>1.8245404738914599</c:v>
                </c:pt>
                <c:pt idx="71">
                  <c:v>1.8451385294849201</c:v>
                </c:pt>
                <c:pt idx="72">
                  <c:v>1.8659703812678401</c:v>
                </c:pt>
                <c:pt idx="73">
                  <c:v>1.8870386532804799</c:v>
                </c:pt>
                <c:pt idx="74">
                  <c:v>1.9083460001927299</c:v>
                </c:pt>
                <c:pt idx="75">
                  <c:v>1.9298951076007</c:v>
                </c:pt>
                <c:pt idx="76">
                  <c:v>1.9516886923299199</c:v>
                </c:pt>
                <c:pt idx="77">
                  <c:v>1.97372950274487</c:v>
                </c:pt>
                <c:pt idx="78">
                  <c:v>1.9960203190650001</c:v>
                </c:pt>
                <c:pt idx="79">
                  <c:v>2.0185639536865598</c:v>
                </c:pt>
                <c:pt idx="80">
                  <c:v>2.04136325151081</c:v>
                </c:pt>
                <c:pt idx="81">
                  <c:v>2.06442109027775</c:v>
                </c:pt>
                <c:pt idx="82">
                  <c:v>2.0877403809061401</c:v>
                </c:pt>
                <c:pt idx="83">
                  <c:v>2.1113240678387801</c:v>
                </c:pt>
                <c:pt idx="84">
                  <c:v>2.1351751293939798</c:v>
                </c:pt>
                <c:pt idx="85">
                  <c:v>2.1592965781221198</c:v>
                </c:pt>
                <c:pt idx="86">
                  <c:v>2.1836914611683</c:v>
                </c:pt>
                <c:pt idx="87">
                  <c:v>2.20836286064015</c:v>
                </c:pt>
                <c:pt idx="88">
                  <c:v>2.2333138939813799</c:v>
                </c:pt>
                <c:pt idx="89">
                  <c:v>2.2585477143506401</c:v>
                </c:pt>
                <c:pt idx="90">
                  <c:v>2.2840675110059698</c:v>
                </c:pt>
                <c:pt idx="91">
                  <c:v>2.3098765096946101</c:v>
                </c:pt>
                <c:pt idx="92">
                  <c:v>2.3359779730482702</c:v>
                </c:pt>
                <c:pt idx="93">
                  <c:v>2.3623752009838599</c:v>
                </c:pt>
                <c:pt idx="94">
                  <c:v>2.3890715311096198</c:v>
                </c:pt>
                <c:pt idx="95">
                  <c:v>2.4160703391366898</c:v>
                </c:pt>
                <c:pt idx="96">
                  <c:v>2.4433750392961802</c:v>
                </c:pt>
                <c:pt idx="97">
                  <c:v>2.4709890847615599</c:v>
                </c:pt>
                <c:pt idx="98">
                  <c:v>2.4989159680767501</c:v>
                </c:pt>
                <c:pt idx="99">
                  <c:v>2.52715922158955</c:v>
                </c:pt>
                <c:pt idx="100">
                  <c:v>2.5557224178904798</c:v>
                </c:pt>
                <c:pt idx="101">
                  <c:v>2.5846091702576102</c:v>
                </c:pt>
                <c:pt idx="102">
                  <c:v>2.6138231331064001</c:v>
                </c:pt>
                <c:pt idx="103">
                  <c:v>2.6433680024455501</c:v>
                </c:pt>
                <c:pt idx="104">
                  <c:v>2.67324751633834</c:v>
                </c:pt>
                <c:pt idx="105">
                  <c:v>2.70346545536967</c:v>
                </c:pt>
                <c:pt idx="106">
                  <c:v>2.7340256431187702</c:v>
                </c:pt>
                <c:pt idx="107">
                  <c:v>2.7649319466378599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82-4D2B-A489-53BC03901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5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Recipient eGFR (mL/min/1.73m</a:t>
                </a:r>
                <a:r>
                  <a:rPr lang="en-US" sz="1700" strike="noStrike" baseline="30000">
                    <a:solidFill>
                      <a:schemeClr val="bg2"/>
                    </a:solidFill>
                  </a:rPr>
                  <a:t>2</a:t>
                </a:r>
                <a:r>
                  <a:rPr lang="en-US" sz="170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5"/>
      </c:valAx>
      <c:valAx>
        <c:axId val="554660672"/>
        <c:scaling>
          <c:orientation val="minMax"/>
          <c:max val="16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0"/>
        <c:crossBetween val="midCat"/>
        <c:majorUnit val="2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Microsoft_Excel_Worksheet1!$A$2:$A$10003</c:f>
              <c:numCache>
                <c:formatCode>General</c:formatCode>
                <c:ptCount val="1000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Microsoft_Excel_Worksheet1!$B$2:$B$10003</c:f>
              <c:numCache>
                <c:formatCode>General</c:formatCode>
                <c:ptCount val="10002"/>
                <c:pt idx="0">
                  <c:v>1.1287317134486501</c:v>
                </c:pt>
                <c:pt idx="1">
                  <c:v>1.0116532607344999</c:v>
                </c:pt>
                <c:pt idx="2">
                  <c:v>0.99634730930325299</c:v>
                </c:pt>
                <c:pt idx="3">
                  <c:v>1.08170982055051</c:v>
                </c:pt>
                <c:pt idx="4">
                  <c:v>1.2452107271865001</c:v>
                </c:pt>
                <c:pt idx="5">
                  <c:v>1.46286924915931</c:v>
                </c:pt>
                <c:pt idx="6">
                  <c:v>1.71997205639175</c:v>
                </c:pt>
                <c:pt idx="7">
                  <c:v>2.02226130357759</c:v>
                </c:pt>
                <c:pt idx="8">
                  <c:v>2.3776786167832298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49-4D6D-A81C-5DF21A4B990B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Microsoft_Excel_Worksheet1!$A$2:$A$10003</c:f>
              <c:numCache>
                <c:formatCode>General</c:formatCode>
                <c:ptCount val="1000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Microsoft_Excel_Worksheet1!$C$2:$C$10003</c:f>
              <c:numCache>
                <c:formatCode>General</c:formatCode>
                <c:ptCount val="10002"/>
                <c:pt idx="0">
                  <c:v>0.60792768804414998</c:v>
                </c:pt>
                <c:pt idx="1">
                  <c:v>0.93362721000075399</c:v>
                </c:pt>
                <c:pt idx="2">
                  <c:v>0.76458780256247805</c:v>
                </c:pt>
                <c:pt idx="3">
                  <c:v>0.71442841435527704</c:v>
                </c:pt>
                <c:pt idx="4">
                  <c:v>0.787665880483018</c:v>
                </c:pt>
                <c:pt idx="5">
                  <c:v>0.90714299256067399</c:v>
                </c:pt>
                <c:pt idx="6">
                  <c:v>1.0314108392785399</c:v>
                </c:pt>
                <c:pt idx="7">
                  <c:v>1.15824461048994</c:v>
                </c:pt>
                <c:pt idx="8">
                  <c:v>1.2882200129449899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49-4D6D-A81C-5DF21A4B990B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Microsoft_Excel_Worksheet1!$A$2:$A$10003</c:f>
              <c:numCache>
                <c:formatCode>General</c:formatCode>
                <c:ptCount val="1000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Microsoft_Excel_Worksheet1!$D$2:$D$10003</c:f>
              <c:numCache>
                <c:formatCode>General</c:formatCode>
                <c:ptCount val="10002"/>
                <c:pt idx="0">
                  <c:v>2.0957020152242301</c:v>
                </c:pt>
                <c:pt idx="1">
                  <c:v>1.0962001846046401</c:v>
                </c:pt>
                <c:pt idx="2">
                  <c:v>1.29835704601724</c:v>
                </c:pt>
                <c:pt idx="3">
                  <c:v>1.6378073889059299</c:v>
                </c:pt>
                <c:pt idx="4">
                  <c:v>1.9685374135407401</c:v>
                </c:pt>
                <c:pt idx="5">
                  <c:v>2.3590398180723202</c:v>
                </c:pt>
                <c:pt idx="6">
                  <c:v>2.8682109612477502</c:v>
                </c:pt>
                <c:pt idx="7">
                  <c:v>3.53080924608616</c:v>
                </c:pt>
                <c:pt idx="8">
                  <c:v>4.3885016130001704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449-4D6D-A81C-5DF21A4B9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Donor age (years)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5"/>
      </c:valAx>
      <c:valAx>
        <c:axId val="554660672"/>
        <c:scaling>
          <c:orientation val="minMax"/>
          <c:max val="7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 val="autoZero"/>
        <c:crossBetween val="midCat"/>
        <c:majorUnit val="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0.8</c:v>
                </c:pt>
                <c:pt idx="1">
                  <c:v>0.9</c:v>
                </c:pt>
                <c:pt idx="2">
                  <c:v>1</c:v>
                </c:pt>
                <c:pt idx="3">
                  <c:v>1.1000000000000001</c:v>
                </c:pt>
                <c:pt idx="4">
                  <c:v>1.2</c:v>
                </c:pt>
                <c:pt idx="5">
                  <c:v>1.3</c:v>
                </c:pt>
                <c:pt idx="6">
                  <c:v>1.4</c:v>
                </c:pt>
                <c:pt idx="7">
                  <c:v>1.5</c:v>
                </c:pt>
                <c:pt idx="8">
                  <c:v>1.6</c:v>
                </c:pt>
                <c:pt idx="9">
                  <c:v>1.7</c:v>
                </c:pt>
                <c:pt idx="10">
                  <c:v>1.8</c:v>
                </c:pt>
                <c:pt idx="11">
                  <c:v>1.9</c:v>
                </c:pt>
                <c:pt idx="12">
                  <c:v>2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1.19518534608876</c:v>
                </c:pt>
                <c:pt idx="1">
                  <c:v>1.1515548148238099</c:v>
                </c:pt>
                <c:pt idx="2">
                  <c:v>1.1094134661599699</c:v>
                </c:pt>
                <c:pt idx="3">
                  <c:v>1.06829433196246</c:v>
                </c:pt>
                <c:pt idx="4">
                  <c:v>1.02773269046292</c:v>
                </c:pt>
                <c:pt idx="5">
                  <c:v>0.987338166263248</c:v>
                </c:pt>
                <c:pt idx="6">
                  <c:v>0.94702632204119996</c:v>
                </c:pt>
                <c:pt idx="7">
                  <c:v>0.90710355961301103</c:v>
                </c:pt>
                <c:pt idx="8">
                  <c:v>0.86786937586134205</c:v>
                </c:pt>
                <c:pt idx="9">
                  <c:v>0.82958043996046005</c:v>
                </c:pt>
                <c:pt idx="10">
                  <c:v>0.79245254735713599</c:v>
                </c:pt>
                <c:pt idx="11">
                  <c:v>0.75666322282287202</c:v>
                </c:pt>
                <c:pt idx="12">
                  <c:v>0.72235449968131404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82-4D2B-A489-53BC039019B7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0.8</c:v>
                </c:pt>
                <c:pt idx="1">
                  <c:v>0.9</c:v>
                </c:pt>
                <c:pt idx="2">
                  <c:v>1</c:v>
                </c:pt>
                <c:pt idx="3">
                  <c:v>1.1000000000000001</c:v>
                </c:pt>
                <c:pt idx="4">
                  <c:v>1.2</c:v>
                </c:pt>
                <c:pt idx="5">
                  <c:v>1.3</c:v>
                </c:pt>
                <c:pt idx="6">
                  <c:v>1.4</c:v>
                </c:pt>
                <c:pt idx="7">
                  <c:v>1.5</c:v>
                </c:pt>
                <c:pt idx="8">
                  <c:v>1.6</c:v>
                </c:pt>
                <c:pt idx="9">
                  <c:v>1.7</c:v>
                </c:pt>
                <c:pt idx="10">
                  <c:v>1.8</c:v>
                </c:pt>
                <c:pt idx="11">
                  <c:v>1.9</c:v>
                </c:pt>
                <c:pt idx="12">
                  <c:v>2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0.87342510027852605</c:v>
                </c:pt>
                <c:pt idx="1">
                  <c:v>0.90759225204985405</c:v>
                </c:pt>
                <c:pt idx="2">
                  <c:v>0.94197535511668995</c:v>
                </c:pt>
                <c:pt idx="3">
                  <c:v>0.97224124115616395</c:v>
                </c:pt>
                <c:pt idx="4">
                  <c:v>0.99326252681524996</c:v>
                </c:pt>
                <c:pt idx="5">
                  <c:v>0.97414007096115396</c:v>
                </c:pt>
                <c:pt idx="6">
                  <c:v>0.90152394908469502</c:v>
                </c:pt>
                <c:pt idx="7">
                  <c:v>0.83861362268655404</c:v>
                </c:pt>
                <c:pt idx="8">
                  <c:v>0.78003863220917702</c:v>
                </c:pt>
                <c:pt idx="9">
                  <c:v>0.72273453995060699</c:v>
                </c:pt>
                <c:pt idx="10">
                  <c:v>0.66595333363881803</c:v>
                </c:pt>
                <c:pt idx="11">
                  <c:v>0.61049051023054002</c:v>
                </c:pt>
                <c:pt idx="12">
                  <c:v>0.55769732321439902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82-4D2B-A489-53BC039019B7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0.8</c:v>
                </c:pt>
                <c:pt idx="1">
                  <c:v>0.9</c:v>
                </c:pt>
                <c:pt idx="2">
                  <c:v>1</c:v>
                </c:pt>
                <c:pt idx="3">
                  <c:v>1.1000000000000001</c:v>
                </c:pt>
                <c:pt idx="4">
                  <c:v>1.2</c:v>
                </c:pt>
                <c:pt idx="5">
                  <c:v>1.3</c:v>
                </c:pt>
                <c:pt idx="6">
                  <c:v>1.4</c:v>
                </c:pt>
                <c:pt idx="7">
                  <c:v>1.5</c:v>
                </c:pt>
                <c:pt idx="8">
                  <c:v>1.6</c:v>
                </c:pt>
                <c:pt idx="9">
                  <c:v>1.7</c:v>
                </c:pt>
                <c:pt idx="10">
                  <c:v>1.8</c:v>
                </c:pt>
                <c:pt idx="11">
                  <c:v>1.9</c:v>
                </c:pt>
                <c:pt idx="12">
                  <c:v>2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1.6354785442389901</c:v>
                </c:pt>
                <c:pt idx="1">
                  <c:v>1.46109498902053</c:v>
                </c:pt>
                <c:pt idx="2">
                  <c:v>1.3066140554649801</c:v>
                </c:pt>
                <c:pt idx="3">
                  <c:v>1.17383703899041</c:v>
                </c:pt>
                <c:pt idx="4">
                  <c:v>1.06339910600757</c:v>
                </c:pt>
                <c:pt idx="5">
                  <c:v>1.0007150753979701</c:v>
                </c:pt>
                <c:pt idx="6">
                  <c:v>0.99482532388568401</c:v>
                </c:pt>
                <c:pt idx="7">
                  <c:v>0.98118709928248404</c:v>
                </c:pt>
                <c:pt idx="8">
                  <c:v>0.96558968037877302</c:v>
                </c:pt>
                <c:pt idx="9">
                  <c:v>0.952221968541898</c:v>
                </c:pt>
                <c:pt idx="10">
                  <c:v>0.94298054847398904</c:v>
                </c:pt>
                <c:pt idx="11">
                  <c:v>0.93783477904756796</c:v>
                </c:pt>
                <c:pt idx="12">
                  <c:v>0.93562583410364397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82-4D2B-A489-53BC03901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2"/>
          <c:min val="0.8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Donor recipient weight ratio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0.1"/>
      </c:valAx>
      <c:valAx>
        <c:axId val="554660672"/>
        <c:scaling>
          <c:orientation val="minMax"/>
          <c:max val="2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 val="autoZero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0.79692647033207598</c:v>
                </c:pt>
                <c:pt idx="1">
                  <c:v>0.89862841849478203</c:v>
                </c:pt>
                <c:pt idx="2">
                  <c:v>1.1115103149816099</c:v>
                </c:pt>
                <c:pt idx="3">
                  <c:v>1.5303372326703299</c:v>
                </c:pt>
                <c:pt idx="4">
                  <c:v>2.1531141105385401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82-4D2B-A489-53BC039019B7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0.583889537726064</c:v>
                </c:pt>
                <c:pt idx="1">
                  <c:v>0.82525663440438202</c:v>
                </c:pt>
                <c:pt idx="2">
                  <c:v>1.0702538936907899</c:v>
                </c:pt>
                <c:pt idx="3">
                  <c:v>1.3130987998888399</c:v>
                </c:pt>
                <c:pt idx="4">
                  <c:v>1.5959670506354799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82-4D2B-A489-53BC039019B7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1.08769169180404</c:v>
                </c:pt>
                <c:pt idx="1">
                  <c:v>0.97852352936157805</c:v>
                </c:pt>
                <c:pt idx="2">
                  <c:v>1.1543570993701699</c:v>
                </c:pt>
                <c:pt idx="3">
                  <c:v>1.7835154871022101</c:v>
                </c:pt>
                <c:pt idx="4">
                  <c:v>2.90475945048756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82-4D2B-A489-53BC03901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6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Ischemic time (hours)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0.5"/>
        <c:minorUnit val="0.5"/>
      </c:valAx>
      <c:valAx>
        <c:axId val="554660672"/>
        <c:scaling>
          <c:orientation val="minMax"/>
          <c:max val="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0.85700261746307205</c:v>
                </c:pt>
                <c:pt idx="1">
                  <c:v>0.86376917329509495</c:v>
                </c:pt>
                <c:pt idx="2">
                  <c:v>0.87058915519244795</c:v>
                </c:pt>
                <c:pt idx="3">
                  <c:v>0.87746298498634301</c:v>
                </c:pt>
                <c:pt idx="4">
                  <c:v>0.88439108783860698</c:v>
                </c:pt>
                <c:pt idx="5">
                  <c:v>0.89137389226797803</c:v>
                </c:pt>
                <c:pt idx="6">
                  <c:v>0.89841183017660997</c:v>
                </c:pt>
                <c:pt idx="7">
                  <c:v>0.90550533687678303</c:v>
                </c:pt>
                <c:pt idx="8">
                  <c:v>0.91265485111783595</c:v>
                </c:pt>
                <c:pt idx="9">
                  <c:v>0.91986200819399699</c:v>
                </c:pt>
                <c:pt idx="10">
                  <c:v>0.92736034857801197</c:v>
                </c:pt>
                <c:pt idx="11">
                  <c:v>0.93590213522774102</c:v>
                </c:pt>
                <c:pt idx="12">
                  <c:v>0.94633759635319403</c:v>
                </c:pt>
                <c:pt idx="13">
                  <c:v>0.959562255962496</c:v>
                </c:pt>
                <c:pt idx="14">
                  <c:v>0.97653832407621699</c:v>
                </c:pt>
                <c:pt idx="15">
                  <c:v>0.99832550127592001</c:v>
                </c:pt>
                <c:pt idx="16">
                  <c:v>1.0258650428663001</c:v>
                </c:pt>
                <c:pt idx="17">
                  <c:v>1.05899243998774</c:v>
                </c:pt>
                <c:pt idx="18">
                  <c:v>1.09717362307029</c:v>
                </c:pt>
                <c:pt idx="19">
                  <c:v>1.1398114350658599</c:v>
                </c:pt>
                <c:pt idx="20">
                  <c:v>1.1862086781001699</c:v>
                </c:pt>
                <c:pt idx="21">
                  <c:v>1.23553474622991</c:v>
                </c:pt>
                <c:pt idx="22">
                  <c:v>1.2870594331737499</c:v>
                </c:pt>
                <c:pt idx="23">
                  <c:v>1.3407328200005899</c:v>
                </c:pt>
                <c:pt idx="24">
                  <c:v>1.39664451251807</c:v>
                </c:pt>
                <c:pt idx="25">
                  <c:v>1.4548878533054601</c:v>
                </c:pt>
                <c:pt idx="26">
                  <c:v>1.51556007754578</c:v>
                </c:pt>
                <c:pt idx="27">
                  <c:v>1.57876247535646</c:v>
                </c:pt>
                <c:pt idx="28">
                  <c:v>1.6446005608895899</c:v>
                </c:pt>
                <c:pt idx="29">
                  <c:v>1.7131842484840301</c:v>
                </c:pt>
                <c:pt idx="30">
                  <c:v>1.7846280361635001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82-4D2B-A489-53BC039019B7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0.56439612251346605</c:v>
                </c:pt>
                <c:pt idx="1">
                  <c:v>0.58665782349731599</c:v>
                </c:pt>
                <c:pt idx="2">
                  <c:v>0.60979340847158403</c:v>
                </c:pt>
                <c:pt idx="3">
                  <c:v>0.63383577692385096</c:v>
                </c:pt>
                <c:pt idx="4">
                  <c:v>0.65881842170721505</c:v>
                </c:pt>
                <c:pt idx="5">
                  <c:v>0.68477502907411003</c:v>
                </c:pt>
                <c:pt idx="6">
                  <c:v>0.71173872198463695</c:v>
                </c:pt>
                <c:pt idx="7">
                  <c:v>0.73974056675459399</c:v>
                </c:pt>
                <c:pt idx="8">
                  <c:v>0.76880642318652004</c:v>
                </c:pt>
                <c:pt idx="9">
                  <c:v>0.79894938758768497</c:v>
                </c:pt>
                <c:pt idx="10">
                  <c:v>0.83010759566540504</c:v>
                </c:pt>
                <c:pt idx="11">
                  <c:v>0.86209125715156898</c:v>
                </c:pt>
                <c:pt idx="12">
                  <c:v>0.89471141701948897</c:v>
                </c:pt>
                <c:pt idx="13">
                  <c:v>0.92787533658634702</c:v>
                </c:pt>
                <c:pt idx="14">
                  <c:v>0.96179024672481495</c:v>
                </c:pt>
                <c:pt idx="15">
                  <c:v>0.99746994625796803</c:v>
                </c:pt>
                <c:pt idx="16">
                  <c:v>1.0143528886662001</c:v>
                </c:pt>
                <c:pt idx="17">
                  <c:v>1.03366022661594</c:v>
                </c:pt>
                <c:pt idx="18">
                  <c:v>1.0544370027946699</c:v>
                </c:pt>
                <c:pt idx="19">
                  <c:v>1.0754401912039599</c:v>
                </c:pt>
                <c:pt idx="20">
                  <c:v>1.0962945801813999</c:v>
                </c:pt>
                <c:pt idx="21">
                  <c:v>1.1170274468456001</c:v>
                </c:pt>
                <c:pt idx="22">
                  <c:v>1.1378165601751999</c:v>
                </c:pt>
                <c:pt idx="23">
                  <c:v>1.1588043951886999</c:v>
                </c:pt>
                <c:pt idx="24">
                  <c:v>1.1800647513612701</c:v>
                </c:pt>
                <c:pt idx="25">
                  <c:v>1.20163997000581</c:v>
                </c:pt>
                <c:pt idx="26">
                  <c:v>1.22355748536192</c:v>
                </c:pt>
                <c:pt idx="27">
                  <c:v>1.2458369813780701</c:v>
                </c:pt>
                <c:pt idx="28">
                  <c:v>1.2684938249395299</c:v>
                </c:pt>
                <c:pt idx="29">
                  <c:v>1.2915408520463101</c:v>
                </c:pt>
                <c:pt idx="30">
                  <c:v>1.3149893597259099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82-4D2B-A489-53BC039019B7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1.3013085261248101</c:v>
                </c:pt>
                <c:pt idx="1">
                  <c:v>1.27177573510755</c:v>
                </c:pt>
                <c:pt idx="2">
                  <c:v>1.2429217282594101</c:v>
                </c:pt>
                <c:pt idx="3">
                  <c:v>1.21473308710632</c:v>
                </c:pt>
                <c:pt idx="4">
                  <c:v>1.1871975197984801</c:v>
                </c:pt>
                <c:pt idx="5">
                  <c:v>1.1603043073741699</c:v>
                </c:pt>
                <c:pt idx="6">
                  <c:v>1.13404510906842</c:v>
                </c:pt>
                <c:pt idx="7">
                  <c:v>1.10841550668175</c:v>
                </c:pt>
                <c:pt idx="8">
                  <c:v>1.0834182079496499</c:v>
                </c:pt>
                <c:pt idx="9">
                  <c:v>1.05907348733755</c:v>
                </c:pt>
                <c:pt idx="10">
                  <c:v>1.0360069232053799</c:v>
                </c:pt>
                <c:pt idx="11">
                  <c:v>1.0160325829285699</c:v>
                </c:pt>
                <c:pt idx="12">
                  <c:v>1.00094268301042</c:v>
                </c:pt>
                <c:pt idx="13">
                  <c:v>0.99233128283731398</c:v>
                </c:pt>
                <c:pt idx="14">
                  <c:v>0.99151254822657398</c:v>
                </c:pt>
                <c:pt idx="15">
                  <c:v>0.99918179012489305</c:v>
                </c:pt>
                <c:pt idx="16">
                  <c:v>1.03750785149229</c:v>
                </c:pt>
                <c:pt idx="17">
                  <c:v>1.0849454773186999</c:v>
                </c:pt>
                <c:pt idx="18">
                  <c:v>1.1416423702607901</c:v>
                </c:pt>
                <c:pt idx="19">
                  <c:v>1.20803566589088</c:v>
                </c:pt>
                <c:pt idx="20">
                  <c:v>1.2834972036141299</c:v>
                </c:pt>
                <c:pt idx="21">
                  <c:v>1.3666146820763001</c:v>
                </c:pt>
                <c:pt idx="22">
                  <c:v>1.45587790027108</c:v>
                </c:pt>
                <c:pt idx="23">
                  <c:v>1.5512234006793</c:v>
                </c:pt>
                <c:pt idx="24">
                  <c:v>1.6529736119112901</c:v>
                </c:pt>
                <c:pt idx="25">
                  <c:v>1.76150820422988</c:v>
                </c:pt>
                <c:pt idx="26">
                  <c:v>1.87724923113946</c:v>
                </c:pt>
                <c:pt idx="27">
                  <c:v>2.0006557766784399</c:v>
                </c:pt>
                <c:pt idx="28">
                  <c:v>2.1322224449987202</c:v>
                </c:pt>
                <c:pt idx="29">
                  <c:v>2.2724796235470102</c:v>
                </c:pt>
                <c:pt idx="30">
                  <c:v>2.42199467539771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82-4D2B-A489-53BC03901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4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Recipient BMI (kg/m</a:t>
                </a:r>
                <a:r>
                  <a:rPr lang="en-US" sz="1700" strike="noStrike" baseline="30000">
                    <a:solidFill>
                      <a:schemeClr val="bg2"/>
                    </a:solidFill>
                  </a:rPr>
                  <a:t>2</a:t>
                </a:r>
                <a:r>
                  <a:rPr lang="en-US" sz="1700">
                    <a:solidFill>
                      <a:schemeClr val="bg2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4798377476"/>
          <c:y val="2.0843423636034253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1.0162391631549701</c:v>
                </c:pt>
                <c:pt idx="1">
                  <c:v>1.0103333361018101</c:v>
                </c:pt>
                <c:pt idx="2">
                  <c:v>1.0044618304903501</c:v>
                </c:pt>
                <c:pt idx="3">
                  <c:v>0.99910661449862304</c:v>
                </c:pt>
                <c:pt idx="4">
                  <c:v>0.99666239818985702</c:v>
                </c:pt>
                <c:pt idx="5">
                  <c:v>1</c:v>
                </c:pt>
                <c:pt idx="6">
                  <c:v>1.01132334364051</c:v>
                </c:pt>
                <c:pt idx="7">
                  <c:v>1.0299090823935699</c:v>
                </c:pt>
                <c:pt idx="8">
                  <c:v>1.05431858589802</c:v>
                </c:pt>
                <c:pt idx="9">
                  <c:v>1.0830643205419099</c:v>
                </c:pt>
                <c:pt idx="10">
                  <c:v>1.11452891908447</c:v>
                </c:pt>
                <c:pt idx="11">
                  <c:v>1.14723983611613</c:v>
                </c:pt>
                <c:pt idx="12">
                  <c:v>1.18091080368997</c:v>
                </c:pt>
                <c:pt idx="13">
                  <c:v>1.2155699988529101</c:v>
                </c:pt>
                <c:pt idx="14">
                  <c:v>1.2512464256353699</c:v>
                </c:pt>
                <c:pt idx="15">
                  <c:v>1.2879699393228701</c:v>
                </c:pt>
                <c:pt idx="16">
                  <c:v>1.3257712714400001</c:v>
                </c:pt>
                <c:pt idx="17">
                  <c:v>1.36468205546761</c:v>
                </c:pt>
                <c:pt idx="18">
                  <c:v>1.40473485331485</c:v>
                </c:pt>
                <c:pt idx="19">
                  <c:v>1.4459631825680701</c:v>
                </c:pt>
                <c:pt idx="20">
                  <c:v>1.48840154453958</c:v>
                </c:pt>
                <c:pt idx="21">
                  <c:v>1.5320854531394701</c:v>
                </c:pt>
                <c:pt idx="22">
                  <c:v>1.57705146459498</c:v>
                </c:pt>
                <c:pt idx="23">
                  <c:v>1.6233372080419901</c:v>
                </c:pt>
                <c:pt idx="24">
                  <c:v>1.6709814170144099</c:v>
                </c:pt>
                <c:pt idx="25">
                  <c:v>1.72002396185774</c:v>
                </c:pt>
                <c:pt idx="26">
                  <c:v>1.7705058830940299</c:v>
                </c:pt>
                <c:pt idx="27">
                  <c:v>1.8224694257659599</c:v>
                </c:pt>
                <c:pt idx="28">
                  <c:v>1.8759580747890201</c:v>
                </c:pt>
                <c:pt idx="29">
                  <c:v>1.9310165913411901</c:v>
                </c:pt>
                <c:pt idx="30">
                  <c:v>1.9876910503206699</c:v>
                </c:pt>
                <c:pt idx="31">
                  <c:v>2.0460288789030101</c:v>
                </c:pt>
                <c:pt idx="32">
                  <c:v>2.1060788962297599</c:v>
                </c:pt>
                <c:pt idx="33">
                  <c:v>2.1678913542620499</c:v>
                </c:pt>
                <c:pt idx="34">
                  <c:v>2.2315179798332898</c:v>
                </c:pt>
                <c:pt idx="35">
                  <c:v>2.2970120179358999</c:v>
                </c:pt>
                <c:pt idx="36">
                  <c:v>2.36442827627861</c:v>
                </c:pt>
                <c:pt idx="37">
                  <c:v>2.4338231711514702</c:v>
                </c:pt>
                <c:pt idx="38">
                  <c:v>2.5052547746370499</c:v>
                </c:pt>
                <c:pt idx="39">
                  <c:v>2.5787828632070799</c:v>
                </c:pt>
                <c:pt idx="40">
                  <c:v>2.6544689677456201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82-4D2B-A489-53BC039019B7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0.821957526605119</c:v>
                </c:pt>
                <c:pt idx="1">
                  <c:v>0.85620900256142396</c:v>
                </c:pt>
                <c:pt idx="2">
                  <c:v>0.89186670747266605</c:v>
                </c:pt>
                <c:pt idx="3">
                  <c:v>0.92868290739808801</c:v>
                </c:pt>
                <c:pt idx="4">
                  <c:v>0.96526440401189495</c:v>
                </c:pt>
                <c:pt idx="5">
                  <c:v>1</c:v>
                </c:pt>
                <c:pt idx="6">
                  <c:v>0.99064006634433699</c:v>
                </c:pt>
                <c:pt idx="7">
                  <c:v>0.99592793723874995</c:v>
                </c:pt>
                <c:pt idx="8">
                  <c:v>1.0089923041322899</c:v>
                </c:pt>
                <c:pt idx="9">
                  <c:v>1.0239782633033501</c:v>
                </c:pt>
                <c:pt idx="10">
                  <c:v>1.0376947866450199</c:v>
                </c:pt>
                <c:pt idx="11">
                  <c:v>1.0496146771047401</c:v>
                </c:pt>
                <c:pt idx="12">
                  <c:v>1.0604789870451901</c:v>
                </c:pt>
                <c:pt idx="13">
                  <c:v>1.0707814113662899</c:v>
                </c:pt>
                <c:pt idx="14">
                  <c:v>1.0807716098514599</c:v>
                </c:pt>
                <c:pt idx="15">
                  <c:v>1.09058628327027</c:v>
                </c:pt>
                <c:pt idx="16">
                  <c:v>1.1003057236948901</c:v>
                </c:pt>
                <c:pt idx="17">
                  <c:v>1.1099799639127601</c:v>
                </c:pt>
                <c:pt idx="18">
                  <c:v>1.1196417689757201</c:v>
                </c:pt>
                <c:pt idx="19">
                  <c:v>1.12931352049081</c:v>
                </c:pt>
                <c:pt idx="20">
                  <c:v>1.13901107397455</c:v>
                </c:pt>
                <c:pt idx="21">
                  <c:v>1.1487460262195299</c:v>
                </c:pt>
                <c:pt idx="22">
                  <c:v>1.15852710411286</c:v>
                </c:pt>
                <c:pt idx="23">
                  <c:v>1.1683610461802301</c:v>
                </c:pt>
                <c:pt idx="24">
                  <c:v>1.17825317977637</c:v>
                </c:pt>
                <c:pt idx="25">
                  <c:v>1.1882078094264501</c:v>
                </c:pt>
                <c:pt idx="26">
                  <c:v>1.19822848446277</c:v>
                </c:pt>
                <c:pt idx="27">
                  <c:v>1.2083181874568201</c:v>
                </c:pt>
                <c:pt idx="28">
                  <c:v>1.21847946944487</c:v>
                </c:pt>
                <c:pt idx="29">
                  <c:v>1.2287145486519999</c:v>
                </c:pt>
                <c:pt idx="30">
                  <c:v>1.2390253836952201</c:v>
                </c:pt>
                <c:pt idx="31">
                  <c:v>1.24941372863394</c:v>
                </c:pt>
                <c:pt idx="32">
                  <c:v>1.25988117490539</c:v>
                </c:pt>
                <c:pt idx="33">
                  <c:v>1.2704291836484101</c:v>
                </c:pt>
                <c:pt idx="34">
                  <c:v>1.2810591108904399</c:v>
                </c:pt>
                <c:pt idx="35">
                  <c:v>1.29177222737092</c:v>
                </c:pt>
                <c:pt idx="36">
                  <c:v>1.30256973428916</c:v>
                </c:pt>
                <c:pt idx="37">
                  <c:v>1.31345277592292</c:v>
                </c:pt>
                <c:pt idx="38">
                  <c:v>1.32442244982152</c:v>
                </c:pt>
                <c:pt idx="39">
                  <c:v>1.3354798151021801</c:v>
                </c:pt>
                <c:pt idx="40">
                  <c:v>1.3466258992506499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82-4D2B-A489-53BC039019B7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1.2564420950014099</c:v>
                </c:pt>
                <c:pt idx="1">
                  <c:v>1.1922012580863901</c:v>
                </c:pt>
                <c:pt idx="2">
                  <c:v>1.1312717028883399</c:v>
                </c:pt>
                <c:pt idx="3">
                  <c:v>1.0748706788753299</c:v>
                </c:pt>
                <c:pt idx="4">
                  <c:v>1.02908170221236</c:v>
                </c:pt>
                <c:pt idx="5">
                  <c:v>1</c:v>
                </c:pt>
                <c:pt idx="6">
                  <c:v>1.0324384608896999</c:v>
                </c:pt>
                <c:pt idx="7">
                  <c:v>1.0650496670849801</c:v>
                </c:pt>
                <c:pt idx="8">
                  <c:v>1.1016810296942201</c:v>
                </c:pt>
                <c:pt idx="9">
                  <c:v>1.1455597881997399</c:v>
                </c:pt>
                <c:pt idx="10">
                  <c:v>1.1970520884003799</c:v>
                </c:pt>
                <c:pt idx="11">
                  <c:v>1.2539451574765099</c:v>
                </c:pt>
                <c:pt idx="12">
                  <c:v>1.3150192915725101</c:v>
                </c:pt>
                <c:pt idx="13">
                  <c:v>1.37993656448132</c:v>
                </c:pt>
                <c:pt idx="14">
                  <c:v>1.44861097700416</c:v>
                </c:pt>
                <c:pt idx="15">
                  <c:v>1.5210777817826799</c:v>
                </c:pt>
                <c:pt idx="16">
                  <c:v>1.5974373542957501</c:v>
                </c:pt>
                <c:pt idx="17">
                  <c:v>1.6778294861741101</c:v>
                </c:pt>
                <c:pt idx="18">
                  <c:v>1.76242085888122</c:v>
                </c:pt>
                <c:pt idx="19">
                  <c:v>1.85139864829893</c:v>
                </c:pt>
                <c:pt idx="20">
                  <c:v>1.9449671810981</c:v>
                </c:pt>
                <c:pt idx="21">
                  <c:v>2.04334620720855</c:v>
                </c:pt>
                <c:pt idx="22">
                  <c:v>2.1467700782759298</c:v>
                </c:pt>
                <c:pt idx="23">
                  <c:v>2.2554874622266698</c:v>
                </c:pt>
                <c:pt idx="24">
                  <c:v>2.36976139248562</c:v>
                </c:pt>
                <c:pt idx="25">
                  <c:v>2.4898695378823201</c:v>
                </c:pt>
                <c:pt idx="26">
                  <c:v>2.61610462671984</c:v>
                </c:pt>
                <c:pt idx="27">
                  <c:v>2.74877498520677</c:v>
                </c:pt>
                <c:pt idx="28">
                  <c:v>2.8882051660414598</c:v>
                </c:pt>
                <c:pt idx="29">
                  <c:v>3.0347366523215298</c:v>
                </c:pt>
                <c:pt idx="30">
                  <c:v>3.1887286277718001</c:v>
                </c:pt>
                <c:pt idx="31">
                  <c:v>3.3505588079956401</c:v>
                </c:pt>
                <c:pt idx="32">
                  <c:v>3.5206243298916302</c:v>
                </c:pt>
                <c:pt idx="33">
                  <c:v>3.6993426980222499</c:v>
                </c:pt>
                <c:pt idx="34">
                  <c:v>3.8871527878662602</c:v>
                </c:pt>
                <c:pt idx="35">
                  <c:v>4.0845159067094103</c:v>
                </c:pt>
                <c:pt idx="36">
                  <c:v>4.2919169135437603</c:v>
                </c:pt>
                <c:pt idx="37">
                  <c:v>4.5098653998211198</c:v>
                </c:pt>
                <c:pt idx="38">
                  <c:v>4.7388969332915796</c:v>
                </c:pt>
                <c:pt idx="39">
                  <c:v>4.9795743674805797</c:v>
                </c:pt>
                <c:pt idx="40">
                  <c:v>5.2324892196455197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82-4D2B-A489-53BC03901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2.6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Recipient </a:t>
                </a:r>
                <a:r>
                  <a:rPr lang="en-US" sz="1700" baseline="0">
                    <a:solidFill>
                      <a:schemeClr val="bg2"/>
                    </a:solidFill>
                  </a:rPr>
                  <a:t>Bilirubin (mg/dl)</a:t>
                </a:r>
                <a:endParaRPr lang="en-US" sz="170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0.5"/>
      </c:valAx>
      <c:valAx>
        <c:axId val="554660672"/>
        <c:scaling>
          <c:orientation val="minMax"/>
          <c:max val="3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Microsoft_Excel_Worksheet1!$A$2:$A$9837</c:f>
              <c:numCache>
                <c:formatCode>General</c:formatCode>
                <c:ptCount val="9836"/>
                <c:pt idx="0">
                  <c:v>14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  <c:pt idx="11">
                  <c:v>65</c:v>
                </c:pt>
                <c:pt idx="12">
                  <c:v>70</c:v>
                </c:pt>
                <c:pt idx="13">
                  <c:v>75</c:v>
                </c:pt>
                <c:pt idx="14">
                  <c:v>80</c:v>
                </c:pt>
                <c:pt idx="15">
                  <c:v>85</c:v>
                </c:pt>
                <c:pt idx="16">
                  <c:v>90</c:v>
                </c:pt>
                <c:pt idx="17">
                  <c:v>95</c:v>
                </c:pt>
                <c:pt idx="18">
                  <c:v>100</c:v>
                </c:pt>
                <c:pt idx="19">
                  <c:v>105</c:v>
                </c:pt>
                <c:pt idx="20">
                  <c:v>110</c:v>
                </c:pt>
                <c:pt idx="21">
                  <c:v>115</c:v>
                </c:pt>
                <c:pt idx="22">
                  <c:v>120</c:v>
                </c:pt>
                <c:pt idx="23">
                  <c:v>125</c:v>
                </c:pt>
                <c:pt idx="24">
                  <c:v>130</c:v>
                </c:pt>
                <c:pt idx="25">
                  <c:v>135</c:v>
                </c:pt>
                <c:pt idx="26">
                  <c:v>140</c:v>
                </c:pt>
                <c:pt idx="27">
                  <c:v>145</c:v>
                </c:pt>
                <c:pt idx="28">
                  <c:v>150</c:v>
                </c:pt>
                <c:pt idx="29">
                  <c:v>155</c:v>
                </c:pt>
                <c:pt idx="30">
                  <c:v>160</c:v>
                </c:pt>
                <c:pt idx="31">
                  <c:v>165</c:v>
                </c:pt>
                <c:pt idx="32">
                  <c:v>170</c:v>
                </c:pt>
                <c:pt idx="33">
                  <c:v>175</c:v>
                </c:pt>
                <c:pt idx="34">
                  <c:v>180</c:v>
                </c:pt>
              </c:numCache>
            </c:numRef>
          </c:xVal>
          <c:yVal>
            <c:numRef>
              <c:f>Microsoft_Excel_Worksheet1!$B$2:$B$9837</c:f>
              <c:numCache>
                <c:formatCode>General</c:formatCode>
                <c:ptCount val="9836"/>
                <c:pt idx="0">
                  <c:v>4.8394221796935604</c:v>
                </c:pt>
                <c:pt idx="1">
                  <c:v>4.76021303339677</c:v>
                </c:pt>
                <c:pt idx="2">
                  <c:v>4.3114530404532703</c:v>
                </c:pt>
                <c:pt idx="3">
                  <c:v>3.9049990388285898</c:v>
                </c:pt>
                <c:pt idx="4">
                  <c:v>3.5368627119846998</c:v>
                </c:pt>
                <c:pt idx="5">
                  <c:v>3.2034317343085199</c:v>
                </c:pt>
                <c:pt idx="6">
                  <c:v>2.9014343252855301</c:v>
                </c:pt>
                <c:pt idx="7">
                  <c:v>2.6279071452609699</c:v>
                </c:pt>
                <c:pt idx="8">
                  <c:v>2.3801662177668201</c:v>
                </c:pt>
                <c:pt idx="9">
                  <c:v>2.1557805930908498</c:v>
                </c:pt>
                <c:pt idx="10">
                  <c:v>1.95254849466251</c:v>
                </c:pt>
                <c:pt idx="11">
                  <c:v>1.76847571419256</c:v>
                </c:pt>
                <c:pt idx="12">
                  <c:v>1.6019158846242301</c:v>
                </c:pt>
                <c:pt idx="13">
                  <c:v>1.4530349666786699</c:v>
                </c:pt>
                <c:pt idx="14">
                  <c:v>1.32248742830153</c:v>
                </c:pt>
                <c:pt idx="15">
                  <c:v>1.21025024168835</c:v>
                </c:pt>
                <c:pt idx="16">
                  <c:v>1.1158760405705701</c:v>
                </c:pt>
                <c:pt idx="17">
                  <c:v>1.03873050599197</c:v>
                </c:pt>
                <c:pt idx="18">
                  <c:v>0.97816171072454206</c:v>
                </c:pt>
                <c:pt idx="19">
                  <c:v>0.93198889181161904</c:v>
                </c:pt>
                <c:pt idx="20">
                  <c:v>0.89610953691492501</c:v>
                </c:pt>
                <c:pt idx="21">
                  <c:v>0.86699968507227698</c:v>
                </c:pt>
                <c:pt idx="22">
                  <c:v>0.84166922622721496</c:v>
                </c:pt>
                <c:pt idx="23">
                  <c:v>0.81771251761050301</c:v>
                </c:pt>
                <c:pt idx="24">
                  <c:v>0.79443985220243296</c:v>
                </c:pt>
                <c:pt idx="25">
                  <c:v>0.77182954299355599</c:v>
                </c:pt>
                <c:pt idx="26">
                  <c:v>0.74986273886703703</c:v>
                </c:pt>
                <c:pt idx="27">
                  <c:v>0.72852112522190604</c:v>
                </c:pt>
                <c:pt idx="28">
                  <c:v>0.70778690870343497</c:v>
                </c:pt>
                <c:pt idx="29">
                  <c:v>0.68764280236811803</c:v>
                </c:pt>
                <c:pt idx="30">
                  <c:v>0.66807201127084503</c:v>
                </c:pt>
                <c:pt idx="31">
                  <c:v>0.64905821846229605</c:v>
                </c:pt>
                <c:pt idx="32">
                  <c:v>0.63058557138484805</c:v>
                </c:pt>
                <c:pt idx="33">
                  <c:v>0.61263866865565997</c:v>
                </c:pt>
                <c:pt idx="34">
                  <c:v>0.59520254722592802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82-4D2B-A489-53BC039019B7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Microsoft_Excel_Worksheet1!$A$2:$A$9837</c:f>
              <c:numCache>
                <c:formatCode>General</c:formatCode>
                <c:ptCount val="9836"/>
                <c:pt idx="0">
                  <c:v>14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  <c:pt idx="11">
                  <c:v>65</c:v>
                </c:pt>
                <c:pt idx="12">
                  <c:v>70</c:v>
                </c:pt>
                <c:pt idx="13">
                  <c:v>75</c:v>
                </c:pt>
                <c:pt idx="14">
                  <c:v>80</c:v>
                </c:pt>
                <c:pt idx="15">
                  <c:v>85</c:v>
                </c:pt>
                <c:pt idx="16">
                  <c:v>90</c:v>
                </c:pt>
                <c:pt idx="17">
                  <c:v>95</c:v>
                </c:pt>
                <c:pt idx="18">
                  <c:v>100</c:v>
                </c:pt>
                <c:pt idx="19">
                  <c:v>105</c:v>
                </c:pt>
                <c:pt idx="20">
                  <c:v>110</c:v>
                </c:pt>
                <c:pt idx="21">
                  <c:v>115</c:v>
                </c:pt>
                <c:pt idx="22">
                  <c:v>120</c:v>
                </c:pt>
                <c:pt idx="23">
                  <c:v>125</c:v>
                </c:pt>
                <c:pt idx="24">
                  <c:v>130</c:v>
                </c:pt>
                <c:pt idx="25">
                  <c:v>135</c:v>
                </c:pt>
                <c:pt idx="26">
                  <c:v>140</c:v>
                </c:pt>
                <c:pt idx="27">
                  <c:v>145</c:v>
                </c:pt>
                <c:pt idx="28">
                  <c:v>150</c:v>
                </c:pt>
                <c:pt idx="29">
                  <c:v>155</c:v>
                </c:pt>
                <c:pt idx="30">
                  <c:v>160</c:v>
                </c:pt>
                <c:pt idx="31">
                  <c:v>165</c:v>
                </c:pt>
                <c:pt idx="32">
                  <c:v>170</c:v>
                </c:pt>
                <c:pt idx="33">
                  <c:v>175</c:v>
                </c:pt>
                <c:pt idx="34">
                  <c:v>180</c:v>
                </c:pt>
              </c:numCache>
            </c:numRef>
          </c:xVal>
          <c:yVal>
            <c:numRef>
              <c:f>Microsoft_Excel_Worksheet1!$C$2:$C$9837</c:f>
              <c:numCache>
                <c:formatCode>General</c:formatCode>
                <c:ptCount val="9836"/>
                <c:pt idx="0">
                  <c:v>3.7021154378946299</c:v>
                </c:pt>
                <c:pt idx="1">
                  <c:v>3.6526222576555099</c:v>
                </c:pt>
                <c:pt idx="2">
                  <c:v>3.3692083920798699</c:v>
                </c:pt>
                <c:pt idx="3">
                  <c:v>3.1077029027305798</c:v>
                </c:pt>
                <c:pt idx="4">
                  <c:v>2.8663989150810898</c:v>
                </c:pt>
                <c:pt idx="5">
                  <c:v>2.6437182575735698</c:v>
                </c:pt>
                <c:pt idx="6">
                  <c:v>2.43819979798316</c:v>
                </c:pt>
                <c:pt idx="7">
                  <c:v>2.2484875798232</c:v>
                </c:pt>
                <c:pt idx="8">
                  <c:v>2.0733178403057799</c:v>
                </c:pt>
                <c:pt idx="9">
                  <c:v>1.9115030515282401</c:v>
                </c:pt>
                <c:pt idx="10">
                  <c:v>1.7619088814621999</c:v>
                </c:pt>
                <c:pt idx="11">
                  <c:v>1.62341421138898</c:v>
                </c:pt>
                <c:pt idx="12">
                  <c:v>1.4949409923502099</c:v>
                </c:pt>
                <c:pt idx="13">
                  <c:v>1.3765434327264801</c:v>
                </c:pt>
                <c:pt idx="14">
                  <c:v>1.26910452327447</c:v>
                </c:pt>
                <c:pt idx="15">
                  <c:v>1.17396161441085</c:v>
                </c:pt>
                <c:pt idx="16">
                  <c:v>1.0932165445008599</c:v>
                </c:pt>
                <c:pt idx="17">
                  <c:v>1.0294356943088201</c:v>
                </c:pt>
                <c:pt idx="18">
                  <c:v>0.97139909178210204</c:v>
                </c:pt>
                <c:pt idx="19">
                  <c:v>0.90555750882932795</c:v>
                </c:pt>
                <c:pt idx="20">
                  <c:v>0.84751136822149598</c:v>
                </c:pt>
                <c:pt idx="21">
                  <c:v>0.795174905255843</c:v>
                </c:pt>
                <c:pt idx="22">
                  <c:v>0.74702748494266702</c:v>
                </c:pt>
                <c:pt idx="23">
                  <c:v>0.70196972045735995</c:v>
                </c:pt>
                <c:pt idx="24">
                  <c:v>0.65960786347968403</c:v>
                </c:pt>
                <c:pt idx="25">
                  <c:v>0.61979091471893599</c:v>
                </c:pt>
                <c:pt idx="26">
                  <c:v>0.58237097072408806</c:v>
                </c:pt>
                <c:pt idx="27">
                  <c:v>0.54720627343138295</c:v>
                </c:pt>
                <c:pt idx="28">
                  <c:v>0.51416231815294</c:v>
                </c:pt>
                <c:pt idx="29">
                  <c:v>0.48311204685305997</c:v>
                </c:pt>
                <c:pt idx="30">
                  <c:v>0.45393569823218299</c:v>
                </c:pt>
                <c:pt idx="31">
                  <c:v>0.42652052154466003</c:v>
                </c:pt>
                <c:pt idx="32">
                  <c:v>0.40076043813370998</c:v>
                </c:pt>
                <c:pt idx="33">
                  <c:v>0.376555687682328</c:v>
                </c:pt>
                <c:pt idx="34">
                  <c:v>0.35381247639790497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82-4D2B-A489-53BC039019B7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Microsoft_Excel_Worksheet1!$A$2:$A$9837</c:f>
              <c:numCache>
                <c:formatCode>General</c:formatCode>
                <c:ptCount val="9836"/>
                <c:pt idx="0">
                  <c:v>14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  <c:pt idx="11">
                  <c:v>65</c:v>
                </c:pt>
                <c:pt idx="12">
                  <c:v>70</c:v>
                </c:pt>
                <c:pt idx="13">
                  <c:v>75</c:v>
                </c:pt>
                <c:pt idx="14">
                  <c:v>80</c:v>
                </c:pt>
                <c:pt idx="15">
                  <c:v>85</c:v>
                </c:pt>
                <c:pt idx="16">
                  <c:v>90</c:v>
                </c:pt>
                <c:pt idx="17">
                  <c:v>95</c:v>
                </c:pt>
                <c:pt idx="18">
                  <c:v>100</c:v>
                </c:pt>
                <c:pt idx="19">
                  <c:v>105</c:v>
                </c:pt>
                <c:pt idx="20">
                  <c:v>110</c:v>
                </c:pt>
                <c:pt idx="21">
                  <c:v>115</c:v>
                </c:pt>
                <c:pt idx="22">
                  <c:v>120</c:v>
                </c:pt>
                <c:pt idx="23">
                  <c:v>125</c:v>
                </c:pt>
                <c:pt idx="24">
                  <c:v>130</c:v>
                </c:pt>
                <c:pt idx="25">
                  <c:v>135</c:v>
                </c:pt>
                <c:pt idx="26">
                  <c:v>140</c:v>
                </c:pt>
                <c:pt idx="27">
                  <c:v>145</c:v>
                </c:pt>
                <c:pt idx="28">
                  <c:v>150</c:v>
                </c:pt>
                <c:pt idx="29">
                  <c:v>155</c:v>
                </c:pt>
                <c:pt idx="30">
                  <c:v>160</c:v>
                </c:pt>
                <c:pt idx="31">
                  <c:v>165</c:v>
                </c:pt>
                <c:pt idx="32">
                  <c:v>170</c:v>
                </c:pt>
                <c:pt idx="33">
                  <c:v>175</c:v>
                </c:pt>
                <c:pt idx="34">
                  <c:v>180</c:v>
                </c:pt>
              </c:numCache>
            </c:numRef>
          </c:xVal>
          <c:yVal>
            <c:numRef>
              <c:f>Microsoft_Excel_Worksheet1!$D$2:$D$9837</c:f>
              <c:numCache>
                <c:formatCode>General</c:formatCode>
                <c:ptCount val="9836"/>
                <c:pt idx="0">
                  <c:v>6.3261147379641898</c:v>
                </c:pt>
                <c:pt idx="1">
                  <c:v>6.2036604184372601</c:v>
                </c:pt>
                <c:pt idx="2">
                  <c:v>5.5172091354547002</c:v>
                </c:pt>
                <c:pt idx="3">
                  <c:v>4.9068453357795896</c:v>
                </c:pt>
                <c:pt idx="4">
                  <c:v>4.3641510529506604</c:v>
                </c:pt>
                <c:pt idx="5">
                  <c:v>3.8816446673078602</c:v>
                </c:pt>
                <c:pt idx="6">
                  <c:v>3.4526789604808501</c:v>
                </c:pt>
                <c:pt idx="7">
                  <c:v>3.07135161700857</c:v>
                </c:pt>
                <c:pt idx="8">
                  <c:v>2.7324277609856802</c:v>
                </c:pt>
                <c:pt idx="9">
                  <c:v>2.4312752008591199</c:v>
                </c:pt>
                <c:pt idx="10">
                  <c:v>2.1638154300266002</c:v>
                </c:pt>
                <c:pt idx="11">
                  <c:v>1.9264993060600499</c:v>
                </c:pt>
                <c:pt idx="12">
                  <c:v>1.7165456794232301</c:v>
                </c:pt>
                <c:pt idx="13">
                  <c:v>1.5337769693245999</c:v>
                </c:pt>
                <c:pt idx="14">
                  <c:v>1.37811580207988</c:v>
                </c:pt>
                <c:pt idx="15">
                  <c:v>1.2476605959912599</c:v>
                </c:pt>
                <c:pt idx="16">
                  <c:v>1.1390052082389299</c:v>
                </c:pt>
                <c:pt idx="17">
                  <c:v>1.04810924086207</c:v>
                </c:pt>
                <c:pt idx="18">
                  <c:v>0.98497140919932602</c:v>
                </c:pt>
                <c:pt idx="19">
                  <c:v>0.959191753136859</c:v>
                </c:pt>
                <c:pt idx="20">
                  <c:v>0.94749443164992997</c:v>
                </c:pt>
                <c:pt idx="21">
                  <c:v>0.94531209290813201</c:v>
                </c:pt>
                <c:pt idx="22">
                  <c:v>0.94830123476954398</c:v>
                </c:pt>
                <c:pt idx="23">
                  <c:v>0.95253932181184897</c:v>
                </c:pt>
                <c:pt idx="24">
                  <c:v>0.956833163628383</c:v>
                </c:pt>
                <c:pt idx="25">
                  <c:v>0.96116420762280796</c:v>
                </c:pt>
                <c:pt idx="26">
                  <c:v>0.96552567934842004</c:v>
                </c:pt>
                <c:pt idx="27">
                  <c:v>0.96991400805119699</c:v>
                </c:pt>
                <c:pt idx="28">
                  <c:v>0.97432715398437797</c:v>
                </c:pt>
                <c:pt idx="29">
                  <c:v>0.97876388454560304</c:v>
                </c:pt>
                <c:pt idx="30">
                  <c:v>0.98322342565616905</c:v>
                </c:pt>
                <c:pt idx="31">
                  <c:v>0.987705279520387</c:v>
                </c:pt>
                <c:pt idx="32">
                  <c:v>0.992209122962601</c:v>
                </c:pt>
                <c:pt idx="33">
                  <c:v>0.99673474763396597</c:v>
                </c:pt>
                <c:pt idx="34">
                  <c:v>1.0012820232653901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82-4D2B-A489-53BC03901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15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Recipient eGFR</a:t>
                </a:r>
                <a:r>
                  <a:rPr lang="en-US" sz="1700" baseline="0">
                    <a:solidFill>
                      <a:schemeClr val="bg2"/>
                    </a:solidFill>
                  </a:rPr>
                  <a:t> (</a:t>
                </a:r>
                <a:r>
                  <a:rPr lang="en-US" sz="1700" b="1" i="0" u="none" strike="noStrike" kern="1200" baseline="0">
                    <a:solidFill>
                      <a:schemeClr val="bg2"/>
                    </a:solidFill>
                  </a:rPr>
                  <a:t>mL/min/1.73m</a:t>
                </a:r>
                <a:r>
                  <a:rPr lang="en-US" sz="1700" b="1" i="0" u="none" strike="noStrike" kern="1200" baseline="30000">
                    <a:solidFill>
                      <a:schemeClr val="bg2"/>
                    </a:solidFill>
                  </a:rPr>
                  <a:t>2</a:t>
                </a:r>
                <a:r>
                  <a:rPr lang="en-US" sz="1700" baseline="0">
                    <a:solidFill>
                      <a:schemeClr val="bg2"/>
                    </a:solidFill>
                  </a:rPr>
                  <a:t>)</a:t>
                </a:r>
                <a:endParaRPr lang="en-US" sz="170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5"/>
        <c:minorUnit val="10"/>
      </c:valAx>
      <c:valAx>
        <c:axId val="554660672"/>
        <c:scaling>
          <c:orientation val="minMax"/>
          <c:max val="8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0.994497050577964</c:v>
                </c:pt>
                <c:pt idx="1">
                  <c:v>0.99388928926115605</c:v>
                </c:pt>
                <c:pt idx="2">
                  <c:v>0.99328189936205802</c:v>
                </c:pt>
                <c:pt idx="3">
                  <c:v>0.99267488065369003</c:v>
                </c:pt>
                <c:pt idx="4">
                  <c:v>0.99206823290920598</c:v>
                </c:pt>
                <c:pt idx="5">
                  <c:v>0.991461955901902</c:v>
                </c:pt>
                <c:pt idx="6">
                  <c:v>0.99085604940521199</c:v>
                </c:pt>
                <c:pt idx="7">
                  <c:v>0.99025051319270696</c:v>
                </c:pt>
                <c:pt idx="8">
                  <c:v>0.98964534703809803</c:v>
                </c:pt>
                <c:pt idx="9">
                  <c:v>0.989040550715234</c:v>
                </c:pt>
                <c:pt idx="10">
                  <c:v>0.98843612399810099</c:v>
                </c:pt>
                <c:pt idx="11">
                  <c:v>0.98783206666082302</c:v>
                </c:pt>
                <c:pt idx="12">
                  <c:v>0.98722837847766498</c:v>
                </c:pt>
                <c:pt idx="13">
                  <c:v>0.98662505922302701</c:v>
                </c:pt>
                <c:pt idx="14">
                  <c:v>0.98602210867144902</c:v>
                </c:pt>
                <c:pt idx="15">
                  <c:v>0.98541952659760501</c:v>
                </c:pt>
                <c:pt idx="16">
                  <c:v>0.98481731277631102</c:v>
                </c:pt>
                <c:pt idx="17">
                  <c:v>0.98421546698252005</c:v>
                </c:pt>
                <c:pt idx="18">
                  <c:v>0.98361398899131902</c:v>
                </c:pt>
                <c:pt idx="19">
                  <c:v>0.98302036156644201</c:v>
                </c:pt>
                <c:pt idx="20">
                  <c:v>0.982471964435498</c:v>
                </c:pt>
                <c:pt idx="21">
                  <c:v>0.982013573378135</c:v>
                </c:pt>
                <c:pt idx="22">
                  <c:v>0.98168989898143799</c:v>
                </c:pt>
                <c:pt idx="23">
                  <c:v>0.98154563787283999</c:v>
                </c:pt>
                <c:pt idx="24">
                  <c:v>0.98162554434657401</c:v>
                </c:pt>
                <c:pt idx="25">
                  <c:v>0.98197452246412997</c:v>
                </c:pt>
                <c:pt idx="26">
                  <c:v>0.98263773881387895</c:v>
                </c:pt>
                <c:pt idx="27">
                  <c:v>0.98366075624639404</c:v>
                </c:pt>
                <c:pt idx="28">
                  <c:v>0.98508968906069805</c:v>
                </c:pt>
                <c:pt idx="29">
                  <c:v>0.98697138030366904</c:v>
                </c:pt>
                <c:pt idx="30">
                  <c:v>0.98935360206184497</c:v>
                </c:pt>
                <c:pt idx="31">
                  <c:v>0.99228527987364601</c:v>
                </c:pt>
                <c:pt idx="32">
                  <c:v>0.99581674267343001</c:v>
                </c:pt>
                <c:pt idx="33">
                  <c:v>1</c:v>
                </c:pt>
                <c:pt idx="34">
                  <c:v>1.00487618360085</c:v>
                </c:pt>
                <c:pt idx="35">
                  <c:v>1.01043671682488</c:v>
                </c:pt>
                <c:pt idx="36">
                  <c:v>1.0166610213887799</c:v>
                </c:pt>
                <c:pt idx="37">
                  <c:v>1.02352909138016</c:v>
                </c:pt>
                <c:pt idx="38">
                  <c:v>1.0310213254003999</c:v>
                </c:pt>
                <c:pt idx="39">
                  <c:v>1.0391183650283899</c:v>
                </c:pt>
                <c:pt idx="40">
                  <c:v>1.0478009389343299</c:v>
                </c:pt>
                <c:pt idx="41">
                  <c:v>1.05704971209524</c:v>
                </c:pt>
                <c:pt idx="42">
                  <c:v>1.0668451396790299</c:v>
                </c:pt>
                <c:pt idx="43">
                  <c:v>1.0771673252745599</c:v>
                </c:pt>
                <c:pt idx="44">
                  <c:v>1.08799588325144</c:v>
                </c:pt>
                <c:pt idx="45">
                  <c:v>1.0993098051355601</c:v>
                </c:pt>
                <c:pt idx="46">
                  <c:v>1.11108732998604</c:v>
                </c:pt>
                <c:pt idx="47">
                  <c:v>1.12330581885638</c:v>
                </c:pt>
                <c:pt idx="48">
                  <c:v>1.1359416335167201</c:v>
                </c:pt>
                <c:pt idx="49">
                  <c:v>1.14897001970704</c:v>
                </c:pt>
                <c:pt idx="50">
                  <c:v>1.1623649952806201</c:v>
                </c:pt>
                <c:pt idx="51">
                  <c:v>1.1760992436853199</c:v>
                </c:pt>
                <c:pt idx="52">
                  <c:v>1.1901440133149599</c:v>
                </c:pt>
                <c:pt idx="53">
                  <c:v>1.2044690233450801</c:v>
                </c:pt>
                <c:pt idx="54">
                  <c:v>1.2190423767457801</c:v>
                </c:pt>
                <c:pt idx="55">
                  <c:v>1.2338304812382199</c:v>
                </c:pt>
                <c:pt idx="56">
                  <c:v>1.24880446053912</c:v>
                </c:pt>
                <c:pt idx="57">
                  <c:v>1.26396016663273</c:v>
                </c:pt>
                <c:pt idx="58">
                  <c:v>1.2792998049867099</c:v>
                </c:pt>
                <c:pt idx="59">
                  <c:v>1.29482560783468</c:v>
                </c:pt>
                <c:pt idx="60">
                  <c:v>1.310539834501</c:v>
                </c:pt>
                <c:pt idx="61">
                  <c:v>1.32644477172959</c:v>
                </c:pt>
                <c:pt idx="62">
                  <c:v>1.34254273401671</c:v>
                </c:pt>
                <c:pt idx="63">
                  <c:v>1.3588360639477099</c:v>
                </c:pt>
                <c:pt idx="64">
                  <c:v>1.3753271325379799</c:v>
                </c:pt>
                <c:pt idx="65">
                  <c:v>1.39201833957796</c:v>
                </c:pt>
                <c:pt idx="66">
                  <c:v>1.4089121139823599</c:v>
                </c:pt>
                <c:pt idx="67">
                  <c:v>1.4260109141436199</c:v>
                </c:pt>
                <c:pt idx="68">
                  <c:v>1.44331722828964</c:v>
                </c:pt>
                <c:pt idx="69">
                  <c:v>1.46083357484589</c:v>
                </c:pt>
                <c:pt idx="70">
                  <c:v>1.4785625028019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82-4D2B-A489-53BC039019B7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0.73364834860630601</c:v>
                </c:pt>
                <c:pt idx="1">
                  <c:v>0.74070648480328605</c:v>
                </c:pt>
                <c:pt idx="2">
                  <c:v>0.74783212809661803</c:v>
                </c:pt>
                <c:pt idx="3">
                  <c:v>0.75502587563041501</c:v>
                </c:pt>
                <c:pt idx="4">
                  <c:v>0.76228832192115703</c:v>
                </c:pt>
                <c:pt idx="5">
                  <c:v>0.76962005712395998</c:v>
                </c:pt>
                <c:pt idx="6">
                  <c:v>0.77702166484903401</c:v>
                </c:pt>
                <c:pt idx="7">
                  <c:v>0.78449371939077295</c:v>
                </c:pt>
                <c:pt idx="8">
                  <c:v>0.79203678218176199</c:v>
                </c:pt>
                <c:pt idx="9">
                  <c:v>0.79965139721221101</c:v>
                </c:pt>
                <c:pt idx="10">
                  <c:v>0.807338085051299</c:v>
                </c:pt>
                <c:pt idx="11">
                  <c:v>0.815097334953367</c:v>
                </c:pt>
                <c:pt idx="12">
                  <c:v>0.82292959430155899</c:v>
                </c:pt>
                <c:pt idx="13">
                  <c:v>0.83083525428892102</c:v>
                </c:pt>
                <c:pt idx="14">
                  <c:v>0.83881463018593705</c:v>
                </c:pt>
                <c:pt idx="15">
                  <c:v>0.84686793366144997</c:v>
                </c:pt>
                <c:pt idx="16">
                  <c:v>0.85499523317503001</c:v>
                </c:pt>
                <c:pt idx="17">
                  <c:v>0.86319639600748099</c:v>
                </c:pt>
                <c:pt idx="18">
                  <c:v>0.87147100121001897</c:v>
                </c:pt>
                <c:pt idx="19">
                  <c:v>0.87981680899478798</c:v>
                </c:pt>
                <c:pt idx="20">
                  <c:v>0.88822556913133899</c:v>
                </c:pt>
                <c:pt idx="21">
                  <c:v>0.89668747853714703</c:v>
                </c:pt>
                <c:pt idx="22">
                  <c:v>0.90519274775232805</c:v>
                </c:pt>
                <c:pt idx="23">
                  <c:v>0.91373178422512202</c:v>
                </c:pt>
                <c:pt idx="24">
                  <c:v>0.92229543911685496</c:v>
                </c:pt>
                <c:pt idx="25">
                  <c:v>0.93087534453772203</c:v>
                </c:pt>
                <c:pt idx="26">
                  <c:v>0.93946438094311002</c:v>
                </c:pt>
                <c:pt idx="27">
                  <c:v>0.94805733418530302</c:v>
                </c:pt>
                <c:pt idx="28">
                  <c:v>0.95665183238062401</c:v>
                </c:pt>
                <c:pt idx="29">
                  <c:v>0.96524970040258795</c:v>
                </c:pt>
                <c:pt idx="30">
                  <c:v>0.97385894333555501</c:v>
                </c:pt>
                <c:pt idx="31">
                  <c:v>0.98249668107018295</c:v>
                </c:pt>
                <c:pt idx="32">
                  <c:v>0.99119351432096803</c:v>
                </c:pt>
                <c:pt idx="33">
                  <c:v>1</c:v>
                </c:pt>
                <c:pt idx="34">
                  <c:v>1.0007763138333801</c:v>
                </c:pt>
                <c:pt idx="35">
                  <c:v>1.00266740456129</c:v>
                </c:pt>
                <c:pt idx="36">
                  <c:v>1.00551747872903</c:v>
                </c:pt>
                <c:pt idx="37">
                  <c:v>1.00916452051712</c:v>
                </c:pt>
                <c:pt idx="38">
                  <c:v>1.0134451526617501</c:v>
                </c:pt>
                <c:pt idx="39">
                  <c:v>1.0182019441160299</c:v>
                </c:pt>
                <c:pt idx="40">
                  <c:v>1.0232915338453401</c:v>
                </c:pt>
                <c:pt idx="41">
                  <c:v>1.0285913646985001</c:v>
                </c:pt>
                <c:pt idx="42">
                  <c:v>1.0340033144943399</c:v>
                </c:pt>
                <c:pt idx="43">
                  <c:v>1.0394537961526</c:v>
                </c:pt>
                <c:pt idx="44">
                  <c:v>1.0448911246652599</c:v>
                </c:pt>
                <c:pt idx="45">
                  <c:v>1.0502814850492901</c:v>
                </c:pt>
                <c:pt idx="46">
                  <c:v>1.0556046827056</c:v>
                </c:pt>
                <c:pt idx="47">
                  <c:v>1.06085039182059</c:v>
                </c:pt>
                <c:pt idx="48">
                  <c:v>1.06601517671289</c:v>
                </c:pt>
                <c:pt idx="49">
                  <c:v>1.0711002828397</c:v>
                </c:pt>
                <c:pt idx="50">
                  <c:v>1.07611006988744</c:v>
                </c:pt>
                <c:pt idx="51">
                  <c:v>1.0810509313582199</c:v>
                </c:pt>
                <c:pt idx="52">
                  <c:v>1.0859305618464701</c:v>
                </c:pt>
                <c:pt idx="53">
                  <c:v>1.0907574636653401</c:v>
                </c:pt>
                <c:pt idx="54">
                  <c:v>1.0955406141072299</c:v>
                </c:pt>
                <c:pt idx="55">
                  <c:v>1.1002892384462</c:v>
                </c:pt>
                <c:pt idx="56">
                  <c:v>1.1050124694153201</c:v>
                </c:pt>
                <c:pt idx="57">
                  <c:v>1.1097180769833599</c:v>
                </c:pt>
                <c:pt idx="58">
                  <c:v>1.11441212930217</c:v>
                </c:pt>
                <c:pt idx="59">
                  <c:v>1.1190994282026501</c:v>
                </c:pt>
                <c:pt idx="60">
                  <c:v>1.1237838231938999</c:v>
                </c:pt>
                <c:pt idx="61">
                  <c:v>1.1284684374426499</c:v>
                </c:pt>
                <c:pt idx="62">
                  <c:v>1.1331558329392799</c:v>
                </c:pt>
                <c:pt idx="63">
                  <c:v>1.1378481329502099</c:v>
                </c:pt>
                <c:pt idx="64">
                  <c:v>1.1425471140063199</c:v>
                </c:pt>
                <c:pt idx="65">
                  <c:v>1.14725427585246</c:v>
                </c:pt>
                <c:pt idx="66">
                  <c:v>1.1519708952405501</c:v>
                </c:pt>
                <c:pt idx="67">
                  <c:v>1.15669806773203</c:v>
                </c:pt>
                <c:pt idx="68">
                  <c:v>1.16143674049878</c:v>
                </c:pt>
                <c:pt idx="69">
                  <c:v>1.1661877382939401</c:v>
                </c:pt>
                <c:pt idx="70">
                  <c:v>1.1709517841883601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82-4D2B-A489-53BC039019B7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1.3480905197798001</c:v>
                </c:pt>
                <c:pt idx="1">
                  <c:v>1.33361316469422</c:v>
                </c:pt>
                <c:pt idx="2">
                  <c:v>1.31929198349824</c:v>
                </c:pt>
                <c:pt idx="3">
                  <c:v>1.30512536124414</c:v>
                </c:pt>
                <c:pt idx="4">
                  <c:v>1.29111170989366</c:v>
                </c:pt>
                <c:pt idx="5">
                  <c:v>1.27724946991928</c:v>
                </c:pt>
                <c:pt idx="6">
                  <c:v>1.26353711235794</c:v>
                </c:pt>
                <c:pt idx="7">
                  <c:v>1.2499731414547699</c:v>
                </c:pt>
                <c:pt idx="8">
                  <c:v>1.2365560980846</c:v>
                </c:pt>
                <c:pt idx="9">
                  <c:v>1.2232845642105401</c:v>
                </c:pt>
                <c:pt idx="10">
                  <c:v>1.2101571687433901</c:v>
                </c:pt>
                <c:pt idx="11">
                  <c:v>1.1971725953185901</c:v>
                </c:pt>
                <c:pt idx="12">
                  <c:v>1.18432959273852</c:v>
                </c:pt>
                <c:pt idx="13">
                  <c:v>1.17162698917965</c:v>
                </c:pt>
                <c:pt idx="14">
                  <c:v>1.1590637118160101</c:v>
                </c:pt>
                <c:pt idx="15">
                  <c:v>1.14663881439162</c:v>
                </c:pt>
                <c:pt idx="16">
                  <c:v>1.1343515167240801</c:v>
                </c:pt>
                <c:pt idx="17">
                  <c:v>1.12220126257249</c:v>
                </c:pt>
                <c:pt idx="18">
                  <c:v>1.1101878065891699</c:v>
                </c:pt>
                <c:pt idx="19">
                  <c:v>1.0983298129507999</c:v>
                </c:pt>
                <c:pt idx="20">
                  <c:v>1.08671850310022</c:v>
                </c:pt>
                <c:pt idx="21">
                  <c:v>1.07545904384896</c:v>
                </c:pt>
                <c:pt idx="22">
                  <c:v>1.0646517663284101</c:v>
                </c:pt>
                <c:pt idx="23">
                  <c:v>1.05439238938615</c:v>
                </c:pt>
                <c:pt idx="24">
                  <c:v>1.0447722806006601</c:v>
                </c:pt>
                <c:pt idx="25">
                  <c:v>1.03587872256679</c:v>
                </c:pt>
                <c:pt idx="26">
                  <c:v>1.0277951408566799</c:v>
                </c:pt>
                <c:pt idx="27">
                  <c:v>1.0206012321087199</c:v>
                </c:pt>
                <c:pt idx="28">
                  <c:v>1.0143729020816901</c:v>
                </c:pt>
                <c:pt idx="29">
                  <c:v>1.0091818781526101</c:v>
                </c:pt>
                <c:pt idx="30">
                  <c:v>1.0050947897651401</c:v>
                </c:pt>
                <c:pt idx="31">
                  <c:v>1.00217140233127</c:v>
                </c:pt>
                <c:pt idx="32">
                  <c:v>1.0004615351706201</c:v>
                </c:pt>
                <c:pt idx="33">
                  <c:v>1</c:v>
                </c:pt>
                <c:pt idx="34">
                  <c:v>1.0089928492615401</c:v>
                </c:pt>
                <c:pt idx="35">
                  <c:v>1.0182662307193999</c:v>
                </c:pt>
                <c:pt idx="36">
                  <c:v>1.0279280611986501</c:v>
                </c:pt>
                <c:pt idx="37">
                  <c:v>1.0380981292967699</c:v>
                </c:pt>
                <c:pt idx="38">
                  <c:v>1.04890232158936</c:v>
                </c:pt>
                <c:pt idx="39">
                  <c:v>1.0604644616709</c:v>
                </c:pt>
                <c:pt idx="40">
                  <c:v>1.0728973819474601</c:v>
                </c:pt>
                <c:pt idx="41">
                  <c:v>1.08629542516932</c:v>
                </c:pt>
                <c:pt idx="42">
                  <c:v>1.10073008094114</c:v>
                </c:pt>
                <c:pt idx="43">
                  <c:v>1.1162491790725</c:v>
                </c:pt>
                <c:pt idx="44">
                  <c:v>1.13287883687528</c:v>
                </c:pt>
                <c:pt idx="45">
                  <c:v>1.15062682230418</c:v>
                </c:pt>
                <c:pt idx="46">
                  <c:v>1.1694861486322301</c:v>
                </c:pt>
                <c:pt idx="47">
                  <c:v>1.1894381831835099</c:v>
                </c:pt>
                <c:pt idx="48">
                  <c:v>1.21045499439843</c:v>
                </c:pt>
                <c:pt idx="49">
                  <c:v>1.2325009407015299</c:v>
                </c:pt>
                <c:pt idx="50">
                  <c:v>1.2555336299334501</c:v>
                </c:pt>
                <c:pt idx="51">
                  <c:v>1.27950440712293</c:v>
                </c:pt>
                <c:pt idx="52">
                  <c:v>1.3043585125930901</c:v>
                </c:pt>
                <c:pt idx="53">
                  <c:v>1.3300350229305999</c:v>
                </c:pt>
                <c:pt idx="54">
                  <c:v>1.35646665871261</c:v>
                </c:pt>
                <c:pt idx="55">
                  <c:v>1.38357952003815</c:v>
                </c:pt>
                <c:pt idx="56">
                  <c:v>1.41130767645324</c:v>
                </c:pt>
                <c:pt idx="57">
                  <c:v>1.43964069430779</c:v>
                </c:pt>
                <c:pt idx="58">
                  <c:v>1.46858415123664</c:v>
                </c:pt>
                <c:pt idx="59">
                  <c:v>1.49814512674458</c:v>
                </c:pt>
                <c:pt idx="60">
                  <c:v>1.52833189299038</c:v>
                </c:pt>
                <c:pt idx="61">
                  <c:v>1.5591536936877699</c:v>
                </c:pt>
                <c:pt idx="62">
                  <c:v>1.59062058391895</c:v>
                </c:pt>
                <c:pt idx="63">
                  <c:v>1.6227433127630599</c:v>
                </c:pt>
                <c:pt idx="64">
                  <c:v>1.6555332364916999</c:v>
                </c:pt>
                <c:pt idx="65">
                  <c:v>1.68900225390887</c:v>
                </c:pt>
                <c:pt idx="66">
                  <c:v>1.72316275795471</c:v>
                </c:pt>
                <c:pt idx="67">
                  <c:v>1.7580275994096499</c:v>
                </c:pt>
                <c:pt idx="68">
                  <c:v>1.79361005971195</c:v>
                </c:pt>
                <c:pt idx="69">
                  <c:v>1.82992383071957</c:v>
                </c:pt>
                <c:pt idx="70">
                  <c:v>1.86698299982278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82-4D2B-A489-53BC03901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Donor Age </a:t>
                </a:r>
                <a:r>
                  <a:rPr lang="en-US" sz="1700" baseline="0">
                    <a:solidFill>
                      <a:schemeClr val="bg2"/>
                    </a:solidFill>
                  </a:rPr>
                  <a:t>(</a:t>
                </a:r>
                <a:r>
                  <a:rPr lang="en-US" sz="1700" b="1" i="0" u="none" strike="noStrike" kern="1200" baseline="0">
                    <a:solidFill>
                      <a:schemeClr val="bg2"/>
                    </a:solidFill>
                  </a:rPr>
                  <a:t>years</a:t>
                </a:r>
                <a:r>
                  <a:rPr lang="en-US" sz="1700" baseline="0">
                    <a:solidFill>
                      <a:schemeClr val="bg2"/>
                    </a:solidFill>
                  </a:rPr>
                  <a:t>)</a:t>
                </a:r>
                <a:endParaRPr lang="en-US" sz="170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5"/>
        <c:minorUnit val="1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586242-4059-4824-ABCE-72ECEDBE2D6A}" type="VALUE">
                      <a:rPr lang="en-US" sz="1800" b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A1-4386-A004-E3A9A569A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350E2E-9B3F-4765-AC34-2CBC0775CA9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DA1-4386-A004-E3A9A569A9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E526F5-C431-4D97-A5B2-408B5DDE3C1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A1-4386-A004-E3A9A569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A63D51-9158-469D-A8C0-8ECED114780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DA1-4386-A004-E3A9A569A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A66AEE-46A3-4AEE-8239-31B442CA20A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DCM</c:v>
                </c:pt>
                <c:pt idx="1">
                  <c:v>CHD no surgery</c:v>
                </c:pt>
                <c:pt idx="2">
                  <c:v>CHD with surgery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0.43099999999999999</c:v>
                </c:pt>
                <c:pt idx="1">
                  <c:v>0.108</c:v>
                </c:pt>
                <c:pt idx="2">
                  <c:v>0.33900000000000002</c:v>
                </c:pt>
                <c:pt idx="3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AACDB6-6752-4421-87CA-F6AF497AB78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A1-4386-A004-E3A9A569A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F5A6F2-C7B9-4C93-8968-9B632D141F5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A1-4386-A004-E3A9A569A9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64175A-7B76-4463-AEC4-004A9F52F4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A1-4386-A004-E3A9A569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82A357D-BD7C-4BB9-8DF6-C601BAE61C9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A1-4386-A004-E3A9A569A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F7955-FD58-44BE-B559-BD0FB254477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DCM</c:v>
                </c:pt>
                <c:pt idx="1">
                  <c:v>CHD no surgery</c:v>
                </c:pt>
                <c:pt idx="2">
                  <c:v>CHD with surgery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0.25</c:v>
                </c:pt>
                <c:pt idx="1">
                  <c:v>0.112</c:v>
                </c:pt>
                <c:pt idx="2">
                  <c:v>0.55800000000000005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Diagnosis</a:t>
                </a:r>
              </a:p>
            </c:rich>
          </c:tx>
          <c:layout>
            <c:manualLayout>
              <c:xMode val="edge"/>
              <c:yMode val="edge"/>
              <c:x val="0.46509421724137773"/>
              <c:y val="0.927127952603305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4.1251233979600725E-2"/>
              <c:y val="0.2895581390195920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0.777552816279515</c:v>
                </c:pt>
                <c:pt idx="1">
                  <c:v>0.78192774582111502</c:v>
                </c:pt>
                <c:pt idx="2">
                  <c:v>0.78632729106481603</c:v>
                </c:pt>
                <c:pt idx="3">
                  <c:v>0.79075159051177402</c:v>
                </c:pt>
                <c:pt idx="4">
                  <c:v>0.79520078344242295</c:v>
                </c:pt>
                <c:pt idx="5">
                  <c:v>0.79967500992086504</c:v>
                </c:pt>
                <c:pt idx="6">
                  <c:v>0.80417441079927998</c:v>
                </c:pt>
                <c:pt idx="7">
                  <c:v>0.80869912772235497</c:v>
                </c:pt>
                <c:pt idx="8">
                  <c:v>0.81324930313174704</c:v>
                </c:pt>
                <c:pt idx="9">
                  <c:v>0.817825080270567</c:v>
                </c:pt>
                <c:pt idx="10">
                  <c:v>0.82242660318788696</c:v>
                </c:pt>
                <c:pt idx="11">
                  <c:v>0.82705401674327705</c:v>
                </c:pt>
                <c:pt idx="12">
                  <c:v>0.83170746661136796</c:v>
                </c:pt>
                <c:pt idx="13">
                  <c:v>0.83638709928642796</c:v>
                </c:pt>
                <c:pt idx="14">
                  <c:v>0.84109306208698698</c:v>
                </c:pt>
                <c:pt idx="15">
                  <c:v>0.84582550316046401</c:v>
                </c:pt>
                <c:pt idx="16">
                  <c:v>0.85058457148783695</c:v>
                </c:pt>
                <c:pt idx="17">
                  <c:v>0.85537041688832904</c:v>
                </c:pt>
                <c:pt idx="18">
                  <c:v>0.86018319002412802</c:v>
                </c:pt>
                <c:pt idx="19">
                  <c:v>0.86502304240512895</c:v>
                </c:pt>
                <c:pt idx="20">
                  <c:v>0.8698901263937</c:v>
                </c:pt>
                <c:pt idx="21">
                  <c:v>0.87478926281798397</c:v>
                </c:pt>
                <c:pt idx="22">
                  <c:v>0.87974415460324895</c:v>
                </c:pt>
                <c:pt idx="23">
                  <c:v>0.88478376094990596</c:v>
                </c:pt>
                <c:pt idx="24">
                  <c:v>0.88993770460639599</c:v>
                </c:pt>
                <c:pt idx="25">
                  <c:v>0.89523630439044699</c:v>
                </c:pt>
                <c:pt idx="26">
                  <c:v>0.90071061785987505</c:v>
                </c:pt>
                <c:pt idx="27">
                  <c:v>0.90639249456760695</c:v>
                </c:pt>
                <c:pt idx="28">
                  <c:v>0.912314640380122</c:v>
                </c:pt>
                <c:pt idx="29">
                  <c:v>0.91851069339352298</c:v>
                </c:pt>
                <c:pt idx="30">
                  <c:v>0.92501531204781096</c:v>
                </c:pt>
                <c:pt idx="31">
                  <c:v>0.93186427611842104</c:v>
                </c:pt>
                <c:pt idx="32">
                  <c:v>0.93909460135567102</c:v>
                </c:pt>
                <c:pt idx="33">
                  <c:v>0.94674466864865003</c:v>
                </c:pt>
                <c:pt idx="34">
                  <c:v>0.95485436871150098</c:v>
                </c:pt>
                <c:pt idx="35">
                  <c:v>0.96346526342866701</c:v>
                </c:pt>
                <c:pt idx="36">
                  <c:v>0.97262076515322304</c:v>
                </c:pt>
                <c:pt idx="37">
                  <c:v>0.98236633543099205</c:v>
                </c:pt>
                <c:pt idx="38">
                  <c:v>0.99274970482533498</c:v>
                </c:pt>
                <c:pt idx="39">
                  <c:v>1.00382072100814</c:v>
                </c:pt>
                <c:pt idx="40">
                  <c:v>1.01560879809541</c:v>
                </c:pt>
                <c:pt idx="41">
                  <c:v>1.0281093008333899</c:v>
                </c:pt>
                <c:pt idx="42">
                  <c:v>1.0413146984091</c:v>
                </c:pt>
                <c:pt idx="43">
                  <c:v>1.0552173610659299</c:v>
                </c:pt>
                <c:pt idx="44">
                  <c:v>1.0698094195840799</c:v>
                </c:pt>
                <c:pt idx="45">
                  <c:v>1.08508262460204</c:v>
                </c:pt>
                <c:pt idx="46">
                  <c:v>1.1010282055008001</c:v>
                </c:pt>
                <c:pt idx="47">
                  <c:v>1.11763672865362</c:v>
                </c:pt>
                <c:pt idx="48">
                  <c:v>1.1348979549270899</c:v>
                </c:pt>
                <c:pt idx="49">
                  <c:v>1.1528006964029101</c:v>
                </c:pt>
                <c:pt idx="50">
                  <c:v>1.1713326723753199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82-4D2B-A489-53BC039019B7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0.58274135979359698</c:v>
                </c:pt>
                <c:pt idx="1">
                  <c:v>0.59096508384205904</c:v>
                </c:pt>
                <c:pt idx="2">
                  <c:v>0.59930435837087004</c:v>
                </c:pt>
                <c:pt idx="3">
                  <c:v>0.60776075089679205</c:v>
                </c:pt>
                <c:pt idx="4">
                  <c:v>0.61633584214899395</c:v>
                </c:pt>
                <c:pt idx="5">
                  <c:v>0.62503122469501105</c:v>
                </c:pt>
                <c:pt idx="6">
                  <c:v>0.633848501211971</c:v>
                </c:pt>
                <c:pt idx="7">
                  <c:v>0.64278928231153198</c:v>
                </c:pt>
                <c:pt idx="8">
                  <c:v>0.65185518379926599</c:v>
                </c:pt>
                <c:pt idx="9">
                  <c:v>0.66104782321181199</c:v>
                </c:pt>
                <c:pt idx="10">
                  <c:v>0.670368815423947</c:v>
                </c:pt>
                <c:pt idx="11">
                  <c:v>0.67981976704699998</c:v>
                </c:pt>
                <c:pt idx="12">
                  <c:v>0.68940226924108405</c:v>
                </c:pt>
                <c:pt idx="13">
                  <c:v>0.69911788842345002</c:v>
                </c:pt>
                <c:pt idx="14">
                  <c:v>0.70896815415372405</c:v>
                </c:pt>
                <c:pt idx="15">
                  <c:v>0.71895454318289598</c:v>
                </c:pt>
                <c:pt idx="16">
                  <c:v>0.72907845821688</c:v>
                </c:pt>
                <c:pt idx="17">
                  <c:v>0.73934119928719</c:v>
                </c:pt>
                <c:pt idx="18">
                  <c:v>0.74974392460757999</c:v>
                </c:pt>
                <c:pt idx="19">
                  <c:v>0.76028759620061703</c:v>
                </c:pt>
                <c:pt idx="20">
                  <c:v>0.77097290300868704</c:v>
                </c:pt>
                <c:pt idx="21">
                  <c:v>0.78180014373699203</c:v>
                </c:pt>
                <c:pt idx="22">
                  <c:v>0.79276928542111202</c:v>
                </c:pt>
                <c:pt idx="23">
                  <c:v>0.80388032534276999</c:v>
                </c:pt>
                <c:pt idx="24">
                  <c:v>0.81513342945449296</c:v>
                </c:pt>
                <c:pt idx="25">
                  <c:v>0.82652904377442704</c:v>
                </c:pt>
                <c:pt idx="26">
                  <c:v>0.83806803956819598</c:v>
                </c:pt>
                <c:pt idx="27">
                  <c:v>0.84975190438403303</c:v>
                </c:pt>
                <c:pt idx="28">
                  <c:v>0.86158299559529805</c:v>
                </c:pt>
                <c:pt idx="29">
                  <c:v>0.87356487954940198</c:v>
                </c:pt>
                <c:pt idx="30">
                  <c:v>0.88570278843082795</c:v>
                </c:pt>
                <c:pt idx="31">
                  <c:v>0.898004239397169</c:v>
                </c:pt>
                <c:pt idx="32">
                  <c:v>0.91047987738945102</c:v>
                </c:pt>
                <c:pt idx="33">
                  <c:v>0.92314462491833704</c:v>
                </c:pt>
                <c:pt idx="34">
                  <c:v>0.93601924857563801</c:v>
                </c:pt>
                <c:pt idx="35">
                  <c:v>0.94913247935979905</c:v>
                </c:pt>
                <c:pt idx="36">
                  <c:v>0.96252384155912796</c:v>
                </c:pt>
                <c:pt idx="37">
                  <c:v>0.97624732939357395</c:v>
                </c:pt>
                <c:pt idx="38">
                  <c:v>0.99037597891254203</c:v>
                </c:pt>
                <c:pt idx="39">
                  <c:v>1.0026359428555001</c:v>
                </c:pt>
                <c:pt idx="40">
                  <c:v>1.0109895896807399</c:v>
                </c:pt>
                <c:pt idx="41">
                  <c:v>1.0200804602245701</c:v>
                </c:pt>
                <c:pt idx="42">
                  <c:v>1.0297982145102</c:v>
                </c:pt>
                <c:pt idx="43">
                  <c:v>1.0400402634099699</c:v>
                </c:pt>
                <c:pt idx="44">
                  <c:v>1.05071519439801</c:v>
                </c:pt>
                <c:pt idx="45">
                  <c:v>1.0617448231450299</c:v>
                </c:pt>
                <c:pt idx="46">
                  <c:v>1.0730647325838401</c:v>
                </c:pt>
                <c:pt idx="47">
                  <c:v>1.0846235617170099</c:v>
                </c:pt>
                <c:pt idx="48">
                  <c:v>1.0963815014828999</c:v>
                </c:pt>
                <c:pt idx="49">
                  <c:v>1.1083084491917901</c:v>
                </c:pt>
                <c:pt idx="50">
                  <c:v>1.1203821551098201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82-4D2B-A489-53BC039019B7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1.03749008362534</c:v>
                </c:pt>
                <c:pt idx="1">
                  <c:v>1.0345975022921901</c:v>
                </c:pt>
                <c:pt idx="2">
                  <c:v>1.0317138529646801</c:v>
                </c:pt>
                <c:pt idx="3">
                  <c:v>1.0288391887338</c:v>
                </c:pt>
                <c:pt idx="4">
                  <c:v>1.0259735727564201</c:v>
                </c:pt>
                <c:pt idx="5">
                  <c:v>1.0231170799570499</c:v>
                </c:pt>
                <c:pt idx="6">
                  <c:v>1.02026979908895</c:v>
                </c:pt>
                <c:pt idx="7">
                  <c:v>1.0174318352463401</c:v>
                </c:pt>
                <c:pt idx="8">
                  <c:v>1.01460331294679</c:v>
                </c:pt>
                <c:pt idx="9">
                  <c:v>1.01178437994077</c:v>
                </c:pt>
                <c:pt idx="10">
                  <c:v>1.0089752119561399</c:v>
                </c:pt>
                <c:pt idx="11">
                  <c:v>1.00617601865628</c:v>
                </c:pt>
                <c:pt idx="12">
                  <c:v>1.0033870511894101</c:v>
                </c:pt>
                <c:pt idx="13">
                  <c:v>1.0006086118469599</c:v>
                </c:pt>
                <c:pt idx="14">
                  <c:v>0.99784106655018001</c:v>
                </c:pt>
                <c:pt idx="15">
                  <c:v>0.99508486117828998</c:v>
                </c:pt>
                <c:pt idx="16">
                  <c:v>0.99234054318736797</c:v>
                </c:pt>
                <c:pt idx="17">
                  <c:v>0.98960879062754403</c:v>
                </c:pt>
                <c:pt idx="18">
                  <c:v>0.98689045167970002</c:v>
                </c:pt>
                <c:pt idx="19">
                  <c:v>0.98418659942780495</c:v>
                </c:pt>
                <c:pt idx="20">
                  <c:v>0.98149860915244402</c:v>
                </c:pt>
                <c:pt idx="21">
                  <c:v>0.97883872300626396</c:v>
                </c:pt>
                <c:pt idx="22">
                  <c:v>0.97626105323627599</c:v>
                </c:pt>
                <c:pt idx="23">
                  <c:v>0.97382941087264496</c:v>
                </c:pt>
                <c:pt idx="24">
                  <c:v>0.97160672039928397</c:v>
                </c:pt>
                <c:pt idx="25">
                  <c:v>0.96965502511414903</c:v>
                </c:pt>
                <c:pt idx="26">
                  <c:v>0.96803550406661398</c:v>
                </c:pt>
                <c:pt idx="27">
                  <c:v>0.96680848841875799</c:v>
                </c:pt>
                <c:pt idx="28">
                  <c:v>0.96603346085867603</c:v>
                </c:pt>
                <c:pt idx="29">
                  <c:v>0.96576901570656604</c:v>
                </c:pt>
                <c:pt idx="30">
                  <c:v>0.966072748894517</c:v>
                </c:pt>
                <c:pt idx="31">
                  <c:v>0.96700103519405101</c:v>
                </c:pt>
                <c:pt idx="32">
                  <c:v>0.96860863396999697</c:v>
                </c:pt>
                <c:pt idx="33">
                  <c:v>0.97094804369784704</c:v>
                </c:pt>
                <c:pt idx="34">
                  <c:v>0.97406850001734901</c:v>
                </c:pt>
                <c:pt idx="35">
                  <c:v>0.97801448588061901</c:v>
                </c:pt>
                <c:pt idx="36">
                  <c:v>0.98282360598454699</c:v>
                </c:pt>
                <c:pt idx="37">
                  <c:v>0.98852369469484902</c:v>
                </c:pt>
                <c:pt idx="38">
                  <c:v>0.995129120067059</c:v>
                </c:pt>
                <c:pt idx="39">
                  <c:v>1.0050068991697101</c:v>
                </c:pt>
                <c:pt idx="40">
                  <c:v>1.02024911165953</c:v>
                </c:pt>
                <c:pt idx="41">
                  <c:v>1.03620133477258</c:v>
                </c:pt>
                <c:pt idx="42">
                  <c:v>1.0529599739484601</c:v>
                </c:pt>
                <c:pt idx="43">
                  <c:v>1.0706159350448401</c:v>
                </c:pt>
                <c:pt idx="44">
                  <c:v>1.08925063645485</c:v>
                </c:pt>
                <c:pt idx="45">
                  <c:v>1.1089334052278501</c:v>
                </c:pt>
                <c:pt idx="46">
                  <c:v>1.1297203910422999</c:v>
                </c:pt>
                <c:pt idx="47">
                  <c:v>1.1516547319497401</c:v>
                </c:pt>
                <c:pt idx="48">
                  <c:v>1.1747675114507401</c:v>
                </c:pt>
                <c:pt idx="49">
                  <c:v>1.1990790529442801</c:v>
                </c:pt>
                <c:pt idx="50">
                  <c:v>1.22460021619982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82-4D2B-A489-53BC03901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>
                    <a:solidFill>
                      <a:schemeClr val="bg2"/>
                    </a:solidFill>
                  </a:rPr>
                  <a:t>Ischemic time </a:t>
                </a:r>
                <a:r>
                  <a:rPr lang="en-US" sz="1700" baseline="0">
                    <a:solidFill>
                      <a:schemeClr val="bg2"/>
                    </a:solidFill>
                  </a:rPr>
                  <a:t>(</a:t>
                </a:r>
                <a:r>
                  <a:rPr lang="en-US" sz="1700" b="1" i="0" u="none" strike="noStrike" kern="1200" baseline="0">
                    <a:solidFill>
                      <a:schemeClr val="bg2"/>
                    </a:solidFill>
                  </a:rPr>
                  <a:t>hours</a:t>
                </a:r>
                <a:r>
                  <a:rPr lang="en-US" sz="1700" baseline="0">
                    <a:solidFill>
                      <a:schemeClr val="bg2"/>
                    </a:solidFill>
                  </a:rPr>
                  <a:t>)</a:t>
                </a:r>
                <a:endParaRPr lang="en-US" sz="170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"/>
        <c:minorUnit val="0.5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Odds Ratio of Dialysis </a:t>
                </a:r>
              </a:p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>
                    <a:solidFill>
                      <a:schemeClr val="bg2"/>
                    </a:solidFill>
                  </a:rPr>
                  <a:t>at Discharge</a:t>
                </a:r>
              </a:p>
            </c:rich>
          </c:tx>
          <c:layout>
            <c:manualLayout>
              <c:xMode val="edge"/>
              <c:yMode val="edge"/>
              <c:x val="1.0071307458249135E-2"/>
              <c:y val="0.1276983320633307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5574770945044"/>
          <c:y val="8.876846398167143E-2"/>
          <c:w val="0.87054893454817628"/>
          <c:h val="0.70836335568417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586242-4059-4824-ABCE-72ECEDBE2D6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946-4422-A2FD-6B67EFAF3B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350E2E-9B3F-4765-AC34-2CBC0775CA9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46-4422-A2FD-6B67EFAF3B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E526F5-C431-4D97-A5B2-408B5DDE3C1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946-4422-A2FD-6B67EFAF3B8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A63D51-9158-469D-A8C0-8ECED114780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46-4422-A2FD-6B67EFAF3B8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A66AEE-46A3-4AEE-8239-31B442CA20A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946-4422-A2FD-6B67EFAF3B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No </c:v>
                </c:pt>
                <c:pt idx="1">
                  <c:v>Yes</c:v>
                </c:pt>
                <c:pt idx="3">
                  <c:v>No </c:v>
                </c:pt>
                <c:pt idx="4">
                  <c:v>Yes</c:v>
                </c:pt>
              </c:strCache>
            </c:strRef>
          </c:cat>
          <c:val>
            <c:numRef>
              <c:f>Sheet1!$B$2:$B$7</c:f>
            </c:numRef>
          </c:val>
          <c:extLst>
            <c:ext xmlns:c16="http://schemas.microsoft.com/office/drawing/2014/chart" uri="{C3380CC4-5D6E-409C-BE32-E72D297353CC}">
              <c16:uniqueId val="{00000005-B946-4422-A2FD-6B67EFAF3B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Year outcome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946-4422-A2FD-6B67EFAF3B81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946-4422-A2FD-6B67EFAF3B8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946-4422-A2FD-6B67EFAF3B8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946-4422-A2FD-6B67EFAF3B8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1AACDB6-6752-4421-87CA-F6AF497AB78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946-4422-A2FD-6B67EFAF3B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F5A6F2-C7B9-4C93-8968-9B632D141F5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946-4422-A2FD-6B67EFAF3B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64175A-7B76-4463-AEC4-004A9F52F4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946-4422-A2FD-6B67EFAF3B8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82A357D-BD7C-4BB9-8DF6-C601BAE61C9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B946-4422-A2FD-6B67EFAF3B8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F7955-FD58-44BE-B559-BD0FB254477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946-4422-A2FD-6B67EFAF3B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No </c:v>
                </c:pt>
                <c:pt idx="1">
                  <c:v>Yes</c:v>
                </c:pt>
                <c:pt idx="3">
                  <c:v>No </c:v>
                </c:pt>
                <c:pt idx="4">
                  <c:v>Yes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.00">
                  <c:v>8.0000000000000002E-3</c:v>
                </c:pt>
                <c:pt idx="1">
                  <c:v>0.185</c:v>
                </c:pt>
                <c:pt idx="3">
                  <c:v>2.8999999999999998E-3</c:v>
                </c:pt>
                <c:pt idx="4">
                  <c:v>0.14219999999999999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46-4422-A2FD-6B67EFAF3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Early Post-transplant Dialysis</a:t>
                </a:r>
              </a:p>
            </c:rich>
          </c:tx>
          <c:layout>
            <c:manualLayout>
              <c:xMode val="edge"/>
              <c:yMode val="edge"/>
              <c:x val="0.27694929514859029"/>
              <c:y val="0.879404104787680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%</a:t>
                </a:r>
                <a:r>
                  <a:rPr lang="en-US" sz="1400" baseline="0">
                    <a:solidFill>
                      <a:schemeClr val="bg1"/>
                    </a:solidFill>
                  </a:rPr>
                  <a:t> of transplants</a:t>
                </a:r>
                <a:endParaRPr lang="en-US" sz="140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9.8505745246058084E-4"/>
              <c:y val="0.2216891909427537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271197143357"/>
          <c:y val="8.3019193072399453E-2"/>
          <c:w val="0.85205182436687588"/>
          <c:h val="0.7213392162243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586242-4059-4824-ABCE-72ECEDBE2D6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29E-4F5A-A704-61DE5F9E11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350E2E-9B3F-4765-AC34-2CBC0775CA9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9E-4F5A-A704-61DE5F9E11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E526F5-C431-4D97-A5B2-408B5DDE3C1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29E-4F5A-A704-61DE5F9E116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A63D51-9158-469D-A8C0-8ECED114780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9E-4F5A-A704-61DE5F9E116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A66AEE-46A3-4AEE-8239-31B442CA20A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29E-4F5A-A704-61DE5F9E116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No </c:v>
                </c:pt>
                <c:pt idx="1">
                  <c:v>Yes</c:v>
                </c:pt>
                <c:pt idx="3">
                  <c:v>No </c:v>
                </c:pt>
                <c:pt idx="4">
                  <c:v>Yes</c:v>
                </c:pt>
              </c:strCache>
            </c:strRef>
          </c:cat>
          <c:val>
            <c:numRef>
              <c:f>Sheet1!$B$2:$B$7</c:f>
            </c:numRef>
          </c:val>
          <c:extLst>
            <c:ext xmlns:c16="http://schemas.microsoft.com/office/drawing/2014/chart" uri="{C3380CC4-5D6E-409C-BE32-E72D297353CC}">
              <c16:uniqueId val="{00000005-E29E-4F5A-A704-61DE5F9E11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Renal Dysfunction at 1 Year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29E-4F5A-A704-61DE5F9E1168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29E-4F5A-A704-61DE5F9E116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29E-4F5A-A704-61DE5F9E116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29E-4F5A-A704-61DE5F9E11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1AACDB6-6752-4421-87CA-F6AF497AB78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E29E-4F5A-A704-61DE5F9E11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F5A6F2-C7B9-4C93-8968-9B632D141F5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29E-4F5A-A704-61DE5F9E11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64175A-7B76-4463-AEC4-004A9F52F4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29E-4F5A-A704-61DE5F9E116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82A357D-BD7C-4BB9-8DF6-C601BAE61C9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E29E-4F5A-A704-61DE5F9E116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F7955-FD58-44BE-B559-BD0FB254477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29E-4F5A-A704-61DE5F9E116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No </c:v>
                </c:pt>
                <c:pt idx="1">
                  <c:v>Yes</c:v>
                </c:pt>
                <c:pt idx="3">
                  <c:v>No </c:v>
                </c:pt>
                <c:pt idx="4">
                  <c:v>Yes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6.2E-2</c:v>
                </c:pt>
                <c:pt idx="1">
                  <c:v>0.27800000000000002</c:v>
                </c:pt>
                <c:pt idx="3">
                  <c:v>8.0000000000000002E-3</c:v>
                </c:pt>
                <c:pt idx="4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29E-4F5A-A704-61DE5F9E1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Early Post-transplant Dialysis</a:t>
                </a:r>
              </a:p>
            </c:rich>
          </c:tx>
          <c:layout>
            <c:manualLayout>
              <c:xMode val="edge"/>
              <c:yMode val="edge"/>
              <c:x val="0.31002262410271475"/>
              <c:y val="0.898650892443258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%</a:t>
                </a:r>
                <a:r>
                  <a:rPr lang="en-US" sz="1400" baseline="0">
                    <a:solidFill>
                      <a:schemeClr val="bg1"/>
                    </a:solidFill>
                  </a:rPr>
                  <a:t> of transplants</a:t>
                </a:r>
                <a:endParaRPr lang="en-US" sz="140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0611114555298274E-3"/>
              <c:y val="0.2433417449306407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5574770945044"/>
          <c:y val="8.876846398167143E-2"/>
          <c:w val="0.87054893454817628"/>
          <c:h val="0.70836335568417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586242-4059-4824-ABCE-72ECEDBE2D6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D4B-4A52-93A8-9BE164CAE8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350E2E-9B3F-4765-AC34-2CBC0775CA9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4B-4A52-93A8-9BE164CAE8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E526F5-C431-4D97-A5B2-408B5DDE3C1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D4B-4A52-93A8-9BE164CAE8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A63D51-9158-469D-A8C0-8ECED114780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D4B-4A52-93A8-9BE164CAE8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A66AEE-46A3-4AEE-8239-31B442CA20A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D4B-4A52-93A8-9BE164CAE8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No </c:v>
                </c:pt>
                <c:pt idx="1">
                  <c:v>Yes</c:v>
                </c:pt>
                <c:pt idx="3">
                  <c:v>No </c:v>
                </c:pt>
                <c:pt idx="4">
                  <c:v>Yes</c:v>
                </c:pt>
              </c:strCache>
            </c:strRef>
          </c:cat>
          <c:val>
            <c:numRef>
              <c:f>Sheet1!$B$2:$B$7</c:f>
            </c:numRef>
          </c:val>
          <c:extLst>
            <c:ext xmlns:c16="http://schemas.microsoft.com/office/drawing/2014/chart" uri="{C3380CC4-5D6E-409C-BE32-E72D297353CC}">
              <c16:uniqueId val="{00000005-CD4B-4A52-93A8-9BE164CAE8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Year outcome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D4B-4A52-93A8-9BE164CAE836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D4B-4A52-93A8-9BE164CAE83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D4B-4A52-93A8-9BE164CAE83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D4B-4A52-93A8-9BE164CAE83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1AACDB6-6752-4421-87CA-F6AF497AB78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CD4B-4A52-93A8-9BE164CAE8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F5A6F2-C7B9-4C93-8968-9B632D141F5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D4B-4A52-93A8-9BE164CAE8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64175A-7B76-4463-AEC4-004A9F52F4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D4B-4A52-93A8-9BE164CAE8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82A357D-BD7C-4BB9-8DF6-C601BAE61C9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CD4B-4A52-93A8-9BE164CAE8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F7955-FD58-44BE-B559-BD0FB254477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D4B-4A52-93A8-9BE164CAE8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No </c:v>
                </c:pt>
                <c:pt idx="1">
                  <c:v>Yes</c:v>
                </c:pt>
                <c:pt idx="3">
                  <c:v>No </c:v>
                </c:pt>
                <c:pt idx="4">
                  <c:v>Yes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.00">
                  <c:v>1.2999999999999999E-2</c:v>
                </c:pt>
                <c:pt idx="1">
                  <c:v>0.22700000000000001</c:v>
                </c:pt>
                <c:pt idx="3">
                  <c:v>6.6E-3</c:v>
                </c:pt>
                <c:pt idx="4">
                  <c:v>5.2600000000000001E-2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D4B-4A52-93A8-9BE164CAE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Early Post-transplant Dialysis</a:t>
                </a:r>
              </a:p>
            </c:rich>
          </c:tx>
          <c:layout>
            <c:manualLayout>
              <c:xMode val="edge"/>
              <c:yMode val="edge"/>
              <c:x val="0.27291699605257946"/>
              <c:y val="0.879404177787359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%</a:t>
                </a:r>
                <a:r>
                  <a:rPr lang="en-US" sz="1400" baseline="0">
                    <a:solidFill>
                      <a:schemeClr val="bg1"/>
                    </a:solidFill>
                  </a:rPr>
                  <a:t> of transplants</a:t>
                </a:r>
                <a:endParaRPr lang="en-US" sz="140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9.8505745246058084E-4"/>
              <c:y val="0.2216891909427537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271197143357"/>
          <c:y val="9.9671341610741093E-2"/>
          <c:w val="0.84600350369703314"/>
          <c:h val="0.70468703124597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586242-4059-4824-ABCE-72ECEDBE2D6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A04-454D-A310-5565CF00D1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350E2E-9B3F-4765-AC34-2CBC0775CA9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04-454D-A310-5565CF00D1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E526F5-C431-4D97-A5B2-408B5DDE3C1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A04-454D-A310-5565CF00D1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A63D51-9158-469D-A8C0-8ECED114780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04-454D-A310-5565CF00D1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A66AEE-46A3-4AEE-8239-31B442CA20A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A04-454D-A310-5565CF00D12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No </c:v>
                </c:pt>
                <c:pt idx="1">
                  <c:v>Yes</c:v>
                </c:pt>
                <c:pt idx="3">
                  <c:v>No </c:v>
                </c:pt>
                <c:pt idx="4">
                  <c:v>Yes</c:v>
                </c:pt>
              </c:strCache>
            </c:strRef>
          </c:cat>
          <c:val>
            <c:numRef>
              <c:f>Sheet1!$B$2:$B$7</c:f>
            </c:numRef>
          </c:val>
          <c:extLst>
            <c:ext xmlns:c16="http://schemas.microsoft.com/office/drawing/2014/chart" uri="{C3380CC4-5D6E-409C-BE32-E72D297353CC}">
              <c16:uniqueId val="{00000005-9A04-454D-A310-5565CF00D1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Renal Dysfunction at 1 Year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A04-454D-A310-5565CF00D12B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A04-454D-A310-5565CF00D12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A04-454D-A310-5565CF00D12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A04-454D-A310-5565CF00D12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1AACDB6-6752-4421-87CA-F6AF497AB78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A04-454D-A310-5565CF00D12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F5A6F2-C7B9-4C93-8968-9B632D141F5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A04-454D-A310-5565CF00D1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64175A-7B76-4463-AEC4-004A9F52F4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A04-454D-A310-5565CF00D1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82A357D-BD7C-4BB9-8DF6-C601BAE61C9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A04-454D-A310-5565CF00D12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F7955-FD58-44BE-B559-BD0FB254477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A04-454D-A310-5565CF00D12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No </c:v>
                </c:pt>
                <c:pt idx="1">
                  <c:v>Yes</c:v>
                </c:pt>
                <c:pt idx="3">
                  <c:v>No </c:v>
                </c:pt>
                <c:pt idx="4">
                  <c:v>Yes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0.06</c:v>
                </c:pt>
                <c:pt idx="1">
                  <c:v>0.311</c:v>
                </c:pt>
                <c:pt idx="3">
                  <c:v>2.07E-2</c:v>
                </c:pt>
                <c:pt idx="4">
                  <c:v>0.31580000000000003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04-454D-A310-5565CF00D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Early Post-transplant Dialysis</a:t>
                </a:r>
              </a:p>
            </c:rich>
          </c:tx>
          <c:layout>
            <c:manualLayout>
              <c:xMode val="edge"/>
              <c:yMode val="edge"/>
              <c:x val="0.30599678378617406"/>
              <c:y val="0.886593762810754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noMultiLvlLbl val="0"/>
      </c:catAx>
      <c:valAx>
        <c:axId val="577427904"/>
        <c:scaling>
          <c:orientation val="minMax"/>
          <c:max val="0.5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%</a:t>
                </a:r>
                <a:r>
                  <a:rPr lang="en-US" sz="1400" baseline="0">
                    <a:solidFill>
                      <a:schemeClr val="bg1"/>
                    </a:solidFill>
                  </a:rPr>
                  <a:t> of transplants</a:t>
                </a:r>
                <a:endParaRPr lang="en-US" sz="140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0611114555298274E-3"/>
              <c:y val="0.2433417449306407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75888527529842E-2"/>
          <c:y val="0.17354455417224388"/>
          <c:w val="0.8475409403760451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 (N = 42,788)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Sheet1!$A$2:$A$76</c:f>
              <c:numCache>
                <c:formatCode>General</c:formatCode>
                <c:ptCount val="7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Sheet1!$B$2:$B$75</c:f>
              <c:numCache>
                <c:formatCode>0.00%</c:formatCode>
                <c:ptCount val="74"/>
                <c:pt idx="0">
                  <c:v>1</c:v>
                </c:pt>
                <c:pt idx="1">
                  <c:v>0.97977722170000003</c:v>
                </c:pt>
                <c:pt idx="2">
                  <c:v>0.97497863770000004</c:v>
                </c:pt>
                <c:pt idx="3">
                  <c:v>0.97164794919999997</c:v>
                </c:pt>
                <c:pt idx="4">
                  <c:v>0.96931884769999999</c:v>
                </c:pt>
                <c:pt idx="5">
                  <c:v>0.96703125000000001</c:v>
                </c:pt>
                <c:pt idx="6">
                  <c:v>0.96518859859999995</c:v>
                </c:pt>
                <c:pt idx="7">
                  <c:v>0.96348510740000004</c:v>
                </c:pt>
                <c:pt idx="8">
                  <c:v>0.96194641110000001</c:v>
                </c:pt>
                <c:pt idx="9">
                  <c:v>0.96061950679999997</c:v>
                </c:pt>
                <c:pt idx="10">
                  <c:v>0.95952941889999999</c:v>
                </c:pt>
                <c:pt idx="11">
                  <c:v>0.95841430660000004</c:v>
                </c:pt>
                <c:pt idx="12">
                  <c:v>0.9572283936</c:v>
                </c:pt>
                <c:pt idx="13">
                  <c:v>0.95627868650000003</c:v>
                </c:pt>
                <c:pt idx="14">
                  <c:v>0.95516296389999999</c:v>
                </c:pt>
                <c:pt idx="15">
                  <c:v>0.95418945310000003</c:v>
                </c:pt>
                <c:pt idx="16">
                  <c:v>0.95331054690000006</c:v>
                </c:pt>
                <c:pt idx="17">
                  <c:v>0.95257446290000003</c:v>
                </c:pt>
                <c:pt idx="18">
                  <c:v>0.95150512700000001</c:v>
                </c:pt>
                <c:pt idx="19">
                  <c:v>0.95074401860000002</c:v>
                </c:pt>
                <c:pt idx="20">
                  <c:v>0.94991210940000004</c:v>
                </c:pt>
                <c:pt idx="21">
                  <c:v>0.94917541500000002</c:v>
                </c:pt>
                <c:pt idx="22">
                  <c:v>0.94860412599999999</c:v>
                </c:pt>
                <c:pt idx="23">
                  <c:v>0.94753417969999998</c:v>
                </c:pt>
                <c:pt idx="24">
                  <c:v>0.94693908689999995</c:v>
                </c:pt>
                <c:pt idx="25">
                  <c:v>0.94617797849999996</c:v>
                </c:pt>
                <c:pt idx="26">
                  <c:v>0.94553527829999995</c:v>
                </c:pt>
                <c:pt idx="27">
                  <c:v>0.94477355959999998</c:v>
                </c:pt>
                <c:pt idx="28">
                  <c:v>0.94413085939999997</c:v>
                </c:pt>
                <c:pt idx="29">
                  <c:v>0.94336914059999999</c:v>
                </c:pt>
                <c:pt idx="30">
                  <c:v>0.94284545900000005</c:v>
                </c:pt>
                <c:pt idx="31">
                  <c:v>0.9419885254</c:v>
                </c:pt>
                <c:pt idx="32">
                  <c:v>0.94127380370000002</c:v>
                </c:pt>
                <c:pt idx="33">
                  <c:v>0.94051208500000005</c:v>
                </c:pt>
                <c:pt idx="34">
                  <c:v>0.93998779300000002</c:v>
                </c:pt>
                <c:pt idx="35">
                  <c:v>0.93929748540000002</c:v>
                </c:pt>
                <c:pt idx="36">
                  <c:v>0.93858276370000004</c:v>
                </c:pt>
                <c:pt idx="37">
                  <c:v>0.93789123539999997</c:v>
                </c:pt>
                <c:pt idx="38">
                  <c:v>0.93734313960000004</c:v>
                </c:pt>
                <c:pt idx="39">
                  <c:v>0.93669982910000005</c:v>
                </c:pt>
                <c:pt idx="40">
                  <c:v>0.93603210449999996</c:v>
                </c:pt>
                <c:pt idx="41">
                  <c:v>0.93529296880000001</c:v>
                </c:pt>
                <c:pt idx="42">
                  <c:v>0.93462524410000003</c:v>
                </c:pt>
                <c:pt idx="43">
                  <c:v>0.93402954100000002</c:v>
                </c:pt>
                <c:pt idx="44">
                  <c:v>0.9332183838</c:v>
                </c:pt>
                <c:pt idx="45">
                  <c:v>0.93278930660000003</c:v>
                </c:pt>
                <c:pt idx="46">
                  <c:v>0.93223999020000003</c:v>
                </c:pt>
                <c:pt idx="47">
                  <c:v>0.93164367680000004</c:v>
                </c:pt>
                <c:pt idx="48">
                  <c:v>0.93104736330000004</c:v>
                </c:pt>
                <c:pt idx="49">
                  <c:v>0.93047424320000005</c:v>
                </c:pt>
                <c:pt idx="50">
                  <c:v>0.92971069340000001</c:v>
                </c:pt>
                <c:pt idx="51">
                  <c:v>0.9288989258</c:v>
                </c:pt>
                <c:pt idx="52">
                  <c:v>0.9283026123</c:v>
                </c:pt>
                <c:pt idx="53">
                  <c:v>0.9277532959</c:v>
                </c:pt>
                <c:pt idx="54">
                  <c:v>0.92701293949999997</c:v>
                </c:pt>
                <c:pt idx="55">
                  <c:v>0.92639221189999998</c:v>
                </c:pt>
                <c:pt idx="56">
                  <c:v>0.92586669919999998</c:v>
                </c:pt>
                <c:pt idx="57">
                  <c:v>0.92524536130000001</c:v>
                </c:pt>
                <c:pt idx="58">
                  <c:v>0.92464782710000004</c:v>
                </c:pt>
                <c:pt idx="59">
                  <c:v>0.92402648929999998</c:v>
                </c:pt>
                <c:pt idx="60">
                  <c:v>0.92376342769999997</c:v>
                </c:pt>
                <c:pt idx="61">
                  <c:v>0.92304565429999996</c:v>
                </c:pt>
                <c:pt idx="62">
                  <c:v>0.92268676760000001</c:v>
                </c:pt>
                <c:pt idx="63">
                  <c:v>0.92201660159999999</c:v>
                </c:pt>
                <c:pt idx="64">
                  <c:v>0.92158569339999996</c:v>
                </c:pt>
                <c:pt idx="65">
                  <c:v>0.92098693850000002</c:v>
                </c:pt>
                <c:pt idx="66">
                  <c:v>0.92050781250000002</c:v>
                </c:pt>
                <c:pt idx="67">
                  <c:v>0.91978820800000005</c:v>
                </c:pt>
                <c:pt idx="68">
                  <c:v>0.91928466799999997</c:v>
                </c:pt>
                <c:pt idx="69">
                  <c:v>0.91856384280000003</c:v>
                </c:pt>
                <c:pt idx="70">
                  <c:v>0.91808288569999996</c:v>
                </c:pt>
                <c:pt idx="71">
                  <c:v>0.91755249019999996</c:v>
                </c:pt>
                <c:pt idx="72">
                  <c:v>0.91711730960000004</c:v>
                </c:pt>
                <c:pt idx="73">
                  <c:v>0.91651062009999995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 (N = 4,602)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Sheet1!$A$2:$A$76</c:f>
              <c:numCache>
                <c:formatCode>General</c:formatCode>
                <c:ptCount val="7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Sheet1!$C$2:$C$75</c:f>
              <c:numCache>
                <c:formatCode>0.00%</c:formatCode>
                <c:ptCount val="74"/>
                <c:pt idx="0">
                  <c:v>1</c:v>
                </c:pt>
                <c:pt idx="1">
                  <c:v>0.93573669429999995</c:v>
                </c:pt>
                <c:pt idx="2">
                  <c:v>0.89309143069999997</c:v>
                </c:pt>
                <c:pt idx="3">
                  <c:v>0.85693054199999996</c:v>
                </c:pt>
                <c:pt idx="4">
                  <c:v>0.82509826659999996</c:v>
                </c:pt>
                <c:pt idx="5">
                  <c:v>0.79762268069999998</c:v>
                </c:pt>
                <c:pt idx="6">
                  <c:v>0.77496154790000005</c:v>
                </c:pt>
                <c:pt idx="7">
                  <c:v>0.75755737300000003</c:v>
                </c:pt>
                <c:pt idx="8">
                  <c:v>0.740581665</c:v>
                </c:pt>
                <c:pt idx="9">
                  <c:v>0.72690612789999998</c:v>
                </c:pt>
                <c:pt idx="10">
                  <c:v>0.71365417480000004</c:v>
                </c:pt>
                <c:pt idx="11">
                  <c:v>0.70281616209999997</c:v>
                </c:pt>
                <c:pt idx="12">
                  <c:v>0.69218383790000004</c:v>
                </c:pt>
                <c:pt idx="13">
                  <c:v>0.68243164059999994</c:v>
                </c:pt>
                <c:pt idx="14">
                  <c:v>0.67710937500000001</c:v>
                </c:pt>
                <c:pt idx="15">
                  <c:v>0.66978515630000002</c:v>
                </c:pt>
                <c:pt idx="16">
                  <c:v>0.66556335450000004</c:v>
                </c:pt>
                <c:pt idx="17">
                  <c:v>0.65889282230000001</c:v>
                </c:pt>
                <c:pt idx="18">
                  <c:v>0.65332824710000004</c:v>
                </c:pt>
                <c:pt idx="19">
                  <c:v>0.64954284669999995</c:v>
                </c:pt>
                <c:pt idx="20">
                  <c:v>0.64508666989999996</c:v>
                </c:pt>
                <c:pt idx="21">
                  <c:v>0.64018066409999996</c:v>
                </c:pt>
                <c:pt idx="22">
                  <c:v>0.63683319090000001</c:v>
                </c:pt>
                <c:pt idx="23">
                  <c:v>0.63281524659999999</c:v>
                </c:pt>
                <c:pt idx="24">
                  <c:v>0.62969024659999995</c:v>
                </c:pt>
                <c:pt idx="25">
                  <c:v>0.62589569089999997</c:v>
                </c:pt>
                <c:pt idx="26">
                  <c:v>0.62433319089999995</c:v>
                </c:pt>
                <c:pt idx="27">
                  <c:v>0.6225466919</c:v>
                </c:pt>
                <c:pt idx="28">
                  <c:v>0.61986724849999997</c:v>
                </c:pt>
                <c:pt idx="29">
                  <c:v>0.6189736938</c:v>
                </c:pt>
                <c:pt idx="30">
                  <c:v>0.61696258540000004</c:v>
                </c:pt>
                <c:pt idx="31">
                  <c:v>0.61450347900000002</c:v>
                </c:pt>
                <c:pt idx="32">
                  <c:v>0.6120443726</c:v>
                </c:pt>
                <c:pt idx="33">
                  <c:v>0.60958374019999995</c:v>
                </c:pt>
                <c:pt idx="34">
                  <c:v>0.60824096679999995</c:v>
                </c:pt>
                <c:pt idx="35">
                  <c:v>0.60577850339999995</c:v>
                </c:pt>
                <c:pt idx="36">
                  <c:v>0.60421142579999998</c:v>
                </c:pt>
                <c:pt idx="37">
                  <c:v>0.60286834720000004</c:v>
                </c:pt>
                <c:pt idx="38">
                  <c:v>0.60062927249999998</c:v>
                </c:pt>
                <c:pt idx="39">
                  <c:v>0.59928558350000005</c:v>
                </c:pt>
                <c:pt idx="40">
                  <c:v>0.59726928710000005</c:v>
                </c:pt>
                <c:pt idx="41">
                  <c:v>0.59614868160000001</c:v>
                </c:pt>
                <c:pt idx="42">
                  <c:v>0.59480346679999996</c:v>
                </c:pt>
                <c:pt idx="43">
                  <c:v>0.59457946780000004</c:v>
                </c:pt>
                <c:pt idx="44">
                  <c:v>0.59256072999999998</c:v>
                </c:pt>
                <c:pt idx="45">
                  <c:v>0.59121520999999999</c:v>
                </c:pt>
                <c:pt idx="46">
                  <c:v>0.58964294429999997</c:v>
                </c:pt>
                <c:pt idx="47">
                  <c:v>0.58874450680000001</c:v>
                </c:pt>
                <c:pt idx="48">
                  <c:v>0.58807037350000002</c:v>
                </c:pt>
                <c:pt idx="49">
                  <c:v>0.58627227780000002</c:v>
                </c:pt>
                <c:pt idx="50">
                  <c:v>0.58469757079999995</c:v>
                </c:pt>
                <c:pt idx="51">
                  <c:v>0.58379730220000003</c:v>
                </c:pt>
                <c:pt idx="52">
                  <c:v>0.58334747310000001</c:v>
                </c:pt>
                <c:pt idx="53">
                  <c:v>0.58289733889999995</c:v>
                </c:pt>
                <c:pt idx="54">
                  <c:v>0.58154632569999998</c:v>
                </c:pt>
                <c:pt idx="55">
                  <c:v>0.58087066649999997</c:v>
                </c:pt>
                <c:pt idx="56">
                  <c:v>0.57974395749999996</c:v>
                </c:pt>
                <c:pt idx="57">
                  <c:v>0.57839172360000002</c:v>
                </c:pt>
                <c:pt idx="58">
                  <c:v>0.57771514889999998</c:v>
                </c:pt>
                <c:pt idx="59">
                  <c:v>0.57613555910000003</c:v>
                </c:pt>
                <c:pt idx="60">
                  <c:v>0.57455596919999996</c:v>
                </c:pt>
                <c:pt idx="61">
                  <c:v>0.57342742920000001</c:v>
                </c:pt>
                <c:pt idx="62">
                  <c:v>0.57274993900000004</c:v>
                </c:pt>
                <c:pt idx="63">
                  <c:v>0.57184600829999999</c:v>
                </c:pt>
                <c:pt idx="64">
                  <c:v>0.57094146729999995</c:v>
                </c:pt>
                <c:pt idx="65">
                  <c:v>0.57026245119999996</c:v>
                </c:pt>
                <c:pt idx="66">
                  <c:v>0.56913116460000002</c:v>
                </c:pt>
                <c:pt idx="67">
                  <c:v>0.56799835210000005</c:v>
                </c:pt>
                <c:pt idx="68">
                  <c:v>0.56709136959999995</c:v>
                </c:pt>
                <c:pt idx="69">
                  <c:v>0.56663726810000004</c:v>
                </c:pt>
                <c:pt idx="70">
                  <c:v>0.56618225099999997</c:v>
                </c:pt>
                <c:pt idx="71">
                  <c:v>0.56481536870000004</c:v>
                </c:pt>
                <c:pt idx="72">
                  <c:v>0.56435913090000001</c:v>
                </c:pt>
                <c:pt idx="73">
                  <c:v>0.56412994380000003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36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 b="1"/>
            </a:pPr>
            <a:endParaRPr lang="en-US"/>
          </a:p>
        </c:txPr>
        <c:crossAx val="684754768"/>
        <c:crosses val="autoZero"/>
        <c:crossBetween val="midCat"/>
        <c:majorUnit val="30"/>
      </c:valAx>
      <c:valAx>
        <c:axId val="68475476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Survival (%)</a:t>
                </a:r>
              </a:p>
            </c:rich>
          </c:tx>
          <c:layout>
            <c:manualLayout>
              <c:xMode val="edge"/>
              <c:yMode val="edge"/>
              <c:x val="1.1392995550452132E-3"/>
              <c:y val="0.3717913057940464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684756728"/>
        <c:crosses val="autoZero"/>
        <c:crossBetween val="midCat"/>
        <c:majorUnit val="0.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ayout>
        <c:manualLayout>
          <c:xMode val="edge"/>
          <c:yMode val="edge"/>
          <c:x val="9.5996379012277894E-2"/>
          <c:y val="4.418268127800435E-2"/>
          <c:w val="0.85067696820957805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4799866793714"/>
          <c:y val="0.17354455417224388"/>
          <c:w val="0.84516878388604844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 (N = 7,051)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Sheet1!$B$2:$B$77</c:f>
              <c:numCache>
                <c:formatCode>0.00%</c:formatCode>
                <c:ptCount val="76"/>
                <c:pt idx="0">
                  <c:v>1</c:v>
                </c:pt>
                <c:pt idx="1">
                  <c:v>0.98680603030000003</c:v>
                </c:pt>
                <c:pt idx="2">
                  <c:v>0.97998474120000001</c:v>
                </c:pt>
                <c:pt idx="3">
                  <c:v>0.97528442380000002</c:v>
                </c:pt>
                <c:pt idx="4">
                  <c:v>0.97314147949999996</c:v>
                </c:pt>
                <c:pt idx="5">
                  <c:v>0.97027832030000005</c:v>
                </c:pt>
                <c:pt idx="6">
                  <c:v>0.9676983643</c:v>
                </c:pt>
                <c:pt idx="7">
                  <c:v>0.96583190919999995</c:v>
                </c:pt>
                <c:pt idx="8">
                  <c:v>0.96410766599999997</c:v>
                </c:pt>
                <c:pt idx="9">
                  <c:v>0.96223754880000001</c:v>
                </c:pt>
                <c:pt idx="10">
                  <c:v>0.96094238279999999</c:v>
                </c:pt>
                <c:pt idx="11">
                  <c:v>0.95993530270000005</c:v>
                </c:pt>
                <c:pt idx="12">
                  <c:v>0.95950317380000005</c:v>
                </c:pt>
                <c:pt idx="13">
                  <c:v>0.95863830569999997</c:v>
                </c:pt>
                <c:pt idx="14">
                  <c:v>0.95748474120000004</c:v>
                </c:pt>
                <c:pt idx="15">
                  <c:v>0.95661865229999998</c:v>
                </c:pt>
                <c:pt idx="16">
                  <c:v>0.9556085205</c:v>
                </c:pt>
                <c:pt idx="17">
                  <c:v>0.95488647459999998</c:v>
                </c:pt>
                <c:pt idx="18">
                  <c:v>0.95416381839999997</c:v>
                </c:pt>
                <c:pt idx="19">
                  <c:v>0.95300720210000001</c:v>
                </c:pt>
                <c:pt idx="20">
                  <c:v>0.95228393550000001</c:v>
                </c:pt>
                <c:pt idx="21">
                  <c:v>0.95170471190000006</c:v>
                </c:pt>
                <c:pt idx="22">
                  <c:v>0.95040100100000002</c:v>
                </c:pt>
                <c:pt idx="23">
                  <c:v>0.94996582029999999</c:v>
                </c:pt>
                <c:pt idx="24">
                  <c:v>0.94967590329999996</c:v>
                </c:pt>
                <c:pt idx="25">
                  <c:v>0.94938598630000004</c:v>
                </c:pt>
                <c:pt idx="26">
                  <c:v>0.94822570799999994</c:v>
                </c:pt>
                <c:pt idx="27">
                  <c:v>0.94692016599999995</c:v>
                </c:pt>
                <c:pt idx="28">
                  <c:v>0.94575927729999998</c:v>
                </c:pt>
                <c:pt idx="29">
                  <c:v>0.94503356930000004</c:v>
                </c:pt>
                <c:pt idx="30">
                  <c:v>0.94430725100000001</c:v>
                </c:pt>
                <c:pt idx="31">
                  <c:v>0.94329162600000005</c:v>
                </c:pt>
                <c:pt idx="32">
                  <c:v>0.94271057130000002</c:v>
                </c:pt>
                <c:pt idx="33">
                  <c:v>0.94198425289999999</c:v>
                </c:pt>
                <c:pt idx="34">
                  <c:v>0.94140319819999996</c:v>
                </c:pt>
                <c:pt idx="35">
                  <c:v>0.94067626950000005</c:v>
                </c:pt>
                <c:pt idx="36">
                  <c:v>0.94009399410000005</c:v>
                </c:pt>
                <c:pt idx="37">
                  <c:v>0.93936645510000005</c:v>
                </c:pt>
                <c:pt idx="38">
                  <c:v>0.93863830569999995</c:v>
                </c:pt>
                <c:pt idx="39">
                  <c:v>0.93805541989999996</c:v>
                </c:pt>
                <c:pt idx="40">
                  <c:v>0.93790954589999997</c:v>
                </c:pt>
                <c:pt idx="41">
                  <c:v>0.93761779789999999</c:v>
                </c:pt>
                <c:pt idx="42">
                  <c:v>0.93717956540000003</c:v>
                </c:pt>
                <c:pt idx="43">
                  <c:v>0.93644958499999997</c:v>
                </c:pt>
                <c:pt idx="44">
                  <c:v>0.93586547850000001</c:v>
                </c:pt>
                <c:pt idx="45">
                  <c:v>0.93542724610000005</c:v>
                </c:pt>
                <c:pt idx="46">
                  <c:v>0.93498901369999998</c:v>
                </c:pt>
                <c:pt idx="47">
                  <c:v>0.93425781249999995</c:v>
                </c:pt>
                <c:pt idx="48">
                  <c:v>0.93338073730000004</c:v>
                </c:pt>
                <c:pt idx="49">
                  <c:v>0.93294189449999998</c:v>
                </c:pt>
                <c:pt idx="50">
                  <c:v>0.93191833499999999</c:v>
                </c:pt>
                <c:pt idx="51">
                  <c:v>0.93133361820000005</c:v>
                </c:pt>
                <c:pt idx="52">
                  <c:v>0.93074829100000001</c:v>
                </c:pt>
                <c:pt idx="53">
                  <c:v>0.93060180660000003</c:v>
                </c:pt>
                <c:pt idx="54">
                  <c:v>0.92957763670000004</c:v>
                </c:pt>
                <c:pt idx="55">
                  <c:v>0.92869934080000005</c:v>
                </c:pt>
                <c:pt idx="56">
                  <c:v>0.92811401370000002</c:v>
                </c:pt>
                <c:pt idx="57">
                  <c:v>0.92767456049999997</c:v>
                </c:pt>
                <c:pt idx="58">
                  <c:v>0.92679565429999999</c:v>
                </c:pt>
                <c:pt idx="59">
                  <c:v>0.92650268550000003</c:v>
                </c:pt>
                <c:pt idx="60">
                  <c:v>0.92562316889999996</c:v>
                </c:pt>
                <c:pt idx="61">
                  <c:v>0.92488952639999999</c:v>
                </c:pt>
                <c:pt idx="62">
                  <c:v>0.92430297849999998</c:v>
                </c:pt>
                <c:pt idx="63">
                  <c:v>0.92386230469999997</c:v>
                </c:pt>
                <c:pt idx="64">
                  <c:v>0.92298034669999995</c:v>
                </c:pt>
                <c:pt idx="65">
                  <c:v>0.92253967290000005</c:v>
                </c:pt>
                <c:pt idx="66">
                  <c:v>0.92209838870000005</c:v>
                </c:pt>
                <c:pt idx="67">
                  <c:v>0.92180358890000003</c:v>
                </c:pt>
                <c:pt idx="68">
                  <c:v>0.9215087891</c:v>
                </c:pt>
                <c:pt idx="69">
                  <c:v>0.9209173584</c:v>
                </c:pt>
                <c:pt idx="70">
                  <c:v>0.92017761229999995</c:v>
                </c:pt>
                <c:pt idx="71">
                  <c:v>0.92002929690000002</c:v>
                </c:pt>
                <c:pt idx="72">
                  <c:v>0.9194335938</c:v>
                </c:pt>
                <c:pt idx="73">
                  <c:v>0.9194335938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 (N = 474)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Sheet1!$C$2:$C$77</c:f>
              <c:numCache>
                <c:formatCode>0.00%</c:formatCode>
                <c:ptCount val="76"/>
                <c:pt idx="0">
                  <c:v>1</c:v>
                </c:pt>
                <c:pt idx="1">
                  <c:v>0.93670837399999995</c:v>
                </c:pt>
                <c:pt idx="2">
                  <c:v>0.89644287109999998</c:v>
                </c:pt>
                <c:pt idx="3">
                  <c:v>0.84958801269999995</c:v>
                </c:pt>
                <c:pt idx="4">
                  <c:v>0.79380676269999995</c:v>
                </c:pt>
                <c:pt idx="5">
                  <c:v>0.7723529053</c:v>
                </c:pt>
                <c:pt idx="6">
                  <c:v>0.75088012699999995</c:v>
                </c:pt>
                <c:pt idx="7">
                  <c:v>0.73366821289999995</c:v>
                </c:pt>
                <c:pt idx="8">
                  <c:v>0.70569824219999999</c:v>
                </c:pt>
                <c:pt idx="9">
                  <c:v>0.68418334960000005</c:v>
                </c:pt>
                <c:pt idx="10">
                  <c:v>0.66051635740000003</c:v>
                </c:pt>
                <c:pt idx="11">
                  <c:v>0.64539855960000003</c:v>
                </c:pt>
                <c:pt idx="12">
                  <c:v>0.63021636960000005</c:v>
                </c:pt>
                <c:pt idx="13">
                  <c:v>0.61717742919999996</c:v>
                </c:pt>
                <c:pt idx="14">
                  <c:v>0.60196533200000002</c:v>
                </c:pt>
                <c:pt idx="15">
                  <c:v>0.59327270509999996</c:v>
                </c:pt>
                <c:pt idx="16">
                  <c:v>0.58458007810000001</c:v>
                </c:pt>
                <c:pt idx="17">
                  <c:v>0.57371429439999999</c:v>
                </c:pt>
                <c:pt idx="18">
                  <c:v>0.5671948242</c:v>
                </c:pt>
                <c:pt idx="19">
                  <c:v>0.56284851069999997</c:v>
                </c:pt>
                <c:pt idx="20">
                  <c:v>0.55198272709999996</c:v>
                </c:pt>
                <c:pt idx="21">
                  <c:v>0.54980957029999999</c:v>
                </c:pt>
                <c:pt idx="22">
                  <c:v>0.54546325679999996</c:v>
                </c:pt>
                <c:pt idx="23">
                  <c:v>0.53677062990000002</c:v>
                </c:pt>
                <c:pt idx="24">
                  <c:v>0.53242431639999999</c:v>
                </c:pt>
                <c:pt idx="25">
                  <c:v>0.53242431639999999</c:v>
                </c:pt>
                <c:pt idx="26">
                  <c:v>0.53242431639999999</c:v>
                </c:pt>
                <c:pt idx="27">
                  <c:v>0.53024200440000002</c:v>
                </c:pt>
                <c:pt idx="28">
                  <c:v>0.5280599976</c:v>
                </c:pt>
                <c:pt idx="29">
                  <c:v>0.52587799069999996</c:v>
                </c:pt>
                <c:pt idx="30">
                  <c:v>0.52369598390000005</c:v>
                </c:pt>
                <c:pt idx="31">
                  <c:v>0.51933166500000005</c:v>
                </c:pt>
                <c:pt idx="32">
                  <c:v>0.51933166500000005</c:v>
                </c:pt>
                <c:pt idx="33">
                  <c:v>0.51494934079999999</c:v>
                </c:pt>
                <c:pt idx="34">
                  <c:v>0.51056671139999998</c:v>
                </c:pt>
                <c:pt idx="35">
                  <c:v>0.51056671139999998</c:v>
                </c:pt>
                <c:pt idx="36">
                  <c:v>0.50616516109999998</c:v>
                </c:pt>
                <c:pt idx="37">
                  <c:v>0.50616516109999998</c:v>
                </c:pt>
                <c:pt idx="38">
                  <c:v>0.50616516109999998</c:v>
                </c:pt>
                <c:pt idx="39">
                  <c:v>0.50176391600000003</c:v>
                </c:pt>
                <c:pt idx="40">
                  <c:v>0.49956298830000001</c:v>
                </c:pt>
                <c:pt idx="41">
                  <c:v>0.49736236569999998</c:v>
                </c:pt>
                <c:pt idx="42">
                  <c:v>0.4907601929</c:v>
                </c:pt>
                <c:pt idx="43">
                  <c:v>0.4907601929</c:v>
                </c:pt>
                <c:pt idx="44">
                  <c:v>0.4819573975</c:v>
                </c:pt>
                <c:pt idx="45">
                  <c:v>0.4819573975</c:v>
                </c:pt>
                <c:pt idx="46">
                  <c:v>0.4819573975</c:v>
                </c:pt>
                <c:pt idx="47">
                  <c:v>0.47975677490000002</c:v>
                </c:pt>
                <c:pt idx="48">
                  <c:v>0.47755584719999999</c:v>
                </c:pt>
                <c:pt idx="49">
                  <c:v>0.47535522460000001</c:v>
                </c:pt>
                <c:pt idx="50">
                  <c:v>0.47535522460000001</c:v>
                </c:pt>
                <c:pt idx="51">
                  <c:v>0.47315460209999999</c:v>
                </c:pt>
                <c:pt idx="52">
                  <c:v>0.47095367430000001</c:v>
                </c:pt>
                <c:pt idx="53">
                  <c:v>0.47095367430000001</c:v>
                </c:pt>
                <c:pt idx="54">
                  <c:v>0.46875305179999999</c:v>
                </c:pt>
                <c:pt idx="55">
                  <c:v>0.46875305179999999</c:v>
                </c:pt>
                <c:pt idx="56">
                  <c:v>0.46875305179999999</c:v>
                </c:pt>
                <c:pt idx="57">
                  <c:v>0.46875305179999999</c:v>
                </c:pt>
                <c:pt idx="58">
                  <c:v>0.46653137210000001</c:v>
                </c:pt>
                <c:pt idx="59">
                  <c:v>0.46653137210000001</c:v>
                </c:pt>
                <c:pt idx="60">
                  <c:v>0.46653137210000001</c:v>
                </c:pt>
                <c:pt idx="61">
                  <c:v>0.46653137210000001</c:v>
                </c:pt>
                <c:pt idx="62">
                  <c:v>0.46430999760000002</c:v>
                </c:pt>
                <c:pt idx="63">
                  <c:v>0.46430999760000002</c:v>
                </c:pt>
                <c:pt idx="64">
                  <c:v>0.46430999760000002</c:v>
                </c:pt>
                <c:pt idx="65">
                  <c:v>0.46208831789999999</c:v>
                </c:pt>
                <c:pt idx="66">
                  <c:v>0.46208831789999999</c:v>
                </c:pt>
                <c:pt idx="67">
                  <c:v>0.46208831789999999</c:v>
                </c:pt>
                <c:pt idx="68">
                  <c:v>0.46208831789999999</c:v>
                </c:pt>
                <c:pt idx="69">
                  <c:v>0.46208831789999999</c:v>
                </c:pt>
                <c:pt idx="70">
                  <c:v>0.46208831789999999</c:v>
                </c:pt>
                <c:pt idx="71">
                  <c:v>0.46208831789999999</c:v>
                </c:pt>
                <c:pt idx="72">
                  <c:v>0.46208831789999999</c:v>
                </c:pt>
                <c:pt idx="73">
                  <c:v>0.45982330319999998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36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 b="1"/>
            </a:pPr>
            <a:endParaRPr lang="en-US"/>
          </a:p>
        </c:txPr>
        <c:crossAx val="684754768"/>
        <c:crosses val="autoZero"/>
        <c:crossBetween val="midCat"/>
        <c:majorUnit val="30"/>
      </c:valAx>
      <c:valAx>
        <c:axId val="68475476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Survival (%)</a:t>
                </a:r>
              </a:p>
            </c:rich>
          </c:tx>
          <c:layout>
            <c:manualLayout>
              <c:xMode val="edge"/>
              <c:yMode val="edge"/>
              <c:x val="1.1392995550452132E-3"/>
              <c:y val="0.3717913057940463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684756728"/>
        <c:crosses val="autoZero"/>
        <c:crossBetween val="midCat"/>
        <c:majorUnit val="0.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ayout>
        <c:manualLayout>
          <c:xMode val="edge"/>
          <c:yMode val="edge"/>
          <c:x val="9.6946705196901531E-2"/>
          <c:y val="4.418268127800435E-2"/>
          <c:w val="0.84972668046780475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2000" b="1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69508414839564E-2"/>
          <c:y val="0.18287337449184649"/>
          <c:w val="0.86975824144715441"/>
          <c:h val="0.6936240910073380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Pre-transplant Dialysis (N = 1,072)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Sheet1!$B$2:$B$77</c:f>
              <c:numCache>
                <c:formatCode>0.00%</c:formatCode>
                <c:ptCount val="76"/>
                <c:pt idx="0">
                  <c:v>1</c:v>
                </c:pt>
                <c:pt idx="1">
                  <c:v>0.93927429200000001</c:v>
                </c:pt>
                <c:pt idx="2">
                  <c:v>0.91859619140000004</c:v>
                </c:pt>
                <c:pt idx="3">
                  <c:v>0.90070556639999999</c:v>
                </c:pt>
                <c:pt idx="4">
                  <c:v>0.88843200680000001</c:v>
                </c:pt>
                <c:pt idx="5">
                  <c:v>0.87425476069999997</c:v>
                </c:pt>
                <c:pt idx="6">
                  <c:v>0.86383850100000004</c:v>
                </c:pt>
                <c:pt idx="7">
                  <c:v>0.85340881349999997</c:v>
                </c:pt>
                <c:pt idx="8">
                  <c:v>0.84676696780000005</c:v>
                </c:pt>
                <c:pt idx="9">
                  <c:v>0.83822387700000001</c:v>
                </c:pt>
                <c:pt idx="10">
                  <c:v>0.82968017579999997</c:v>
                </c:pt>
                <c:pt idx="11">
                  <c:v>0.82303466800000002</c:v>
                </c:pt>
                <c:pt idx="12">
                  <c:v>0.82208435059999996</c:v>
                </c:pt>
                <c:pt idx="13">
                  <c:v>0.8173217773</c:v>
                </c:pt>
                <c:pt idx="14">
                  <c:v>0.81446411129999996</c:v>
                </c:pt>
                <c:pt idx="15">
                  <c:v>0.80779602049999999</c:v>
                </c:pt>
                <c:pt idx="16">
                  <c:v>0.80588623049999997</c:v>
                </c:pt>
                <c:pt idx="17">
                  <c:v>0.80397399899999999</c:v>
                </c:pt>
                <c:pt idx="18">
                  <c:v>0.80014587400000003</c:v>
                </c:pt>
                <c:pt idx="19">
                  <c:v>0.79440307619999995</c:v>
                </c:pt>
                <c:pt idx="20">
                  <c:v>0.78961730959999998</c:v>
                </c:pt>
                <c:pt idx="21">
                  <c:v>0.78578918460000002</c:v>
                </c:pt>
                <c:pt idx="22">
                  <c:v>0.78196044919999996</c:v>
                </c:pt>
                <c:pt idx="23">
                  <c:v>0.78100341799999995</c:v>
                </c:pt>
                <c:pt idx="24">
                  <c:v>0.77908935550000002</c:v>
                </c:pt>
                <c:pt idx="25">
                  <c:v>0.7771746826</c:v>
                </c:pt>
                <c:pt idx="26">
                  <c:v>0.77621765139999999</c:v>
                </c:pt>
                <c:pt idx="27">
                  <c:v>0.77430358889999995</c:v>
                </c:pt>
                <c:pt idx="28">
                  <c:v>0.77334655760000004</c:v>
                </c:pt>
                <c:pt idx="29">
                  <c:v>0.77334655760000004</c:v>
                </c:pt>
                <c:pt idx="30">
                  <c:v>0.77047546389999999</c:v>
                </c:pt>
                <c:pt idx="31">
                  <c:v>0.76568969730000003</c:v>
                </c:pt>
                <c:pt idx="32">
                  <c:v>0.76568969730000003</c:v>
                </c:pt>
                <c:pt idx="33">
                  <c:v>0.76473266600000001</c:v>
                </c:pt>
                <c:pt idx="34">
                  <c:v>0.76281799319999999</c:v>
                </c:pt>
                <c:pt idx="35">
                  <c:v>0.76090148930000001</c:v>
                </c:pt>
                <c:pt idx="36">
                  <c:v>0.75994323730000002</c:v>
                </c:pt>
                <c:pt idx="37">
                  <c:v>0.75802673340000004</c:v>
                </c:pt>
                <c:pt idx="38">
                  <c:v>0.75706848140000005</c:v>
                </c:pt>
                <c:pt idx="39">
                  <c:v>0.75515197749999996</c:v>
                </c:pt>
                <c:pt idx="40">
                  <c:v>0.75419372559999998</c:v>
                </c:pt>
                <c:pt idx="41">
                  <c:v>0.75419372559999998</c:v>
                </c:pt>
                <c:pt idx="42">
                  <c:v>0.75323364260000003</c:v>
                </c:pt>
                <c:pt idx="43">
                  <c:v>0.75227416989999996</c:v>
                </c:pt>
                <c:pt idx="44">
                  <c:v>0.74747680660000004</c:v>
                </c:pt>
                <c:pt idx="45">
                  <c:v>0.74363708500000003</c:v>
                </c:pt>
                <c:pt idx="46">
                  <c:v>0.74267639159999999</c:v>
                </c:pt>
                <c:pt idx="47">
                  <c:v>0.74267639159999999</c:v>
                </c:pt>
                <c:pt idx="48">
                  <c:v>0.74267639159999999</c:v>
                </c:pt>
                <c:pt idx="49">
                  <c:v>0.73883361820000004</c:v>
                </c:pt>
                <c:pt idx="50">
                  <c:v>0.73883361820000004</c:v>
                </c:pt>
                <c:pt idx="51">
                  <c:v>0.7378729248</c:v>
                </c:pt>
                <c:pt idx="52">
                  <c:v>0.73691162109999997</c:v>
                </c:pt>
                <c:pt idx="53">
                  <c:v>0.73402954099999995</c:v>
                </c:pt>
                <c:pt idx="54">
                  <c:v>0.73306884770000003</c:v>
                </c:pt>
                <c:pt idx="55">
                  <c:v>0.73306884770000003</c:v>
                </c:pt>
                <c:pt idx="56">
                  <c:v>0.73114501949999999</c:v>
                </c:pt>
                <c:pt idx="57">
                  <c:v>0.72922058109999999</c:v>
                </c:pt>
                <c:pt idx="58">
                  <c:v>0.72922058109999999</c:v>
                </c:pt>
                <c:pt idx="59">
                  <c:v>0.7282574463</c:v>
                </c:pt>
                <c:pt idx="60">
                  <c:v>0.72729431150000001</c:v>
                </c:pt>
                <c:pt idx="61">
                  <c:v>0.72729431150000001</c:v>
                </c:pt>
                <c:pt idx="62">
                  <c:v>0.72729431150000001</c:v>
                </c:pt>
                <c:pt idx="63">
                  <c:v>0.72729431150000001</c:v>
                </c:pt>
                <c:pt idx="64">
                  <c:v>0.72729431150000001</c:v>
                </c:pt>
                <c:pt idx="65">
                  <c:v>0.72536254879999995</c:v>
                </c:pt>
                <c:pt idx="66">
                  <c:v>0.7234307861</c:v>
                </c:pt>
                <c:pt idx="67">
                  <c:v>0.72053283690000003</c:v>
                </c:pt>
                <c:pt idx="68">
                  <c:v>0.72053283690000003</c:v>
                </c:pt>
                <c:pt idx="69">
                  <c:v>0.72053283690000003</c:v>
                </c:pt>
                <c:pt idx="70">
                  <c:v>0.72053283690000003</c:v>
                </c:pt>
                <c:pt idx="71">
                  <c:v>0.71859375000000003</c:v>
                </c:pt>
                <c:pt idx="72">
                  <c:v>0.71859375000000003</c:v>
                </c:pt>
                <c:pt idx="73">
                  <c:v>0.71859375000000003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De-novo Dialysis (N = 3,643)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Sheet1!$C$2:$C$77</c:f>
              <c:numCache>
                <c:formatCode>0.00%</c:formatCode>
                <c:ptCount val="76"/>
                <c:pt idx="0">
                  <c:v>1</c:v>
                </c:pt>
                <c:pt idx="1">
                  <c:v>0.93311645509999996</c:v>
                </c:pt>
                <c:pt idx="2">
                  <c:v>0.88697937010000005</c:v>
                </c:pt>
                <c:pt idx="3">
                  <c:v>0.84931884769999999</c:v>
                </c:pt>
                <c:pt idx="4">
                  <c:v>0.8146594238</c:v>
                </c:pt>
                <c:pt idx="5">
                  <c:v>0.78495666500000005</c:v>
                </c:pt>
                <c:pt idx="6">
                  <c:v>0.76134216310000002</c:v>
                </c:pt>
                <c:pt idx="7">
                  <c:v>0.74408691410000005</c:v>
                </c:pt>
                <c:pt idx="8">
                  <c:v>0.72570129390000004</c:v>
                </c:pt>
                <c:pt idx="9">
                  <c:v>0.71065002440000002</c:v>
                </c:pt>
                <c:pt idx="10">
                  <c:v>0.69669494629999995</c:v>
                </c:pt>
                <c:pt idx="11">
                  <c:v>0.68495117189999999</c:v>
                </c:pt>
                <c:pt idx="12">
                  <c:v>0.67347290039999996</c:v>
                </c:pt>
                <c:pt idx="13">
                  <c:v>0.66282714840000001</c:v>
                </c:pt>
                <c:pt idx="14">
                  <c:v>0.65666015629999996</c:v>
                </c:pt>
                <c:pt idx="15">
                  <c:v>0.64964721680000004</c:v>
                </c:pt>
                <c:pt idx="16">
                  <c:v>0.6445922852</c:v>
                </c:pt>
                <c:pt idx="17">
                  <c:v>0.63672180180000004</c:v>
                </c:pt>
                <c:pt idx="18">
                  <c:v>0.63081298829999999</c:v>
                </c:pt>
                <c:pt idx="19">
                  <c:v>0.62771667480000004</c:v>
                </c:pt>
                <c:pt idx="20">
                  <c:v>0.62349182130000003</c:v>
                </c:pt>
                <c:pt idx="21">
                  <c:v>0.61869720459999999</c:v>
                </c:pt>
                <c:pt idx="22">
                  <c:v>0.61559234620000003</c:v>
                </c:pt>
                <c:pt idx="23">
                  <c:v>0.61164093019999999</c:v>
                </c:pt>
                <c:pt idx="24">
                  <c:v>0.60797149660000005</c:v>
                </c:pt>
                <c:pt idx="25">
                  <c:v>0.60402008060000001</c:v>
                </c:pt>
                <c:pt idx="26">
                  <c:v>0.60232635499999998</c:v>
                </c:pt>
                <c:pt idx="27">
                  <c:v>0.60035003659999997</c:v>
                </c:pt>
                <c:pt idx="28">
                  <c:v>0.59752593990000002</c:v>
                </c:pt>
                <c:pt idx="29">
                  <c:v>0.5963955688</c:v>
                </c:pt>
                <c:pt idx="30">
                  <c:v>0.59413452150000001</c:v>
                </c:pt>
                <c:pt idx="31">
                  <c:v>0.59158935550000002</c:v>
                </c:pt>
                <c:pt idx="32">
                  <c:v>0.58876098629999996</c:v>
                </c:pt>
                <c:pt idx="33">
                  <c:v>0.58621368409999997</c:v>
                </c:pt>
                <c:pt idx="34">
                  <c:v>0.58479766850000003</c:v>
                </c:pt>
                <c:pt idx="35">
                  <c:v>0.58253112789999995</c:v>
                </c:pt>
                <c:pt idx="36">
                  <c:v>0.58083099370000002</c:v>
                </c:pt>
                <c:pt idx="37">
                  <c:v>0.57941436769999999</c:v>
                </c:pt>
                <c:pt idx="38">
                  <c:v>0.57714721680000003</c:v>
                </c:pt>
                <c:pt idx="39">
                  <c:v>0.57572998050000002</c:v>
                </c:pt>
                <c:pt idx="40">
                  <c:v>0.57346221919999996</c:v>
                </c:pt>
                <c:pt idx="41">
                  <c:v>0.5720446777</c:v>
                </c:pt>
                <c:pt idx="42">
                  <c:v>0.57034393309999998</c:v>
                </c:pt>
                <c:pt idx="43">
                  <c:v>0.57006042479999997</c:v>
                </c:pt>
                <c:pt idx="44">
                  <c:v>0.56864318849999995</c:v>
                </c:pt>
                <c:pt idx="45">
                  <c:v>0.56779266360000002</c:v>
                </c:pt>
                <c:pt idx="46">
                  <c:v>0.5663754272</c:v>
                </c:pt>
                <c:pt idx="47">
                  <c:v>0.56524139399999995</c:v>
                </c:pt>
                <c:pt idx="48">
                  <c:v>0.56439117429999996</c:v>
                </c:pt>
                <c:pt idx="49">
                  <c:v>0.5626901245</c:v>
                </c:pt>
                <c:pt idx="50">
                  <c:v>0.56098846440000005</c:v>
                </c:pt>
                <c:pt idx="51">
                  <c:v>0.56013763429999996</c:v>
                </c:pt>
                <c:pt idx="52">
                  <c:v>0.55985412599999995</c:v>
                </c:pt>
                <c:pt idx="53">
                  <c:v>0.55985412599999995</c:v>
                </c:pt>
                <c:pt idx="54">
                  <c:v>0.55843536380000003</c:v>
                </c:pt>
                <c:pt idx="55">
                  <c:v>0.55758361820000002</c:v>
                </c:pt>
                <c:pt idx="56">
                  <c:v>0.55673187260000001</c:v>
                </c:pt>
                <c:pt idx="57">
                  <c:v>0.555880127</c:v>
                </c:pt>
                <c:pt idx="58">
                  <c:v>0.55502746579999995</c:v>
                </c:pt>
                <c:pt idx="59">
                  <c:v>0.55360626219999998</c:v>
                </c:pt>
                <c:pt idx="60">
                  <c:v>0.55246887209999995</c:v>
                </c:pt>
                <c:pt idx="61">
                  <c:v>0.55104705809999999</c:v>
                </c:pt>
                <c:pt idx="62">
                  <c:v>0.55019348140000002</c:v>
                </c:pt>
                <c:pt idx="63">
                  <c:v>0.54905426030000004</c:v>
                </c:pt>
                <c:pt idx="64">
                  <c:v>0.54791442869999996</c:v>
                </c:pt>
                <c:pt idx="65">
                  <c:v>0.54734436040000001</c:v>
                </c:pt>
                <c:pt idx="66">
                  <c:v>0.54620422359999998</c:v>
                </c:pt>
                <c:pt idx="67">
                  <c:v>0.54506317140000005</c:v>
                </c:pt>
                <c:pt idx="68">
                  <c:v>0.54392150880000001</c:v>
                </c:pt>
                <c:pt idx="69">
                  <c:v>0.54334960939999999</c:v>
                </c:pt>
                <c:pt idx="70">
                  <c:v>0.54277618409999995</c:v>
                </c:pt>
                <c:pt idx="71">
                  <c:v>0.54191467289999995</c:v>
                </c:pt>
                <c:pt idx="72">
                  <c:v>0.5413397217</c:v>
                </c:pt>
                <c:pt idx="73">
                  <c:v>0.54105102540000005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Dialysis (N = 39,928)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Sheet1!$D$2:$D$77</c:f>
              <c:numCache>
                <c:formatCode>0.00%</c:formatCode>
                <c:ptCount val="76"/>
                <c:pt idx="0">
                  <c:v>1</c:v>
                </c:pt>
                <c:pt idx="1">
                  <c:v>0.98053344730000003</c:v>
                </c:pt>
                <c:pt idx="2">
                  <c:v>0.97586730960000001</c:v>
                </c:pt>
                <c:pt idx="3">
                  <c:v>0.97252441410000001</c:v>
                </c:pt>
                <c:pt idx="4">
                  <c:v>0.97017883299999996</c:v>
                </c:pt>
                <c:pt idx="5">
                  <c:v>0.9678533936</c:v>
                </c:pt>
                <c:pt idx="6">
                  <c:v>0.96613098139999998</c:v>
                </c:pt>
                <c:pt idx="7">
                  <c:v>0.96443176269999997</c:v>
                </c:pt>
                <c:pt idx="8">
                  <c:v>0.96298461909999999</c:v>
                </c:pt>
                <c:pt idx="9">
                  <c:v>0.96171447750000005</c:v>
                </c:pt>
                <c:pt idx="10">
                  <c:v>0.96064758299999997</c:v>
                </c:pt>
                <c:pt idx="11">
                  <c:v>0.9595288086</c:v>
                </c:pt>
                <c:pt idx="12">
                  <c:v>0.95838378909999999</c:v>
                </c:pt>
                <c:pt idx="13">
                  <c:v>0.95749328609999995</c:v>
                </c:pt>
                <c:pt idx="14">
                  <c:v>0.95637329100000001</c:v>
                </c:pt>
                <c:pt idx="15">
                  <c:v>0.95538024899999996</c:v>
                </c:pt>
                <c:pt idx="16">
                  <c:v>0.95446350099999999</c:v>
                </c:pt>
                <c:pt idx="17">
                  <c:v>0.95374999999999999</c:v>
                </c:pt>
                <c:pt idx="18">
                  <c:v>0.95270507810000005</c:v>
                </c:pt>
                <c:pt idx="19">
                  <c:v>0.95194091800000002</c:v>
                </c:pt>
                <c:pt idx="20">
                  <c:v>0.9511248779</c:v>
                </c:pt>
                <c:pt idx="21">
                  <c:v>0.950411377</c:v>
                </c:pt>
                <c:pt idx="22">
                  <c:v>0.94987548830000001</c:v>
                </c:pt>
                <c:pt idx="23">
                  <c:v>0.94875366210000001</c:v>
                </c:pt>
                <c:pt idx="24">
                  <c:v>0.94814086909999995</c:v>
                </c:pt>
                <c:pt idx="25">
                  <c:v>0.94742675779999996</c:v>
                </c:pt>
                <c:pt idx="26">
                  <c:v>0.94681457520000001</c:v>
                </c:pt>
                <c:pt idx="27">
                  <c:v>0.94607421879999998</c:v>
                </c:pt>
                <c:pt idx="28">
                  <c:v>0.94543640139999996</c:v>
                </c:pt>
                <c:pt idx="29">
                  <c:v>0.94467041019999998</c:v>
                </c:pt>
                <c:pt idx="30">
                  <c:v>0.94415954589999995</c:v>
                </c:pt>
                <c:pt idx="31">
                  <c:v>0.94334289549999994</c:v>
                </c:pt>
                <c:pt idx="32">
                  <c:v>0.94257629389999997</c:v>
                </c:pt>
                <c:pt idx="33">
                  <c:v>0.94191223140000002</c:v>
                </c:pt>
                <c:pt idx="34">
                  <c:v>0.94145263670000001</c:v>
                </c:pt>
                <c:pt idx="35">
                  <c:v>0.94081420900000001</c:v>
                </c:pt>
                <c:pt idx="36">
                  <c:v>0.9401245117</c:v>
                </c:pt>
                <c:pt idx="37">
                  <c:v>0.9394342041</c:v>
                </c:pt>
                <c:pt idx="38">
                  <c:v>0.93887207029999997</c:v>
                </c:pt>
                <c:pt idx="39">
                  <c:v>0.93823303219999998</c:v>
                </c:pt>
                <c:pt idx="40">
                  <c:v>0.93756835940000005</c:v>
                </c:pt>
                <c:pt idx="41">
                  <c:v>0.93677551270000003</c:v>
                </c:pt>
                <c:pt idx="42">
                  <c:v>0.93608520510000004</c:v>
                </c:pt>
                <c:pt idx="43">
                  <c:v>0.9354718018</c:v>
                </c:pt>
                <c:pt idx="44">
                  <c:v>0.93465332030000003</c:v>
                </c:pt>
                <c:pt idx="45">
                  <c:v>0.93424377439999995</c:v>
                </c:pt>
                <c:pt idx="46">
                  <c:v>0.93370666499999999</c:v>
                </c:pt>
                <c:pt idx="47">
                  <c:v>0.93309265139999997</c:v>
                </c:pt>
                <c:pt idx="48">
                  <c:v>0.93245239260000001</c:v>
                </c:pt>
                <c:pt idx="49">
                  <c:v>0.93194091800000001</c:v>
                </c:pt>
                <c:pt idx="50">
                  <c:v>0.93122436519999996</c:v>
                </c:pt>
                <c:pt idx="51">
                  <c:v>0.93043090819999996</c:v>
                </c:pt>
                <c:pt idx="52">
                  <c:v>0.92981628419999995</c:v>
                </c:pt>
                <c:pt idx="53">
                  <c:v>0.92930419919999996</c:v>
                </c:pt>
                <c:pt idx="54">
                  <c:v>0.92851074219999996</c:v>
                </c:pt>
                <c:pt idx="55">
                  <c:v>0.92784484860000005</c:v>
                </c:pt>
                <c:pt idx="56">
                  <c:v>0.9273071289</c:v>
                </c:pt>
                <c:pt idx="57">
                  <c:v>0.92671752929999995</c:v>
                </c:pt>
                <c:pt idx="58">
                  <c:v>0.92610229489999996</c:v>
                </c:pt>
                <c:pt idx="59">
                  <c:v>0.92548706049999996</c:v>
                </c:pt>
                <c:pt idx="60">
                  <c:v>0.92525634769999998</c:v>
                </c:pt>
                <c:pt idx="61">
                  <c:v>0.92456420900000003</c:v>
                </c:pt>
                <c:pt idx="62">
                  <c:v>0.92417907710000002</c:v>
                </c:pt>
                <c:pt idx="63">
                  <c:v>0.92353759769999999</c:v>
                </c:pt>
                <c:pt idx="64">
                  <c:v>0.92312683110000004</c:v>
                </c:pt>
                <c:pt idx="65">
                  <c:v>0.92251037599999997</c:v>
                </c:pt>
                <c:pt idx="66">
                  <c:v>0.92209899900000003</c:v>
                </c:pt>
                <c:pt idx="67">
                  <c:v>0.92140441890000002</c:v>
                </c:pt>
                <c:pt idx="68">
                  <c:v>0.92088989259999998</c:v>
                </c:pt>
                <c:pt idx="69">
                  <c:v>0.92022033690000005</c:v>
                </c:pt>
                <c:pt idx="70">
                  <c:v>0.91970397950000005</c:v>
                </c:pt>
                <c:pt idx="71">
                  <c:v>0.91918701169999995</c:v>
                </c:pt>
                <c:pt idx="72">
                  <c:v>0.9187200928</c:v>
                </c:pt>
                <c:pt idx="73">
                  <c:v>0.91812072749999996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B3-4F5A-A92B-C898838B1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36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 b="1"/>
            </a:pPr>
            <a:endParaRPr lang="en-US"/>
          </a:p>
        </c:txPr>
        <c:crossAx val="684754768"/>
        <c:crosses val="autoZero"/>
        <c:crossBetween val="midCat"/>
        <c:majorUnit val="30"/>
      </c:valAx>
      <c:valAx>
        <c:axId val="68475476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Survival (%)</a:t>
                </a:r>
              </a:p>
            </c:rich>
          </c:tx>
          <c:layout>
            <c:manualLayout>
              <c:xMode val="edge"/>
              <c:yMode val="edge"/>
              <c:x val="1.1392995550452132E-3"/>
              <c:y val="0.3717913057940464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684756728"/>
        <c:crosses val="autoZero"/>
        <c:crossBetween val="midCat"/>
        <c:majorUnit val="0.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7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700" b="1" baseline="0"/>
            </a:pPr>
            <a:endParaRPr lang="en-US"/>
          </a:p>
        </c:txPr>
      </c:legendEntry>
      <c:layout>
        <c:manualLayout>
          <c:xMode val="edge"/>
          <c:yMode val="edge"/>
          <c:x val="8.9523117807753835E-2"/>
          <c:y val="5.7839205328112563E-2"/>
          <c:w val="0.87055186556072983"/>
          <c:h val="0.10676853242127532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700" b="1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63611910989135E-2"/>
          <c:y val="0.17354455417224388"/>
          <c:w val="0.88435085012080705"/>
          <c:h val="0.6961246734179702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Pre-transplant Dialysis (N = 191)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Sheet1!$B$2:$B$77</c:f>
              <c:numCache>
                <c:formatCode>0.00%</c:formatCode>
                <c:ptCount val="76"/>
                <c:pt idx="0">
                  <c:v>1</c:v>
                </c:pt>
                <c:pt idx="1">
                  <c:v>0.93193664549999999</c:v>
                </c:pt>
                <c:pt idx="2">
                  <c:v>0.88455017089999999</c:v>
                </c:pt>
                <c:pt idx="3">
                  <c:v>0.85295898439999995</c:v>
                </c:pt>
                <c:pt idx="4">
                  <c:v>0.82663330079999997</c:v>
                </c:pt>
                <c:pt idx="5">
                  <c:v>0.81610290529999996</c:v>
                </c:pt>
                <c:pt idx="6">
                  <c:v>0.80030761719999999</c:v>
                </c:pt>
                <c:pt idx="7">
                  <c:v>0.80030761719999999</c:v>
                </c:pt>
                <c:pt idx="8">
                  <c:v>0.77910705570000005</c:v>
                </c:pt>
                <c:pt idx="9">
                  <c:v>0.76850708010000002</c:v>
                </c:pt>
                <c:pt idx="10">
                  <c:v>0.76320678710000001</c:v>
                </c:pt>
                <c:pt idx="11">
                  <c:v>0.75786987299999997</c:v>
                </c:pt>
                <c:pt idx="12">
                  <c:v>0.75253295899999995</c:v>
                </c:pt>
                <c:pt idx="13">
                  <c:v>0.74719543460000004</c:v>
                </c:pt>
                <c:pt idx="14">
                  <c:v>0.74719543460000004</c:v>
                </c:pt>
                <c:pt idx="15">
                  <c:v>0.74719543460000004</c:v>
                </c:pt>
                <c:pt idx="16">
                  <c:v>0.74185852050000001</c:v>
                </c:pt>
                <c:pt idx="17">
                  <c:v>0.73652160639999997</c:v>
                </c:pt>
                <c:pt idx="18">
                  <c:v>0.73118408199999996</c:v>
                </c:pt>
                <c:pt idx="19">
                  <c:v>0.73118408199999996</c:v>
                </c:pt>
                <c:pt idx="20">
                  <c:v>0.73118408199999996</c:v>
                </c:pt>
                <c:pt idx="21">
                  <c:v>0.73118408199999996</c:v>
                </c:pt>
                <c:pt idx="22">
                  <c:v>0.73118408199999996</c:v>
                </c:pt>
                <c:pt idx="23">
                  <c:v>0.73118408199999996</c:v>
                </c:pt>
                <c:pt idx="24">
                  <c:v>0.73118408199999996</c:v>
                </c:pt>
                <c:pt idx="25">
                  <c:v>0.73118408199999996</c:v>
                </c:pt>
                <c:pt idx="26">
                  <c:v>0.73118408199999996</c:v>
                </c:pt>
                <c:pt idx="27">
                  <c:v>0.73118408199999996</c:v>
                </c:pt>
                <c:pt idx="28">
                  <c:v>0.73118408199999996</c:v>
                </c:pt>
                <c:pt idx="29">
                  <c:v>0.72584716800000004</c:v>
                </c:pt>
                <c:pt idx="30">
                  <c:v>0.72051025390000001</c:v>
                </c:pt>
                <c:pt idx="31">
                  <c:v>0.72051025390000001</c:v>
                </c:pt>
                <c:pt idx="32">
                  <c:v>0.72051025390000001</c:v>
                </c:pt>
                <c:pt idx="33">
                  <c:v>0.72051025390000001</c:v>
                </c:pt>
                <c:pt idx="34">
                  <c:v>0.72051025390000001</c:v>
                </c:pt>
                <c:pt idx="35">
                  <c:v>0.72051025390000001</c:v>
                </c:pt>
                <c:pt idx="36">
                  <c:v>0.71517272949999999</c:v>
                </c:pt>
                <c:pt idx="37">
                  <c:v>0.71517272949999999</c:v>
                </c:pt>
                <c:pt idx="38">
                  <c:v>0.71517272949999999</c:v>
                </c:pt>
                <c:pt idx="39">
                  <c:v>0.71517272949999999</c:v>
                </c:pt>
                <c:pt idx="40">
                  <c:v>0.71517272949999999</c:v>
                </c:pt>
                <c:pt idx="41">
                  <c:v>0.71517272949999999</c:v>
                </c:pt>
                <c:pt idx="42">
                  <c:v>0.71517272949999999</c:v>
                </c:pt>
                <c:pt idx="43">
                  <c:v>0.71517272949999999</c:v>
                </c:pt>
                <c:pt idx="44">
                  <c:v>0.70983581539999996</c:v>
                </c:pt>
                <c:pt idx="45">
                  <c:v>0.70983581539999996</c:v>
                </c:pt>
                <c:pt idx="46">
                  <c:v>0.70983581539999996</c:v>
                </c:pt>
                <c:pt idx="47">
                  <c:v>0.70983581539999996</c:v>
                </c:pt>
                <c:pt idx="48">
                  <c:v>0.70983581539999996</c:v>
                </c:pt>
                <c:pt idx="49">
                  <c:v>0.70983581539999996</c:v>
                </c:pt>
                <c:pt idx="50">
                  <c:v>0.70983581539999996</c:v>
                </c:pt>
                <c:pt idx="51">
                  <c:v>0.70983581539999996</c:v>
                </c:pt>
                <c:pt idx="52">
                  <c:v>0.70983581539999996</c:v>
                </c:pt>
                <c:pt idx="53">
                  <c:v>0.70983581539999996</c:v>
                </c:pt>
                <c:pt idx="54">
                  <c:v>0.70983581539999996</c:v>
                </c:pt>
                <c:pt idx="55">
                  <c:v>0.70983581539999996</c:v>
                </c:pt>
                <c:pt idx="56">
                  <c:v>0.70983581539999996</c:v>
                </c:pt>
                <c:pt idx="57">
                  <c:v>0.70983581539999996</c:v>
                </c:pt>
                <c:pt idx="58">
                  <c:v>0.70983581539999996</c:v>
                </c:pt>
                <c:pt idx="59">
                  <c:v>0.70983581539999996</c:v>
                </c:pt>
                <c:pt idx="60">
                  <c:v>0.70983581539999996</c:v>
                </c:pt>
                <c:pt idx="61">
                  <c:v>0.70983581539999996</c:v>
                </c:pt>
                <c:pt idx="62">
                  <c:v>0.70983581539999996</c:v>
                </c:pt>
                <c:pt idx="63">
                  <c:v>0.70983581539999996</c:v>
                </c:pt>
                <c:pt idx="64">
                  <c:v>0.70983581539999996</c:v>
                </c:pt>
                <c:pt idx="65">
                  <c:v>0.70983581539999996</c:v>
                </c:pt>
                <c:pt idx="66">
                  <c:v>0.70983581539999996</c:v>
                </c:pt>
                <c:pt idx="67">
                  <c:v>0.70983581539999996</c:v>
                </c:pt>
                <c:pt idx="68">
                  <c:v>0.70983581539999996</c:v>
                </c:pt>
                <c:pt idx="69">
                  <c:v>0.70983581539999996</c:v>
                </c:pt>
                <c:pt idx="70">
                  <c:v>0.70983581539999996</c:v>
                </c:pt>
                <c:pt idx="71">
                  <c:v>0.70983581539999996</c:v>
                </c:pt>
                <c:pt idx="72">
                  <c:v>0.70983581539999996</c:v>
                </c:pt>
                <c:pt idx="73">
                  <c:v>0.70983581539999996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De-novo Dialysis (N = 363)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Sheet1!$C$2:$C$77</c:f>
              <c:numCache>
                <c:formatCode>0.00%</c:formatCode>
                <c:ptCount val="76"/>
                <c:pt idx="0">
                  <c:v>1</c:v>
                </c:pt>
                <c:pt idx="1">
                  <c:v>0.95316772459999999</c:v>
                </c:pt>
                <c:pt idx="2">
                  <c:v>0.92001403810000004</c:v>
                </c:pt>
                <c:pt idx="3">
                  <c:v>0.87551940920000004</c:v>
                </c:pt>
                <c:pt idx="4">
                  <c:v>0.81659057619999997</c:v>
                </c:pt>
                <c:pt idx="5">
                  <c:v>0.79414123540000003</c:v>
                </c:pt>
                <c:pt idx="6">
                  <c:v>0.7716815186</c:v>
                </c:pt>
                <c:pt idx="7">
                  <c:v>0.74915100099999998</c:v>
                </c:pt>
                <c:pt idx="8">
                  <c:v>0.72943664549999998</c:v>
                </c:pt>
                <c:pt idx="9">
                  <c:v>0.7125384521</c:v>
                </c:pt>
                <c:pt idx="10">
                  <c:v>0.68437438959999997</c:v>
                </c:pt>
                <c:pt idx="11">
                  <c:v>0.66745300289999998</c:v>
                </c:pt>
                <c:pt idx="12">
                  <c:v>0.65045898440000005</c:v>
                </c:pt>
                <c:pt idx="13">
                  <c:v>0.63909759519999998</c:v>
                </c:pt>
                <c:pt idx="14">
                  <c:v>0.62205505370000003</c:v>
                </c:pt>
                <c:pt idx="15">
                  <c:v>0.61353363039999997</c:v>
                </c:pt>
                <c:pt idx="16">
                  <c:v>0.60501251219999996</c:v>
                </c:pt>
                <c:pt idx="17">
                  <c:v>0.59365051270000002</c:v>
                </c:pt>
                <c:pt idx="18">
                  <c:v>0.58796966549999996</c:v>
                </c:pt>
                <c:pt idx="19">
                  <c:v>0.58228881840000002</c:v>
                </c:pt>
                <c:pt idx="20">
                  <c:v>0.56808685299999995</c:v>
                </c:pt>
                <c:pt idx="21">
                  <c:v>0.56524627689999996</c:v>
                </c:pt>
                <c:pt idx="22">
                  <c:v>0.55956542970000001</c:v>
                </c:pt>
                <c:pt idx="23">
                  <c:v>0.5482037354</c:v>
                </c:pt>
                <c:pt idx="24">
                  <c:v>0.54252288820000005</c:v>
                </c:pt>
                <c:pt idx="25">
                  <c:v>0.54252288820000005</c:v>
                </c:pt>
                <c:pt idx="26">
                  <c:v>0.54252288820000005</c:v>
                </c:pt>
                <c:pt idx="27">
                  <c:v>0.53966735840000002</c:v>
                </c:pt>
                <c:pt idx="28">
                  <c:v>0.53681213380000004</c:v>
                </c:pt>
                <c:pt idx="29">
                  <c:v>0.533956604</c:v>
                </c:pt>
                <c:pt idx="30">
                  <c:v>0.53110137940000002</c:v>
                </c:pt>
                <c:pt idx="31">
                  <c:v>0.525390625</c:v>
                </c:pt>
                <c:pt idx="32">
                  <c:v>0.525390625</c:v>
                </c:pt>
                <c:pt idx="33">
                  <c:v>0.5196484375</c:v>
                </c:pt>
                <c:pt idx="34">
                  <c:v>0.51390655519999995</c:v>
                </c:pt>
                <c:pt idx="35">
                  <c:v>0.51390655519999995</c:v>
                </c:pt>
                <c:pt idx="36">
                  <c:v>0.51101959230000005</c:v>
                </c:pt>
                <c:pt idx="37">
                  <c:v>0.51101959230000005</c:v>
                </c:pt>
                <c:pt idx="38">
                  <c:v>0.51101959230000005</c:v>
                </c:pt>
                <c:pt idx="39">
                  <c:v>0.50524536129999997</c:v>
                </c:pt>
                <c:pt idx="40">
                  <c:v>0.50235809330000003</c:v>
                </c:pt>
                <c:pt idx="41">
                  <c:v>0.49947113040000002</c:v>
                </c:pt>
                <c:pt idx="42">
                  <c:v>0.49080963129999999</c:v>
                </c:pt>
                <c:pt idx="43">
                  <c:v>0.49080963129999999</c:v>
                </c:pt>
                <c:pt idx="44">
                  <c:v>0.48214843750000003</c:v>
                </c:pt>
                <c:pt idx="45">
                  <c:v>0.48214843750000003</c:v>
                </c:pt>
                <c:pt idx="46">
                  <c:v>0.48214843750000003</c:v>
                </c:pt>
                <c:pt idx="47">
                  <c:v>0.47926116940000002</c:v>
                </c:pt>
                <c:pt idx="48">
                  <c:v>0.47637420650000001</c:v>
                </c:pt>
                <c:pt idx="49">
                  <c:v>0.47348693850000001</c:v>
                </c:pt>
                <c:pt idx="50">
                  <c:v>0.47348693850000001</c:v>
                </c:pt>
                <c:pt idx="51">
                  <c:v>0.4705999756</c:v>
                </c:pt>
                <c:pt idx="52">
                  <c:v>0.46771270749999999</c:v>
                </c:pt>
                <c:pt idx="53">
                  <c:v>0.46771270749999999</c:v>
                </c:pt>
                <c:pt idx="54">
                  <c:v>0.46482574459999998</c:v>
                </c:pt>
                <c:pt idx="55">
                  <c:v>0.46482574459999998</c:v>
                </c:pt>
                <c:pt idx="56">
                  <c:v>0.46482574459999998</c:v>
                </c:pt>
                <c:pt idx="57">
                  <c:v>0.46482574459999998</c:v>
                </c:pt>
                <c:pt idx="58">
                  <c:v>0.46192047120000002</c:v>
                </c:pt>
                <c:pt idx="59">
                  <c:v>0.46192047120000002</c:v>
                </c:pt>
                <c:pt idx="60">
                  <c:v>0.46192047120000002</c:v>
                </c:pt>
                <c:pt idx="61">
                  <c:v>0.46192047120000002</c:v>
                </c:pt>
                <c:pt idx="62">
                  <c:v>0.4590151978</c:v>
                </c:pt>
                <c:pt idx="63">
                  <c:v>0.4590151978</c:v>
                </c:pt>
                <c:pt idx="64">
                  <c:v>0.4590151978</c:v>
                </c:pt>
                <c:pt idx="65">
                  <c:v>0.45611022950000002</c:v>
                </c:pt>
                <c:pt idx="66">
                  <c:v>0.45611022950000002</c:v>
                </c:pt>
                <c:pt idx="67">
                  <c:v>0.45611022950000002</c:v>
                </c:pt>
                <c:pt idx="68">
                  <c:v>0.45611022950000002</c:v>
                </c:pt>
                <c:pt idx="69">
                  <c:v>0.45611022950000002</c:v>
                </c:pt>
                <c:pt idx="70">
                  <c:v>0.45611022950000002</c:v>
                </c:pt>
                <c:pt idx="71">
                  <c:v>0.45611022950000002</c:v>
                </c:pt>
                <c:pt idx="72">
                  <c:v>0.45611022950000002</c:v>
                </c:pt>
                <c:pt idx="73">
                  <c:v>0.4531484985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Dialysis (N = 6,698)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Sheet1!$D$2:$D$77</c:f>
              <c:numCache>
                <c:formatCode>0.00%</c:formatCode>
                <c:ptCount val="76"/>
                <c:pt idx="0">
                  <c:v>1</c:v>
                </c:pt>
                <c:pt idx="1">
                  <c:v>0.98715576169999997</c:v>
                </c:pt>
                <c:pt idx="2">
                  <c:v>0.98042358399999996</c:v>
                </c:pt>
                <c:pt idx="3">
                  <c:v>0.97592468259999998</c:v>
                </c:pt>
                <c:pt idx="4">
                  <c:v>0.97366882320000003</c:v>
                </c:pt>
                <c:pt idx="5">
                  <c:v>0.97065368649999995</c:v>
                </c:pt>
                <c:pt idx="6">
                  <c:v>0.96838989259999997</c:v>
                </c:pt>
                <c:pt idx="7">
                  <c:v>0.9665759277</c:v>
                </c:pt>
                <c:pt idx="8">
                  <c:v>0.96476013179999998</c:v>
                </c:pt>
                <c:pt idx="9">
                  <c:v>0.9629425049</c:v>
                </c:pt>
                <c:pt idx="10">
                  <c:v>0.96173034670000002</c:v>
                </c:pt>
                <c:pt idx="11">
                  <c:v>0.96082092289999999</c:v>
                </c:pt>
                <c:pt idx="12">
                  <c:v>0.96051757810000005</c:v>
                </c:pt>
                <c:pt idx="13">
                  <c:v>0.9597589111</c:v>
                </c:pt>
                <c:pt idx="14">
                  <c:v>0.95869567870000005</c:v>
                </c:pt>
                <c:pt idx="15">
                  <c:v>0.95778381349999997</c:v>
                </c:pt>
                <c:pt idx="16">
                  <c:v>0.95671997070000003</c:v>
                </c:pt>
                <c:pt idx="17">
                  <c:v>0.95595947270000003</c:v>
                </c:pt>
                <c:pt idx="18">
                  <c:v>0.95519836430000005</c:v>
                </c:pt>
                <c:pt idx="19">
                  <c:v>0.95413208009999995</c:v>
                </c:pt>
                <c:pt idx="20">
                  <c:v>0.95337036129999997</c:v>
                </c:pt>
                <c:pt idx="21">
                  <c:v>0.95276062009999996</c:v>
                </c:pt>
                <c:pt idx="22">
                  <c:v>0.95138671880000003</c:v>
                </c:pt>
                <c:pt idx="23">
                  <c:v>0.95092895509999997</c:v>
                </c:pt>
                <c:pt idx="24">
                  <c:v>0.95077636720000003</c:v>
                </c:pt>
                <c:pt idx="25">
                  <c:v>0.95047058110000004</c:v>
                </c:pt>
                <c:pt idx="26">
                  <c:v>0.94955383299999996</c:v>
                </c:pt>
                <c:pt idx="27">
                  <c:v>0.94817810059999996</c:v>
                </c:pt>
                <c:pt idx="28">
                  <c:v>0.94695495610000002</c:v>
                </c:pt>
                <c:pt idx="29">
                  <c:v>0.94634338380000005</c:v>
                </c:pt>
                <c:pt idx="30">
                  <c:v>0.94573181149999996</c:v>
                </c:pt>
                <c:pt idx="31">
                  <c:v>0.94466125489999997</c:v>
                </c:pt>
                <c:pt idx="32">
                  <c:v>0.9440496826</c:v>
                </c:pt>
                <c:pt idx="33">
                  <c:v>0.9432843018</c:v>
                </c:pt>
                <c:pt idx="34">
                  <c:v>0.94267211910000004</c:v>
                </c:pt>
                <c:pt idx="35">
                  <c:v>0.94190612789999995</c:v>
                </c:pt>
                <c:pt idx="36">
                  <c:v>0.94144653320000005</c:v>
                </c:pt>
                <c:pt idx="37">
                  <c:v>0.94067993159999996</c:v>
                </c:pt>
                <c:pt idx="38">
                  <c:v>0.93991271970000001</c:v>
                </c:pt>
                <c:pt idx="39">
                  <c:v>0.9392980957</c:v>
                </c:pt>
                <c:pt idx="40">
                  <c:v>0.93914489749999996</c:v>
                </c:pt>
                <c:pt idx="41">
                  <c:v>0.93883728030000002</c:v>
                </c:pt>
                <c:pt idx="42">
                  <c:v>0.93837585450000005</c:v>
                </c:pt>
                <c:pt idx="43">
                  <c:v>0.93760681150000003</c:v>
                </c:pt>
                <c:pt idx="44">
                  <c:v>0.93699096680000005</c:v>
                </c:pt>
                <c:pt idx="45">
                  <c:v>0.93652954099999997</c:v>
                </c:pt>
                <c:pt idx="46">
                  <c:v>0.93606750490000001</c:v>
                </c:pt>
                <c:pt idx="47">
                  <c:v>0.93529724120000002</c:v>
                </c:pt>
                <c:pt idx="48">
                  <c:v>0.9343731689</c:v>
                </c:pt>
                <c:pt idx="49">
                  <c:v>0.93406494139999996</c:v>
                </c:pt>
                <c:pt idx="50">
                  <c:v>0.93298645020000004</c:v>
                </c:pt>
                <c:pt idx="51">
                  <c:v>0.93236999509999996</c:v>
                </c:pt>
                <c:pt idx="52">
                  <c:v>0.93175292970000001</c:v>
                </c:pt>
                <c:pt idx="53">
                  <c:v>0.93159912109999998</c:v>
                </c:pt>
                <c:pt idx="54">
                  <c:v>0.93051940919999998</c:v>
                </c:pt>
                <c:pt idx="55">
                  <c:v>0.92959411619999999</c:v>
                </c:pt>
                <c:pt idx="56">
                  <c:v>0.92897705080000004</c:v>
                </c:pt>
                <c:pt idx="57">
                  <c:v>0.92882263180000002</c:v>
                </c:pt>
                <c:pt idx="58">
                  <c:v>0.92789672850000005</c:v>
                </c:pt>
                <c:pt idx="59">
                  <c:v>0.92774230960000004</c:v>
                </c:pt>
                <c:pt idx="60">
                  <c:v>0.92681579589999996</c:v>
                </c:pt>
                <c:pt idx="61">
                  <c:v>0.92604309080000002</c:v>
                </c:pt>
                <c:pt idx="62">
                  <c:v>0.92542480469999999</c:v>
                </c:pt>
                <c:pt idx="63">
                  <c:v>0.92496093749999997</c:v>
                </c:pt>
                <c:pt idx="64">
                  <c:v>0.92403198239999995</c:v>
                </c:pt>
                <c:pt idx="65">
                  <c:v>0.92356750489999995</c:v>
                </c:pt>
                <c:pt idx="66">
                  <c:v>0.92310241699999995</c:v>
                </c:pt>
                <c:pt idx="67">
                  <c:v>0.92279174799999997</c:v>
                </c:pt>
                <c:pt idx="68">
                  <c:v>0.92248107909999999</c:v>
                </c:pt>
                <c:pt idx="69">
                  <c:v>0.92201354980000005</c:v>
                </c:pt>
                <c:pt idx="70">
                  <c:v>0.92139038090000003</c:v>
                </c:pt>
                <c:pt idx="71">
                  <c:v>0.92123352049999996</c:v>
                </c:pt>
                <c:pt idx="72">
                  <c:v>0.92060546880000005</c:v>
                </c:pt>
                <c:pt idx="73">
                  <c:v>0.92060546880000005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B3-4F5A-A92B-C898838B1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36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 b="1"/>
            </a:pPr>
            <a:endParaRPr lang="en-US"/>
          </a:p>
        </c:txPr>
        <c:crossAx val="684754768"/>
        <c:crosses val="autoZero"/>
        <c:crossBetween val="midCat"/>
        <c:majorUnit val="30"/>
      </c:valAx>
      <c:valAx>
        <c:axId val="68475476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Survival (%)</a:t>
                </a:r>
              </a:p>
            </c:rich>
          </c:tx>
          <c:layout>
            <c:manualLayout>
              <c:xMode val="edge"/>
              <c:yMode val="edge"/>
              <c:x val="1.1392995550452132E-3"/>
              <c:y val="0.3717913057940464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684756728"/>
        <c:crosses val="autoZero"/>
        <c:crossBetween val="midCat"/>
        <c:majorUnit val="0.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8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 baseline="0"/>
            </a:pPr>
            <a:endParaRPr lang="en-US"/>
          </a:p>
        </c:txPr>
      </c:legendEntry>
      <c:layout>
        <c:manualLayout>
          <c:xMode val="edge"/>
          <c:yMode val="edge"/>
          <c:x val="8.1841480060030392E-2"/>
          <c:y val="3.2802295151657009E-2"/>
          <c:w val="0.88028884020016029"/>
          <c:h val="0.1113206979079036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75888527529842E-2"/>
          <c:y val="0.17354455417224388"/>
          <c:w val="0.8475409403760451"/>
          <c:h val="0.696124622219713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 (N = 30,155)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Sheet1!$A$2:$A$76</c:f>
              <c:numCache>
                <c:formatCode>General</c:formatCode>
                <c:ptCount val="7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Sheet1!$B$2:$B$75</c:f>
              <c:numCache>
                <c:formatCode>0.00%</c:formatCode>
                <c:ptCount val="74"/>
                <c:pt idx="0">
                  <c:v>1</c:v>
                </c:pt>
                <c:pt idx="1">
                  <c:v>0.98732971189999996</c:v>
                </c:pt>
                <c:pt idx="2">
                  <c:v>0.98228393550000004</c:v>
                </c:pt>
                <c:pt idx="3">
                  <c:v>0.97773315429999996</c:v>
                </c:pt>
                <c:pt idx="4">
                  <c:v>0.97440979000000005</c:v>
                </c:pt>
                <c:pt idx="5">
                  <c:v>0.97095092770000002</c:v>
                </c:pt>
                <c:pt idx="6">
                  <c:v>0.96762207030000003</c:v>
                </c:pt>
                <c:pt idx="7">
                  <c:v>0.96515686040000004</c:v>
                </c:pt>
                <c:pt idx="8">
                  <c:v>0.96289001460000001</c:v>
                </c:pt>
                <c:pt idx="9">
                  <c:v>0.96075500489999999</c:v>
                </c:pt>
                <c:pt idx="10">
                  <c:v>0.95908630370000003</c:v>
                </c:pt>
                <c:pt idx="11">
                  <c:v>0.95701599120000003</c:v>
                </c:pt>
                <c:pt idx="12">
                  <c:v>0.95527954100000001</c:v>
                </c:pt>
                <c:pt idx="13">
                  <c:v>0.95354187010000002</c:v>
                </c:pt>
                <c:pt idx="14">
                  <c:v>0.95193786619999998</c:v>
                </c:pt>
                <c:pt idx="15">
                  <c:v>0.95016601560000002</c:v>
                </c:pt>
                <c:pt idx="16">
                  <c:v>0.94896179199999997</c:v>
                </c:pt>
                <c:pt idx="17">
                  <c:v>0.94765747069999995</c:v>
                </c:pt>
                <c:pt idx="18">
                  <c:v>0.94581726070000005</c:v>
                </c:pt>
                <c:pt idx="19">
                  <c:v>0.94424499510000004</c:v>
                </c:pt>
                <c:pt idx="20">
                  <c:v>0.9430401611</c:v>
                </c:pt>
                <c:pt idx="21">
                  <c:v>0.94160034179999996</c:v>
                </c:pt>
                <c:pt idx="22">
                  <c:v>0.93996032709999999</c:v>
                </c:pt>
                <c:pt idx="23">
                  <c:v>0.93858703610000005</c:v>
                </c:pt>
                <c:pt idx="24">
                  <c:v>0.93734802250000004</c:v>
                </c:pt>
                <c:pt idx="25">
                  <c:v>0.93574035639999997</c:v>
                </c:pt>
                <c:pt idx="26">
                  <c:v>0.93419860840000002</c:v>
                </c:pt>
                <c:pt idx="27">
                  <c:v>0.9329925537</c:v>
                </c:pt>
                <c:pt idx="28">
                  <c:v>0.93161804199999998</c:v>
                </c:pt>
                <c:pt idx="29">
                  <c:v>0.93024353029999995</c:v>
                </c:pt>
                <c:pt idx="30">
                  <c:v>0.92860046389999995</c:v>
                </c:pt>
                <c:pt idx="31">
                  <c:v>0.92675598140000004</c:v>
                </c:pt>
                <c:pt idx="32">
                  <c:v>0.92528076169999995</c:v>
                </c:pt>
                <c:pt idx="33">
                  <c:v>0.92370422360000004</c:v>
                </c:pt>
                <c:pt idx="34">
                  <c:v>0.92242919919999999</c:v>
                </c:pt>
                <c:pt idx="35">
                  <c:v>0.92091918949999996</c:v>
                </c:pt>
                <c:pt idx="36">
                  <c:v>0.91957641599999995</c:v>
                </c:pt>
                <c:pt idx="37">
                  <c:v>0.91783081050000004</c:v>
                </c:pt>
                <c:pt idx="38">
                  <c:v>0.91645446779999995</c:v>
                </c:pt>
                <c:pt idx="39">
                  <c:v>0.91494323730000005</c:v>
                </c:pt>
                <c:pt idx="40">
                  <c:v>0.91359985349999995</c:v>
                </c:pt>
                <c:pt idx="41">
                  <c:v>0.91225585939999998</c:v>
                </c:pt>
                <c:pt idx="42">
                  <c:v>0.91081054689999996</c:v>
                </c:pt>
                <c:pt idx="43">
                  <c:v>0.90929809569999998</c:v>
                </c:pt>
                <c:pt idx="44">
                  <c:v>0.90778564449999999</c:v>
                </c:pt>
                <c:pt idx="45">
                  <c:v>0.90637390139999996</c:v>
                </c:pt>
                <c:pt idx="46">
                  <c:v>0.90509582519999998</c:v>
                </c:pt>
                <c:pt idx="47">
                  <c:v>0.90358215330000002</c:v>
                </c:pt>
                <c:pt idx="48">
                  <c:v>0.90227050779999995</c:v>
                </c:pt>
                <c:pt idx="49">
                  <c:v>0.90129455570000006</c:v>
                </c:pt>
                <c:pt idx="50">
                  <c:v>0.89998168950000001</c:v>
                </c:pt>
                <c:pt idx="51">
                  <c:v>0.8986346436</c:v>
                </c:pt>
                <c:pt idx="52">
                  <c:v>0.8976580811</c:v>
                </c:pt>
                <c:pt idx="53">
                  <c:v>0.89607482910000003</c:v>
                </c:pt>
                <c:pt idx="54">
                  <c:v>0.8947613525</c:v>
                </c:pt>
                <c:pt idx="55">
                  <c:v>0.89331176759999997</c:v>
                </c:pt>
                <c:pt idx="56">
                  <c:v>0.89223327640000005</c:v>
                </c:pt>
                <c:pt idx="57">
                  <c:v>0.89051330569999998</c:v>
                </c:pt>
                <c:pt idx="58">
                  <c:v>0.88929809569999996</c:v>
                </c:pt>
                <c:pt idx="59">
                  <c:v>0.88784606929999998</c:v>
                </c:pt>
                <c:pt idx="60">
                  <c:v>0.88666381839999997</c:v>
                </c:pt>
                <c:pt idx="61">
                  <c:v>0.88537963870000003</c:v>
                </c:pt>
                <c:pt idx="62">
                  <c:v>0.88409545899999997</c:v>
                </c:pt>
                <c:pt idx="63">
                  <c:v>0.8827423096</c:v>
                </c:pt>
                <c:pt idx="64">
                  <c:v>0.88152404790000005</c:v>
                </c:pt>
                <c:pt idx="65">
                  <c:v>0.88030517580000001</c:v>
                </c:pt>
                <c:pt idx="66">
                  <c:v>0.87877990719999999</c:v>
                </c:pt>
                <c:pt idx="67">
                  <c:v>0.87721984860000002</c:v>
                </c:pt>
                <c:pt idx="68">
                  <c:v>0.87582824709999996</c:v>
                </c:pt>
                <c:pt idx="69">
                  <c:v>0.87460449220000003</c:v>
                </c:pt>
                <c:pt idx="70">
                  <c:v>0.8734130859</c:v>
                </c:pt>
                <c:pt idx="71">
                  <c:v>0.87235473630000004</c:v>
                </c:pt>
                <c:pt idx="72">
                  <c:v>0.87119018550000005</c:v>
                </c:pt>
                <c:pt idx="73">
                  <c:v>0.87015563959999997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 (N = 1,899)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Sheet1!$A$2:$A$76</c:f>
              <c:numCache>
                <c:formatCode>General</c:formatCode>
                <c:ptCount val="7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Sheet1!$C$2:$C$75</c:f>
              <c:numCache>
                <c:formatCode>0.00%</c:formatCode>
                <c:ptCount val="74"/>
                <c:pt idx="0">
                  <c:v>1</c:v>
                </c:pt>
                <c:pt idx="1">
                  <c:v>0.95672424320000005</c:v>
                </c:pt>
                <c:pt idx="2">
                  <c:v>0.90896972659999997</c:v>
                </c:pt>
                <c:pt idx="3">
                  <c:v>0.86006591799999998</c:v>
                </c:pt>
                <c:pt idx="4">
                  <c:v>0.82229492189999998</c:v>
                </c:pt>
                <c:pt idx="5">
                  <c:v>0.78604858399999999</c:v>
                </c:pt>
                <c:pt idx="6">
                  <c:v>0.75987915039999998</c:v>
                </c:pt>
                <c:pt idx="7">
                  <c:v>0.73048828129999999</c:v>
                </c:pt>
                <c:pt idx="8">
                  <c:v>0.71017028810000005</c:v>
                </c:pt>
                <c:pt idx="9">
                  <c:v>0.69572387700000005</c:v>
                </c:pt>
                <c:pt idx="10">
                  <c:v>0.68072753909999995</c:v>
                </c:pt>
                <c:pt idx="11">
                  <c:v>0.66251037599999996</c:v>
                </c:pt>
                <c:pt idx="12">
                  <c:v>0.64696594240000005</c:v>
                </c:pt>
                <c:pt idx="13">
                  <c:v>0.63517333980000001</c:v>
                </c:pt>
                <c:pt idx="14">
                  <c:v>0.62282409670000005</c:v>
                </c:pt>
                <c:pt idx="15">
                  <c:v>0.615307312</c:v>
                </c:pt>
                <c:pt idx="16">
                  <c:v>0.60510589599999998</c:v>
                </c:pt>
                <c:pt idx="17">
                  <c:v>0.5970458984</c:v>
                </c:pt>
                <c:pt idx="18">
                  <c:v>0.59220916749999997</c:v>
                </c:pt>
                <c:pt idx="19">
                  <c:v>0.58468566889999996</c:v>
                </c:pt>
                <c:pt idx="20">
                  <c:v>0.57446838379999998</c:v>
                </c:pt>
                <c:pt idx="21">
                  <c:v>0.57015899660000002</c:v>
                </c:pt>
                <c:pt idx="22">
                  <c:v>0.56530487060000001</c:v>
                </c:pt>
                <c:pt idx="23">
                  <c:v>0.56152893069999998</c:v>
                </c:pt>
                <c:pt idx="24">
                  <c:v>0.55397460939999998</c:v>
                </c:pt>
                <c:pt idx="25">
                  <c:v>0.55073486329999999</c:v>
                </c:pt>
                <c:pt idx="26">
                  <c:v>0.54425567630000005</c:v>
                </c:pt>
                <c:pt idx="27">
                  <c:v>0.53993255620000002</c:v>
                </c:pt>
                <c:pt idx="28">
                  <c:v>0.5334402466</c:v>
                </c:pt>
                <c:pt idx="29">
                  <c:v>0.52911224369999998</c:v>
                </c:pt>
                <c:pt idx="30">
                  <c:v>0.52370208740000002</c:v>
                </c:pt>
                <c:pt idx="31">
                  <c:v>0.51775085450000002</c:v>
                </c:pt>
                <c:pt idx="32">
                  <c:v>0.51396392820000003</c:v>
                </c:pt>
                <c:pt idx="33">
                  <c:v>0.50909454350000005</c:v>
                </c:pt>
                <c:pt idx="34">
                  <c:v>0.50747161870000002</c:v>
                </c:pt>
                <c:pt idx="35">
                  <c:v>0.5042254639</c:v>
                </c:pt>
                <c:pt idx="36">
                  <c:v>0.50043853760000001</c:v>
                </c:pt>
                <c:pt idx="37">
                  <c:v>0.49989746089999998</c:v>
                </c:pt>
                <c:pt idx="38">
                  <c:v>0.49665130619999998</c:v>
                </c:pt>
                <c:pt idx="39">
                  <c:v>0.49124114990000001</c:v>
                </c:pt>
                <c:pt idx="40">
                  <c:v>0.48691314699999999</c:v>
                </c:pt>
                <c:pt idx="41">
                  <c:v>0.48366455079999998</c:v>
                </c:pt>
                <c:pt idx="42">
                  <c:v>0.48149749759999999</c:v>
                </c:pt>
                <c:pt idx="43">
                  <c:v>0.47769775390000002</c:v>
                </c:pt>
                <c:pt idx="44">
                  <c:v>0.4749829102</c:v>
                </c:pt>
                <c:pt idx="45">
                  <c:v>0.4728088379</c:v>
                </c:pt>
                <c:pt idx="46">
                  <c:v>0.47117858889999997</c:v>
                </c:pt>
                <c:pt idx="47">
                  <c:v>0.4679141235</c:v>
                </c:pt>
                <c:pt idx="48">
                  <c:v>0.46573516850000002</c:v>
                </c:pt>
                <c:pt idx="49">
                  <c:v>0.46464569090000002</c:v>
                </c:pt>
                <c:pt idx="50">
                  <c:v>0.46246673579999997</c:v>
                </c:pt>
                <c:pt idx="51">
                  <c:v>0.46028808589999998</c:v>
                </c:pt>
                <c:pt idx="52">
                  <c:v>0.45701965329999999</c:v>
                </c:pt>
                <c:pt idx="53">
                  <c:v>0.4559301758</c:v>
                </c:pt>
                <c:pt idx="54">
                  <c:v>0.45266204830000001</c:v>
                </c:pt>
                <c:pt idx="55">
                  <c:v>0.45102783200000002</c:v>
                </c:pt>
                <c:pt idx="56">
                  <c:v>0.44939361570000003</c:v>
                </c:pt>
                <c:pt idx="57">
                  <c:v>0.44830139159999999</c:v>
                </c:pt>
                <c:pt idx="58">
                  <c:v>0.4444790649</c:v>
                </c:pt>
                <c:pt idx="59">
                  <c:v>0.44338562009999999</c:v>
                </c:pt>
                <c:pt idx="60">
                  <c:v>0.44174560550000003</c:v>
                </c:pt>
                <c:pt idx="61">
                  <c:v>0.44065155029999997</c:v>
                </c:pt>
                <c:pt idx="62">
                  <c:v>0.4401034546</c:v>
                </c:pt>
                <c:pt idx="63">
                  <c:v>0.4390072632</c:v>
                </c:pt>
                <c:pt idx="64">
                  <c:v>0.43736297610000002</c:v>
                </c:pt>
                <c:pt idx="65">
                  <c:v>0.43516815190000002</c:v>
                </c:pt>
                <c:pt idx="66">
                  <c:v>0.43242218020000001</c:v>
                </c:pt>
                <c:pt idx="67">
                  <c:v>0.43076812739999998</c:v>
                </c:pt>
                <c:pt idx="68">
                  <c:v>0.42966491699999998</c:v>
                </c:pt>
                <c:pt idx="69">
                  <c:v>0.42966491699999998</c:v>
                </c:pt>
                <c:pt idx="70">
                  <c:v>0.42799743649999999</c:v>
                </c:pt>
                <c:pt idx="71">
                  <c:v>0.4274407959</c:v>
                </c:pt>
                <c:pt idx="72">
                  <c:v>0.424654541</c:v>
                </c:pt>
                <c:pt idx="73">
                  <c:v>0.42409271240000002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36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 b="1"/>
            </a:pPr>
            <a:endParaRPr lang="en-US"/>
          </a:p>
        </c:txPr>
        <c:crossAx val="684754768"/>
        <c:crosses val="autoZero"/>
        <c:crossBetween val="midCat"/>
        <c:majorUnit val="30"/>
      </c:valAx>
      <c:valAx>
        <c:axId val="68475476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Survival (%)</a:t>
                </a:r>
              </a:p>
            </c:rich>
          </c:tx>
          <c:layout>
            <c:manualLayout>
              <c:xMode val="edge"/>
              <c:yMode val="edge"/>
              <c:x val="1.1392995550452132E-3"/>
              <c:y val="0.3717913057940464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684756728"/>
        <c:crosses val="autoZero"/>
        <c:crossBetween val="midCat"/>
        <c:majorUnit val="0.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ayout>
        <c:manualLayout>
          <c:xMode val="edge"/>
          <c:yMode val="edge"/>
          <c:x val="9.5996379012277894E-2"/>
          <c:y val="4.418268127800435E-2"/>
          <c:w val="0.85067696820957805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5980566531749"/>
          <c:y val="0.14515452527149847"/>
          <c:w val="0.82887267296716116"/>
          <c:h val="0.67463614451385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&lt;0.9</c:v>
                </c:pt>
                <c:pt idx="1">
                  <c:v>&gt;=0.9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0.10800000000000001</c:v>
                </c:pt>
                <c:pt idx="1">
                  <c:v>0.89200000000000002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B-43DA-9747-712454314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&lt;0.9</c:v>
                </c:pt>
                <c:pt idx="1">
                  <c:v>&gt;=0.9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0.10300000000000001</c:v>
                </c:pt>
                <c:pt idx="1">
                  <c:v>0.89700000000000002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BB-43DA-9747-712454314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Donor/Recipient</a:t>
                </a:r>
                <a:r>
                  <a:rPr lang="en-US" sz="1800" baseline="0">
                    <a:solidFill>
                      <a:schemeClr val="bg2"/>
                    </a:solidFill>
                  </a:rPr>
                  <a:t> </a:t>
                </a:r>
                <a:r>
                  <a:rPr lang="en-US" sz="1800">
                    <a:solidFill>
                      <a:schemeClr val="bg2"/>
                    </a:solidFill>
                  </a:rPr>
                  <a:t>Weight Ratio</a:t>
                </a:r>
              </a:p>
            </c:rich>
          </c:tx>
          <c:layout>
            <c:manualLayout>
              <c:xMode val="edge"/>
              <c:yMode val="edge"/>
              <c:x val="0.42081422514493383"/>
              <c:y val="0.883996265595929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6.4148075240594932E-2"/>
              <c:y val="0.2896638860829930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4155408823833"/>
          <c:y val="0.17354455417224388"/>
          <c:w val="0.85942911196198257"/>
          <c:h val="0.6890965172341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 (N = 1,073)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Sheet1!$A$2:$A$78</c:f>
              <c:numCache>
                <c:formatCode>General</c:formatCode>
                <c:ptCount val="7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Sheet1!$B$2:$B$78</c:f>
              <c:numCache>
                <c:formatCode>0.00%</c:formatCode>
                <c:ptCount val="77"/>
                <c:pt idx="0">
                  <c:v>1</c:v>
                </c:pt>
                <c:pt idx="1">
                  <c:v>0.97576599119999996</c:v>
                </c:pt>
                <c:pt idx="2">
                  <c:v>0.96736206049999995</c:v>
                </c:pt>
                <c:pt idx="3">
                  <c:v>0.96642639159999999</c:v>
                </c:pt>
                <c:pt idx="4">
                  <c:v>0.96548950200000005</c:v>
                </c:pt>
                <c:pt idx="5">
                  <c:v>0.96173767089999995</c:v>
                </c:pt>
                <c:pt idx="6">
                  <c:v>0.95797851560000002</c:v>
                </c:pt>
                <c:pt idx="7">
                  <c:v>0.95609741209999999</c:v>
                </c:pt>
                <c:pt idx="8">
                  <c:v>0.95421508789999998</c:v>
                </c:pt>
                <c:pt idx="9">
                  <c:v>0.95044555659999996</c:v>
                </c:pt>
                <c:pt idx="10">
                  <c:v>0.94950073239999999</c:v>
                </c:pt>
                <c:pt idx="11">
                  <c:v>0.94760925289999998</c:v>
                </c:pt>
                <c:pt idx="12">
                  <c:v>0.94571594240000001</c:v>
                </c:pt>
                <c:pt idx="13">
                  <c:v>0.94382080079999997</c:v>
                </c:pt>
                <c:pt idx="14">
                  <c:v>0.94097778320000003</c:v>
                </c:pt>
                <c:pt idx="15">
                  <c:v>0.94097778320000003</c:v>
                </c:pt>
                <c:pt idx="16">
                  <c:v>0.94097778320000003</c:v>
                </c:pt>
                <c:pt idx="17">
                  <c:v>0.93813232420000003</c:v>
                </c:pt>
                <c:pt idx="18">
                  <c:v>0.93528625489999995</c:v>
                </c:pt>
                <c:pt idx="19">
                  <c:v>0.93433776859999995</c:v>
                </c:pt>
                <c:pt idx="20">
                  <c:v>0.93149230959999996</c:v>
                </c:pt>
                <c:pt idx="21">
                  <c:v>0.92959472659999998</c:v>
                </c:pt>
                <c:pt idx="22">
                  <c:v>0.92864624019999997</c:v>
                </c:pt>
                <c:pt idx="23">
                  <c:v>0.92580078129999999</c:v>
                </c:pt>
                <c:pt idx="24">
                  <c:v>0.92485229489999998</c:v>
                </c:pt>
                <c:pt idx="25">
                  <c:v>0.92485229489999998</c:v>
                </c:pt>
                <c:pt idx="26">
                  <c:v>0.92485229489999998</c:v>
                </c:pt>
                <c:pt idx="27">
                  <c:v>0.92390380859999999</c:v>
                </c:pt>
                <c:pt idx="28">
                  <c:v>0.92295532229999999</c:v>
                </c:pt>
                <c:pt idx="29">
                  <c:v>0.92200622560000001</c:v>
                </c:pt>
                <c:pt idx="30">
                  <c:v>0.91821228030000002</c:v>
                </c:pt>
                <c:pt idx="31">
                  <c:v>0.91726379390000001</c:v>
                </c:pt>
                <c:pt idx="32">
                  <c:v>0.91441772460000004</c:v>
                </c:pt>
                <c:pt idx="33">
                  <c:v>0.91061767579999997</c:v>
                </c:pt>
                <c:pt idx="34">
                  <c:v>0.90966613770000004</c:v>
                </c:pt>
                <c:pt idx="35">
                  <c:v>0.90585998540000001</c:v>
                </c:pt>
                <c:pt idx="36">
                  <c:v>0.90395690920000005</c:v>
                </c:pt>
                <c:pt idx="37">
                  <c:v>0.90300537110000001</c:v>
                </c:pt>
                <c:pt idx="38">
                  <c:v>0.90205383299999997</c:v>
                </c:pt>
                <c:pt idx="39">
                  <c:v>0.90110229490000004</c:v>
                </c:pt>
                <c:pt idx="40">
                  <c:v>0.90110229490000004</c:v>
                </c:pt>
                <c:pt idx="41">
                  <c:v>0.90110229490000004</c:v>
                </c:pt>
                <c:pt idx="42">
                  <c:v>0.89824157709999997</c:v>
                </c:pt>
                <c:pt idx="43">
                  <c:v>0.89728820799999998</c:v>
                </c:pt>
                <c:pt idx="44">
                  <c:v>0.89633483889999999</c:v>
                </c:pt>
                <c:pt idx="45">
                  <c:v>0.89442749020000001</c:v>
                </c:pt>
                <c:pt idx="46">
                  <c:v>0.89442749020000001</c:v>
                </c:pt>
                <c:pt idx="47">
                  <c:v>0.89442749020000001</c:v>
                </c:pt>
                <c:pt idx="48">
                  <c:v>0.89442749020000001</c:v>
                </c:pt>
                <c:pt idx="49">
                  <c:v>0.89346862790000003</c:v>
                </c:pt>
                <c:pt idx="50">
                  <c:v>0.89251037600000005</c:v>
                </c:pt>
                <c:pt idx="51">
                  <c:v>0.89155151369999996</c:v>
                </c:pt>
                <c:pt idx="52">
                  <c:v>0.8896343994</c:v>
                </c:pt>
                <c:pt idx="53">
                  <c:v>0.88771728520000004</c:v>
                </c:pt>
                <c:pt idx="54">
                  <c:v>0.88771728520000004</c:v>
                </c:pt>
                <c:pt idx="55">
                  <c:v>0.88675842289999995</c:v>
                </c:pt>
                <c:pt idx="56">
                  <c:v>0.88196533200000005</c:v>
                </c:pt>
                <c:pt idx="57">
                  <c:v>0.88100646969999996</c:v>
                </c:pt>
                <c:pt idx="58">
                  <c:v>0.87812744139999999</c:v>
                </c:pt>
                <c:pt idx="59">
                  <c:v>0.87812744139999999</c:v>
                </c:pt>
                <c:pt idx="60">
                  <c:v>0.87716674800000005</c:v>
                </c:pt>
                <c:pt idx="61">
                  <c:v>0.87620605470000001</c:v>
                </c:pt>
                <c:pt idx="62">
                  <c:v>0.87332336430000002</c:v>
                </c:pt>
                <c:pt idx="63">
                  <c:v>0.87140197750000004</c:v>
                </c:pt>
                <c:pt idx="64">
                  <c:v>0.86948059079999995</c:v>
                </c:pt>
                <c:pt idx="65">
                  <c:v>0.86659484860000002</c:v>
                </c:pt>
                <c:pt idx="66">
                  <c:v>0.86563293460000001</c:v>
                </c:pt>
                <c:pt idx="67">
                  <c:v>0.86467163089999999</c:v>
                </c:pt>
                <c:pt idx="68">
                  <c:v>0.86274780269999995</c:v>
                </c:pt>
                <c:pt idx="69">
                  <c:v>0.86082214359999998</c:v>
                </c:pt>
                <c:pt idx="70">
                  <c:v>0.85889648439999999</c:v>
                </c:pt>
                <c:pt idx="71">
                  <c:v>0.85793334960000001</c:v>
                </c:pt>
                <c:pt idx="72">
                  <c:v>0.85504333499999996</c:v>
                </c:pt>
                <c:pt idx="73">
                  <c:v>0.85310913089999996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 (N = 62)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Sheet1!$A$2:$A$78</c:f>
              <c:numCache>
                <c:formatCode>General</c:formatCode>
                <c:ptCount val="7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Sheet1!$C$2:$C$78</c:f>
              <c:numCache>
                <c:formatCode>0.00%</c:formatCode>
                <c:ptCount val="77"/>
                <c:pt idx="0">
                  <c:v>1</c:v>
                </c:pt>
                <c:pt idx="1">
                  <c:v>0.95161254880000001</c:v>
                </c:pt>
                <c:pt idx="2">
                  <c:v>0.93520568849999997</c:v>
                </c:pt>
                <c:pt idx="3">
                  <c:v>0.91850524899999997</c:v>
                </c:pt>
                <c:pt idx="4">
                  <c:v>0.85170471189999997</c:v>
                </c:pt>
                <c:pt idx="5">
                  <c:v>0.78490478519999995</c:v>
                </c:pt>
                <c:pt idx="6">
                  <c:v>0.71810424799999995</c:v>
                </c:pt>
                <c:pt idx="7">
                  <c:v>0.68390869139999999</c:v>
                </c:pt>
                <c:pt idx="8">
                  <c:v>0.63261566160000005</c:v>
                </c:pt>
                <c:pt idx="9">
                  <c:v>0.58132263179999999</c:v>
                </c:pt>
                <c:pt idx="10">
                  <c:v>0.58132263179999999</c:v>
                </c:pt>
                <c:pt idx="11">
                  <c:v>0.58132263179999999</c:v>
                </c:pt>
                <c:pt idx="12">
                  <c:v>0.54712707520000003</c:v>
                </c:pt>
                <c:pt idx="13">
                  <c:v>0.51293151859999997</c:v>
                </c:pt>
                <c:pt idx="14">
                  <c:v>0.49583374019999998</c:v>
                </c:pt>
                <c:pt idx="15">
                  <c:v>0.49583374019999998</c:v>
                </c:pt>
                <c:pt idx="16">
                  <c:v>0.47812561040000001</c:v>
                </c:pt>
                <c:pt idx="17">
                  <c:v>0.46041717529999998</c:v>
                </c:pt>
                <c:pt idx="18">
                  <c:v>0.46041717529999998</c:v>
                </c:pt>
                <c:pt idx="19">
                  <c:v>0.46041717529999998</c:v>
                </c:pt>
                <c:pt idx="20">
                  <c:v>0.46041717529999998</c:v>
                </c:pt>
                <c:pt idx="21">
                  <c:v>0.46041717529999998</c:v>
                </c:pt>
                <c:pt idx="22">
                  <c:v>0.44270874020000001</c:v>
                </c:pt>
                <c:pt idx="23">
                  <c:v>0.44270874020000001</c:v>
                </c:pt>
                <c:pt idx="24">
                  <c:v>0.44270874020000001</c:v>
                </c:pt>
                <c:pt idx="25">
                  <c:v>0.44270874020000001</c:v>
                </c:pt>
                <c:pt idx="26">
                  <c:v>0.44270874020000001</c:v>
                </c:pt>
                <c:pt idx="27">
                  <c:v>0.44270874020000001</c:v>
                </c:pt>
                <c:pt idx="28">
                  <c:v>0.44270874020000001</c:v>
                </c:pt>
                <c:pt idx="29">
                  <c:v>0.44270874020000001</c:v>
                </c:pt>
                <c:pt idx="30">
                  <c:v>0.44270874020000001</c:v>
                </c:pt>
                <c:pt idx="31">
                  <c:v>0.44270874020000001</c:v>
                </c:pt>
                <c:pt idx="32">
                  <c:v>0.44270874020000001</c:v>
                </c:pt>
                <c:pt idx="33">
                  <c:v>0.44270874020000001</c:v>
                </c:pt>
                <c:pt idx="34">
                  <c:v>0.44270874020000001</c:v>
                </c:pt>
                <c:pt idx="35">
                  <c:v>0.44270874020000001</c:v>
                </c:pt>
                <c:pt idx="36">
                  <c:v>0.42500030519999998</c:v>
                </c:pt>
                <c:pt idx="37">
                  <c:v>0.42500030519999998</c:v>
                </c:pt>
                <c:pt idx="38">
                  <c:v>0.42500030519999998</c:v>
                </c:pt>
                <c:pt idx="39">
                  <c:v>0.42500030519999998</c:v>
                </c:pt>
                <c:pt idx="40">
                  <c:v>0.42500030519999998</c:v>
                </c:pt>
                <c:pt idx="41">
                  <c:v>0.42500030519999998</c:v>
                </c:pt>
                <c:pt idx="42">
                  <c:v>0.42500030519999998</c:v>
                </c:pt>
                <c:pt idx="43">
                  <c:v>0.42500030519999998</c:v>
                </c:pt>
                <c:pt idx="44">
                  <c:v>0.42500030519999998</c:v>
                </c:pt>
                <c:pt idx="45">
                  <c:v>0.4065222168</c:v>
                </c:pt>
                <c:pt idx="46">
                  <c:v>0.4065222168</c:v>
                </c:pt>
                <c:pt idx="47">
                  <c:v>0.4065222168</c:v>
                </c:pt>
                <c:pt idx="48">
                  <c:v>0.4065222168</c:v>
                </c:pt>
                <c:pt idx="49">
                  <c:v>0.4065222168</c:v>
                </c:pt>
                <c:pt idx="50">
                  <c:v>0.4065222168</c:v>
                </c:pt>
                <c:pt idx="51">
                  <c:v>0.4065222168</c:v>
                </c:pt>
                <c:pt idx="52">
                  <c:v>0.4065222168</c:v>
                </c:pt>
                <c:pt idx="53">
                  <c:v>0.4065222168</c:v>
                </c:pt>
                <c:pt idx="54">
                  <c:v>0.4065222168</c:v>
                </c:pt>
                <c:pt idx="55">
                  <c:v>0.4065222168</c:v>
                </c:pt>
                <c:pt idx="56">
                  <c:v>0.4065222168</c:v>
                </c:pt>
                <c:pt idx="57">
                  <c:v>0.4065222168</c:v>
                </c:pt>
                <c:pt idx="58">
                  <c:v>0.4065222168</c:v>
                </c:pt>
                <c:pt idx="59">
                  <c:v>0.4065222168</c:v>
                </c:pt>
                <c:pt idx="60">
                  <c:v>0.4065222168</c:v>
                </c:pt>
                <c:pt idx="61">
                  <c:v>0.4065222168</c:v>
                </c:pt>
                <c:pt idx="62">
                  <c:v>0.4065222168</c:v>
                </c:pt>
                <c:pt idx="63">
                  <c:v>0.4065222168</c:v>
                </c:pt>
                <c:pt idx="64">
                  <c:v>0.4065222168</c:v>
                </c:pt>
                <c:pt idx="65">
                  <c:v>0.4065222168</c:v>
                </c:pt>
                <c:pt idx="66">
                  <c:v>0.38716400150000002</c:v>
                </c:pt>
                <c:pt idx="67">
                  <c:v>0.38716400150000002</c:v>
                </c:pt>
                <c:pt idx="68">
                  <c:v>0.38716400150000002</c:v>
                </c:pt>
                <c:pt idx="69">
                  <c:v>0.38716400150000002</c:v>
                </c:pt>
                <c:pt idx="70">
                  <c:v>0.38716400150000002</c:v>
                </c:pt>
                <c:pt idx="71">
                  <c:v>0.38716400150000002</c:v>
                </c:pt>
                <c:pt idx="72">
                  <c:v>0.38716400150000002</c:v>
                </c:pt>
                <c:pt idx="73">
                  <c:v>0.38716400150000002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36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684754768"/>
        <c:crosses val="autoZero"/>
        <c:crossBetween val="midCat"/>
        <c:majorUnit val="30"/>
      </c:valAx>
      <c:valAx>
        <c:axId val="68475476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Survival (%)</a:t>
                </a:r>
              </a:p>
            </c:rich>
          </c:tx>
          <c:layout>
            <c:manualLayout>
              <c:xMode val="edge"/>
              <c:yMode val="edge"/>
              <c:x val="1.1392995550452132E-3"/>
              <c:y val="0.3740673885373605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684756728"/>
        <c:crosses val="autoZero"/>
        <c:crossBetween val="midCat"/>
        <c:majorUnit val="0.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layout>
        <c:manualLayout>
          <c:xMode val="edge"/>
          <c:yMode val="edge"/>
          <c:x val="0.1019765189471112"/>
          <c:y val="4.418268127800435E-2"/>
          <c:w val="0.85820008956065486"/>
          <c:h val="0.10722784985542058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69508414839564E-2"/>
          <c:y val="0.18925315925820757"/>
          <c:w val="0.86975824144715441"/>
          <c:h val="0.687244348657497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Pre-transplant Dialysis (N = 112)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Sheet1!$B$2:$B$77</c:f>
              <c:numCache>
                <c:formatCode>0.00%</c:formatCode>
                <c:ptCount val="76"/>
                <c:pt idx="0">
                  <c:v>1</c:v>
                </c:pt>
                <c:pt idx="1">
                  <c:v>0.9375</c:v>
                </c:pt>
                <c:pt idx="2">
                  <c:v>0.91964233399999995</c:v>
                </c:pt>
                <c:pt idx="3">
                  <c:v>0.90178527829999999</c:v>
                </c:pt>
                <c:pt idx="4">
                  <c:v>0.87481933590000005</c:v>
                </c:pt>
                <c:pt idx="5">
                  <c:v>0.87481933590000005</c:v>
                </c:pt>
                <c:pt idx="6">
                  <c:v>0.87481933590000005</c:v>
                </c:pt>
                <c:pt idx="7">
                  <c:v>0.85659362790000004</c:v>
                </c:pt>
                <c:pt idx="8">
                  <c:v>0.84748107910000003</c:v>
                </c:pt>
                <c:pt idx="9">
                  <c:v>0.84748107910000003</c:v>
                </c:pt>
                <c:pt idx="10">
                  <c:v>0.84748107910000003</c:v>
                </c:pt>
                <c:pt idx="11">
                  <c:v>0.82014282230000002</c:v>
                </c:pt>
                <c:pt idx="12">
                  <c:v>0.82014282230000002</c:v>
                </c:pt>
                <c:pt idx="13">
                  <c:v>0.8110302734</c:v>
                </c:pt>
                <c:pt idx="14">
                  <c:v>0.80191772459999999</c:v>
                </c:pt>
                <c:pt idx="15">
                  <c:v>0.79280517579999998</c:v>
                </c:pt>
                <c:pt idx="16">
                  <c:v>0.78369201659999999</c:v>
                </c:pt>
                <c:pt idx="17">
                  <c:v>0.78369201659999999</c:v>
                </c:pt>
                <c:pt idx="18">
                  <c:v>0.76546691889999996</c:v>
                </c:pt>
                <c:pt idx="19">
                  <c:v>0.75635437009999995</c:v>
                </c:pt>
                <c:pt idx="20">
                  <c:v>0.75635437009999995</c:v>
                </c:pt>
                <c:pt idx="21">
                  <c:v>0.75635437009999995</c:v>
                </c:pt>
                <c:pt idx="22">
                  <c:v>0.75635437009999995</c:v>
                </c:pt>
                <c:pt idx="23">
                  <c:v>0.75635437009999995</c:v>
                </c:pt>
                <c:pt idx="24">
                  <c:v>0.74724121089999995</c:v>
                </c:pt>
                <c:pt idx="25">
                  <c:v>0.74724121089999995</c:v>
                </c:pt>
                <c:pt idx="26">
                  <c:v>0.74724121089999995</c:v>
                </c:pt>
                <c:pt idx="27">
                  <c:v>0.74724121089999995</c:v>
                </c:pt>
                <c:pt idx="28">
                  <c:v>0.73801635740000004</c:v>
                </c:pt>
                <c:pt idx="29">
                  <c:v>0.73801635740000004</c:v>
                </c:pt>
                <c:pt idx="30">
                  <c:v>0.73801635740000004</c:v>
                </c:pt>
                <c:pt idx="31">
                  <c:v>0.73801635740000004</c:v>
                </c:pt>
                <c:pt idx="32">
                  <c:v>0.72879089360000004</c:v>
                </c:pt>
                <c:pt idx="33">
                  <c:v>0.72879089360000004</c:v>
                </c:pt>
                <c:pt idx="34">
                  <c:v>0.72879089360000004</c:v>
                </c:pt>
                <c:pt idx="35">
                  <c:v>0.72879089360000004</c:v>
                </c:pt>
                <c:pt idx="36">
                  <c:v>0.72879089360000004</c:v>
                </c:pt>
                <c:pt idx="37">
                  <c:v>0.72879089360000004</c:v>
                </c:pt>
                <c:pt idx="38">
                  <c:v>0.72879089360000004</c:v>
                </c:pt>
                <c:pt idx="39">
                  <c:v>0.71956604000000002</c:v>
                </c:pt>
                <c:pt idx="40">
                  <c:v>0.71034057620000002</c:v>
                </c:pt>
                <c:pt idx="41">
                  <c:v>0.71034057620000002</c:v>
                </c:pt>
                <c:pt idx="42">
                  <c:v>0.71034057620000002</c:v>
                </c:pt>
                <c:pt idx="43">
                  <c:v>0.71034057620000002</c:v>
                </c:pt>
                <c:pt idx="44">
                  <c:v>0.71034057620000002</c:v>
                </c:pt>
                <c:pt idx="45">
                  <c:v>0.7011157227</c:v>
                </c:pt>
                <c:pt idx="46">
                  <c:v>0.7011157227</c:v>
                </c:pt>
                <c:pt idx="47">
                  <c:v>0.7011157227</c:v>
                </c:pt>
                <c:pt idx="48">
                  <c:v>0.69189025879999999</c:v>
                </c:pt>
                <c:pt idx="49">
                  <c:v>0.69189025879999999</c:v>
                </c:pt>
                <c:pt idx="50">
                  <c:v>0.69189025879999999</c:v>
                </c:pt>
                <c:pt idx="51">
                  <c:v>0.69189025879999999</c:v>
                </c:pt>
                <c:pt idx="52">
                  <c:v>0.69189025879999999</c:v>
                </c:pt>
                <c:pt idx="53">
                  <c:v>0.69189025879999999</c:v>
                </c:pt>
                <c:pt idx="54">
                  <c:v>0.69189025879999999</c:v>
                </c:pt>
                <c:pt idx="55">
                  <c:v>0.69189025879999999</c:v>
                </c:pt>
                <c:pt idx="56">
                  <c:v>0.69189025879999999</c:v>
                </c:pt>
                <c:pt idx="57">
                  <c:v>0.69189025879999999</c:v>
                </c:pt>
                <c:pt idx="58">
                  <c:v>0.69189025879999999</c:v>
                </c:pt>
                <c:pt idx="59">
                  <c:v>0.69189025879999999</c:v>
                </c:pt>
                <c:pt idx="60">
                  <c:v>0.69189025879999999</c:v>
                </c:pt>
                <c:pt idx="61">
                  <c:v>0.69189025879999999</c:v>
                </c:pt>
                <c:pt idx="62">
                  <c:v>0.69189025879999999</c:v>
                </c:pt>
                <c:pt idx="63">
                  <c:v>0.69189025879999999</c:v>
                </c:pt>
                <c:pt idx="64">
                  <c:v>0.69189025879999999</c:v>
                </c:pt>
                <c:pt idx="65">
                  <c:v>0.69189025879999999</c:v>
                </c:pt>
                <c:pt idx="66">
                  <c:v>0.69189025879999999</c:v>
                </c:pt>
                <c:pt idx="67">
                  <c:v>0.68254028320000004</c:v>
                </c:pt>
                <c:pt idx="68">
                  <c:v>0.68254028320000004</c:v>
                </c:pt>
                <c:pt idx="69">
                  <c:v>0.67319030759999998</c:v>
                </c:pt>
                <c:pt idx="70">
                  <c:v>0.67319030759999998</c:v>
                </c:pt>
                <c:pt idx="71">
                  <c:v>0.67319030759999998</c:v>
                </c:pt>
                <c:pt idx="72">
                  <c:v>0.66370910640000003</c:v>
                </c:pt>
                <c:pt idx="73">
                  <c:v>0.66370910640000003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De-novo Dialysis (N = 1,352)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Sheet1!$C$2:$C$77</c:f>
              <c:numCache>
                <c:formatCode>0.00%</c:formatCode>
                <c:ptCount val="76"/>
                <c:pt idx="0">
                  <c:v>1</c:v>
                </c:pt>
                <c:pt idx="1">
                  <c:v>0.95474731450000005</c:v>
                </c:pt>
                <c:pt idx="2">
                  <c:v>0.90248168949999996</c:v>
                </c:pt>
                <c:pt idx="3">
                  <c:v>0.84411193849999999</c:v>
                </c:pt>
                <c:pt idx="4">
                  <c:v>0.8014196777</c:v>
                </c:pt>
                <c:pt idx="5">
                  <c:v>0.75865173340000003</c:v>
                </c:pt>
                <c:pt idx="6">
                  <c:v>0.73383422850000002</c:v>
                </c:pt>
                <c:pt idx="7">
                  <c:v>0.70824401859999997</c:v>
                </c:pt>
                <c:pt idx="8">
                  <c:v>0.68639831539999996</c:v>
                </c:pt>
                <c:pt idx="9">
                  <c:v>0.67131958010000004</c:v>
                </c:pt>
                <c:pt idx="10">
                  <c:v>0.65319580079999995</c:v>
                </c:pt>
                <c:pt idx="11">
                  <c:v>0.63808441159999996</c:v>
                </c:pt>
                <c:pt idx="12">
                  <c:v>0.61842773439999998</c:v>
                </c:pt>
                <c:pt idx="13">
                  <c:v>0.60481750489999997</c:v>
                </c:pt>
                <c:pt idx="14">
                  <c:v>0.59269073490000002</c:v>
                </c:pt>
                <c:pt idx="15">
                  <c:v>0.58662750239999994</c:v>
                </c:pt>
                <c:pt idx="16">
                  <c:v>0.57525878909999995</c:v>
                </c:pt>
                <c:pt idx="17">
                  <c:v>0.56540588380000001</c:v>
                </c:pt>
                <c:pt idx="18">
                  <c:v>0.55858459469999999</c:v>
                </c:pt>
                <c:pt idx="19">
                  <c:v>0.55024749760000002</c:v>
                </c:pt>
                <c:pt idx="20">
                  <c:v>0.54190185550000003</c:v>
                </c:pt>
                <c:pt idx="21">
                  <c:v>0.53658294679999996</c:v>
                </c:pt>
                <c:pt idx="22">
                  <c:v>0.53049499509999998</c:v>
                </c:pt>
                <c:pt idx="23">
                  <c:v>0.52516723629999995</c:v>
                </c:pt>
                <c:pt idx="24">
                  <c:v>0.51603393549999999</c:v>
                </c:pt>
                <c:pt idx="25">
                  <c:v>0.51222839360000005</c:v>
                </c:pt>
                <c:pt idx="26">
                  <c:v>0.50385620119999996</c:v>
                </c:pt>
                <c:pt idx="27">
                  <c:v>0.49852020260000002</c:v>
                </c:pt>
                <c:pt idx="28">
                  <c:v>0.49089752199999998</c:v>
                </c:pt>
                <c:pt idx="29">
                  <c:v>0.48556182860000002</c:v>
                </c:pt>
                <c:pt idx="30">
                  <c:v>0.47870147709999999</c:v>
                </c:pt>
                <c:pt idx="31">
                  <c:v>0.47184112550000001</c:v>
                </c:pt>
                <c:pt idx="32">
                  <c:v>0.46726745609999998</c:v>
                </c:pt>
                <c:pt idx="33">
                  <c:v>0.4634561157</c:v>
                </c:pt>
                <c:pt idx="34">
                  <c:v>0.46193145749999998</c:v>
                </c:pt>
                <c:pt idx="35">
                  <c:v>0.45735809329999999</c:v>
                </c:pt>
                <c:pt idx="36">
                  <c:v>0.45202209469999999</c:v>
                </c:pt>
                <c:pt idx="37">
                  <c:v>0.45125976559999997</c:v>
                </c:pt>
                <c:pt idx="38">
                  <c:v>0.4497354126</c:v>
                </c:pt>
                <c:pt idx="39">
                  <c:v>0.44363739009999997</c:v>
                </c:pt>
                <c:pt idx="40">
                  <c:v>0.43982604980000001</c:v>
                </c:pt>
                <c:pt idx="41">
                  <c:v>0.4375350952</c:v>
                </c:pt>
                <c:pt idx="42">
                  <c:v>0.43524444579999999</c:v>
                </c:pt>
                <c:pt idx="43">
                  <c:v>0.43217926029999998</c:v>
                </c:pt>
                <c:pt idx="44">
                  <c:v>0.42911285399999999</c:v>
                </c:pt>
                <c:pt idx="45">
                  <c:v>0.42680999759999999</c:v>
                </c:pt>
                <c:pt idx="46">
                  <c:v>0.42527465819999999</c:v>
                </c:pt>
                <c:pt idx="47">
                  <c:v>0.4214337158</c:v>
                </c:pt>
                <c:pt idx="48">
                  <c:v>0.42066467289999998</c:v>
                </c:pt>
                <c:pt idx="49">
                  <c:v>0.42066467289999998</c:v>
                </c:pt>
                <c:pt idx="50">
                  <c:v>0.417588501</c:v>
                </c:pt>
                <c:pt idx="51">
                  <c:v>0.41528137209999999</c:v>
                </c:pt>
                <c:pt idx="52">
                  <c:v>0.41220520020000001</c:v>
                </c:pt>
                <c:pt idx="53">
                  <c:v>0.41143615719999999</c:v>
                </c:pt>
                <c:pt idx="54">
                  <c:v>0.40912902829999998</c:v>
                </c:pt>
                <c:pt idx="55">
                  <c:v>0.40682189940000002</c:v>
                </c:pt>
                <c:pt idx="56">
                  <c:v>0.40451477050000001</c:v>
                </c:pt>
                <c:pt idx="57">
                  <c:v>0.40374572749999998</c:v>
                </c:pt>
                <c:pt idx="58">
                  <c:v>0.40066955570000001</c:v>
                </c:pt>
                <c:pt idx="59">
                  <c:v>0.39913146970000002</c:v>
                </c:pt>
                <c:pt idx="60">
                  <c:v>0.39759338379999998</c:v>
                </c:pt>
                <c:pt idx="61">
                  <c:v>0.39605529789999999</c:v>
                </c:pt>
                <c:pt idx="62">
                  <c:v>0.39605529789999999</c:v>
                </c:pt>
                <c:pt idx="63">
                  <c:v>0.39528625490000002</c:v>
                </c:pt>
                <c:pt idx="64">
                  <c:v>0.39297912600000001</c:v>
                </c:pt>
                <c:pt idx="65">
                  <c:v>0.39144104000000002</c:v>
                </c:pt>
                <c:pt idx="66">
                  <c:v>0.38913391110000001</c:v>
                </c:pt>
                <c:pt idx="67">
                  <c:v>0.38836486819999999</c:v>
                </c:pt>
                <c:pt idx="68">
                  <c:v>0.38836486819999999</c:v>
                </c:pt>
                <c:pt idx="69">
                  <c:v>0.38836486819999999</c:v>
                </c:pt>
                <c:pt idx="70">
                  <c:v>0.38605316160000003</c:v>
                </c:pt>
                <c:pt idx="71">
                  <c:v>0.38605316160000003</c:v>
                </c:pt>
                <c:pt idx="72">
                  <c:v>0.38297088620000003</c:v>
                </c:pt>
                <c:pt idx="73">
                  <c:v>0.38219879150000002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Dialysis (N = 22,651)</c:v>
                </c:pt>
              </c:strCache>
            </c:strRef>
          </c:tx>
          <c:spPr>
            <a:ln w="38100">
              <a:solidFill>
                <a:srgbClr val="BA8036"/>
              </a:solidFill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Sheet1!$D$2:$D$77</c:f>
              <c:numCache>
                <c:formatCode>0.00%</c:formatCode>
                <c:ptCount val="76"/>
                <c:pt idx="0">
                  <c:v>1</c:v>
                </c:pt>
                <c:pt idx="1">
                  <c:v>0.98604614260000001</c:v>
                </c:pt>
                <c:pt idx="2">
                  <c:v>0.98043273929999997</c:v>
                </c:pt>
                <c:pt idx="3">
                  <c:v>0.9755670166</c:v>
                </c:pt>
                <c:pt idx="4">
                  <c:v>0.9721588135</c:v>
                </c:pt>
                <c:pt idx="5">
                  <c:v>0.96835021970000001</c:v>
                </c:pt>
                <c:pt idx="6">
                  <c:v>0.9644494629</c:v>
                </c:pt>
                <c:pt idx="7">
                  <c:v>0.96187622070000001</c:v>
                </c:pt>
                <c:pt idx="8">
                  <c:v>0.95956604000000001</c:v>
                </c:pt>
                <c:pt idx="9">
                  <c:v>0.95716613770000003</c:v>
                </c:pt>
                <c:pt idx="10">
                  <c:v>0.95534301759999996</c:v>
                </c:pt>
                <c:pt idx="11">
                  <c:v>0.95307434079999998</c:v>
                </c:pt>
                <c:pt idx="12">
                  <c:v>0.95116088870000004</c:v>
                </c:pt>
                <c:pt idx="13">
                  <c:v>0.94924621580000001</c:v>
                </c:pt>
                <c:pt idx="14">
                  <c:v>0.94764282229999997</c:v>
                </c:pt>
                <c:pt idx="15">
                  <c:v>0.94577148440000003</c:v>
                </c:pt>
                <c:pt idx="16">
                  <c:v>0.9444348145</c:v>
                </c:pt>
                <c:pt idx="17">
                  <c:v>0.94278503420000004</c:v>
                </c:pt>
                <c:pt idx="18">
                  <c:v>0.94082336430000002</c:v>
                </c:pt>
                <c:pt idx="19">
                  <c:v>0.9392181396</c:v>
                </c:pt>
                <c:pt idx="20">
                  <c:v>0.93801391599999995</c:v>
                </c:pt>
                <c:pt idx="21">
                  <c:v>0.93645263670000001</c:v>
                </c:pt>
                <c:pt idx="22">
                  <c:v>0.93462280269999998</c:v>
                </c:pt>
                <c:pt idx="23">
                  <c:v>0.93332885740000004</c:v>
                </c:pt>
                <c:pt idx="24">
                  <c:v>0.93198974609999996</c:v>
                </c:pt>
                <c:pt idx="25">
                  <c:v>0.93029296880000001</c:v>
                </c:pt>
                <c:pt idx="26">
                  <c:v>0.9288189697</c:v>
                </c:pt>
                <c:pt idx="27">
                  <c:v>0.92752380369999998</c:v>
                </c:pt>
                <c:pt idx="28">
                  <c:v>0.92622802729999998</c:v>
                </c:pt>
                <c:pt idx="29">
                  <c:v>0.92493164059999999</c:v>
                </c:pt>
                <c:pt idx="30">
                  <c:v>0.92323303219999997</c:v>
                </c:pt>
                <c:pt idx="31">
                  <c:v>0.92122192380000001</c:v>
                </c:pt>
                <c:pt idx="32">
                  <c:v>0.91961242679999999</c:v>
                </c:pt>
                <c:pt idx="33">
                  <c:v>0.91809204099999997</c:v>
                </c:pt>
                <c:pt idx="34">
                  <c:v>0.91661621090000001</c:v>
                </c:pt>
                <c:pt idx="35">
                  <c:v>0.91522949220000005</c:v>
                </c:pt>
                <c:pt idx="36">
                  <c:v>0.91379760740000004</c:v>
                </c:pt>
                <c:pt idx="37">
                  <c:v>0.91205200200000003</c:v>
                </c:pt>
                <c:pt idx="38">
                  <c:v>0.91057495119999998</c:v>
                </c:pt>
                <c:pt idx="39">
                  <c:v>0.90905273440000001</c:v>
                </c:pt>
                <c:pt idx="40">
                  <c:v>0.90775390629999997</c:v>
                </c:pt>
                <c:pt idx="41">
                  <c:v>0.90632080079999999</c:v>
                </c:pt>
                <c:pt idx="42">
                  <c:v>0.90479736330000005</c:v>
                </c:pt>
                <c:pt idx="43">
                  <c:v>0.9031842041</c:v>
                </c:pt>
                <c:pt idx="44">
                  <c:v>0.90166076660000005</c:v>
                </c:pt>
                <c:pt idx="45">
                  <c:v>0.90009216309999995</c:v>
                </c:pt>
                <c:pt idx="46">
                  <c:v>0.89879150389999996</c:v>
                </c:pt>
                <c:pt idx="47">
                  <c:v>0.89740173339999996</c:v>
                </c:pt>
                <c:pt idx="48">
                  <c:v>0.89628051760000005</c:v>
                </c:pt>
                <c:pt idx="49">
                  <c:v>0.89524841310000003</c:v>
                </c:pt>
                <c:pt idx="50">
                  <c:v>0.8939019775</c:v>
                </c:pt>
                <c:pt idx="51">
                  <c:v>0.8923760986</c:v>
                </c:pt>
                <c:pt idx="52">
                  <c:v>0.89138854980000004</c:v>
                </c:pt>
                <c:pt idx="53">
                  <c:v>0.88977233889999996</c:v>
                </c:pt>
                <c:pt idx="54">
                  <c:v>0.88842468259999996</c:v>
                </c:pt>
                <c:pt idx="55">
                  <c:v>0.88685302730000004</c:v>
                </c:pt>
                <c:pt idx="56">
                  <c:v>0.88563964839999998</c:v>
                </c:pt>
                <c:pt idx="57">
                  <c:v>0.88406677249999999</c:v>
                </c:pt>
                <c:pt idx="58">
                  <c:v>0.88285339360000004</c:v>
                </c:pt>
                <c:pt idx="59">
                  <c:v>0.88159484860000004</c:v>
                </c:pt>
                <c:pt idx="60">
                  <c:v>0.88033569339999995</c:v>
                </c:pt>
                <c:pt idx="61">
                  <c:v>0.87925659180000004</c:v>
                </c:pt>
                <c:pt idx="62">
                  <c:v>0.87781738279999999</c:v>
                </c:pt>
                <c:pt idx="63">
                  <c:v>0.87646850590000003</c:v>
                </c:pt>
                <c:pt idx="64">
                  <c:v>0.87507385250000003</c:v>
                </c:pt>
                <c:pt idx="65">
                  <c:v>0.87390441890000004</c:v>
                </c:pt>
                <c:pt idx="66">
                  <c:v>0.87228393550000005</c:v>
                </c:pt>
                <c:pt idx="67">
                  <c:v>0.87102416989999998</c:v>
                </c:pt>
                <c:pt idx="68">
                  <c:v>0.86967346190000006</c:v>
                </c:pt>
                <c:pt idx="69">
                  <c:v>0.86827697749999999</c:v>
                </c:pt>
                <c:pt idx="70">
                  <c:v>0.86705993650000002</c:v>
                </c:pt>
                <c:pt idx="71">
                  <c:v>0.86597778319999996</c:v>
                </c:pt>
                <c:pt idx="72">
                  <c:v>0.86484985349999999</c:v>
                </c:pt>
                <c:pt idx="73">
                  <c:v>0.86381225589999999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B3-4F5A-A92B-C898838B1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36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 b="1"/>
            </a:pPr>
            <a:endParaRPr lang="en-US"/>
          </a:p>
        </c:txPr>
        <c:crossAx val="684754768"/>
        <c:crosses val="autoZero"/>
        <c:crossBetween val="midCat"/>
        <c:majorUnit val="30"/>
      </c:valAx>
      <c:valAx>
        <c:axId val="68475476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Survival (%)</a:t>
                </a:r>
              </a:p>
            </c:rich>
          </c:tx>
          <c:layout>
            <c:manualLayout>
              <c:xMode val="edge"/>
              <c:yMode val="edge"/>
              <c:x val="1.1392995550452132E-3"/>
              <c:y val="0.3717913057940464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684756728"/>
        <c:crosses val="autoZero"/>
        <c:crossBetween val="midCat"/>
        <c:majorUnit val="0.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7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700" b="1" baseline="0"/>
            </a:pPr>
            <a:endParaRPr lang="en-US"/>
          </a:p>
        </c:txPr>
      </c:legendEntry>
      <c:layout>
        <c:manualLayout>
          <c:xMode val="edge"/>
          <c:yMode val="edge"/>
          <c:x val="8.9523117807753835E-2"/>
          <c:y val="5.7839205328112563E-2"/>
          <c:w val="0.87055186556072983"/>
          <c:h val="0.10676853242127532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700" b="1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37912436277632E-2"/>
          <c:y val="0.15988800239149986"/>
          <c:w val="0.86625398753557503"/>
          <c:h val="0.7143333353644832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De-novo Dialysis (N = 48)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Sheet1!$B$2:$B$77</c:f>
              <c:numCache>
                <c:formatCode>0.00%</c:formatCode>
                <c:ptCount val="76"/>
                <c:pt idx="0">
                  <c:v>1</c:v>
                </c:pt>
                <c:pt idx="1">
                  <c:v>0.9375</c:v>
                </c:pt>
                <c:pt idx="2">
                  <c:v>0.91666625980000005</c:v>
                </c:pt>
                <c:pt idx="3">
                  <c:v>0.91666625980000005</c:v>
                </c:pt>
                <c:pt idx="4">
                  <c:v>0.83139526370000005</c:v>
                </c:pt>
                <c:pt idx="5">
                  <c:v>0.76744140630000002</c:v>
                </c:pt>
                <c:pt idx="6">
                  <c:v>0.72480590820000002</c:v>
                </c:pt>
                <c:pt idx="7">
                  <c:v>0.68087829590000004</c:v>
                </c:pt>
                <c:pt idx="8">
                  <c:v>0.61498687740000002</c:v>
                </c:pt>
                <c:pt idx="9">
                  <c:v>0.54909545900000001</c:v>
                </c:pt>
                <c:pt idx="10">
                  <c:v>0.54909545900000001</c:v>
                </c:pt>
                <c:pt idx="11">
                  <c:v>0.54909545900000001</c:v>
                </c:pt>
                <c:pt idx="12">
                  <c:v>0.50516784670000003</c:v>
                </c:pt>
                <c:pt idx="13">
                  <c:v>0.48320404049999999</c:v>
                </c:pt>
                <c:pt idx="14">
                  <c:v>0.4612402344</c:v>
                </c:pt>
                <c:pt idx="15">
                  <c:v>0.4612402344</c:v>
                </c:pt>
                <c:pt idx="16">
                  <c:v>0.4612402344</c:v>
                </c:pt>
                <c:pt idx="17">
                  <c:v>0.43817810060000001</c:v>
                </c:pt>
                <c:pt idx="18">
                  <c:v>0.43817810060000001</c:v>
                </c:pt>
                <c:pt idx="19">
                  <c:v>0.43817810060000001</c:v>
                </c:pt>
                <c:pt idx="20">
                  <c:v>0.43817810060000001</c:v>
                </c:pt>
                <c:pt idx="21">
                  <c:v>0.43817810060000001</c:v>
                </c:pt>
                <c:pt idx="22">
                  <c:v>0.43817810060000001</c:v>
                </c:pt>
                <c:pt idx="23">
                  <c:v>0.43817810060000001</c:v>
                </c:pt>
                <c:pt idx="24">
                  <c:v>0.43817810060000001</c:v>
                </c:pt>
                <c:pt idx="25">
                  <c:v>0.43817810060000001</c:v>
                </c:pt>
                <c:pt idx="26">
                  <c:v>0.43817810060000001</c:v>
                </c:pt>
                <c:pt idx="27">
                  <c:v>0.43817810060000001</c:v>
                </c:pt>
                <c:pt idx="28">
                  <c:v>0.43817810060000001</c:v>
                </c:pt>
                <c:pt idx="29">
                  <c:v>0.43817810060000001</c:v>
                </c:pt>
                <c:pt idx="30">
                  <c:v>0.43817810060000001</c:v>
                </c:pt>
                <c:pt idx="31">
                  <c:v>0.43817810060000001</c:v>
                </c:pt>
                <c:pt idx="32">
                  <c:v>0.43817810060000001</c:v>
                </c:pt>
                <c:pt idx="33">
                  <c:v>0.43817810060000001</c:v>
                </c:pt>
                <c:pt idx="34">
                  <c:v>0.43817810060000001</c:v>
                </c:pt>
                <c:pt idx="35">
                  <c:v>0.43817810060000001</c:v>
                </c:pt>
                <c:pt idx="36">
                  <c:v>0.41511627200000001</c:v>
                </c:pt>
                <c:pt idx="37">
                  <c:v>0.41511627200000001</c:v>
                </c:pt>
                <c:pt idx="38">
                  <c:v>0.41511627200000001</c:v>
                </c:pt>
                <c:pt idx="39">
                  <c:v>0.41511627200000001</c:v>
                </c:pt>
                <c:pt idx="40">
                  <c:v>0.41511627200000001</c:v>
                </c:pt>
                <c:pt idx="41">
                  <c:v>0.41511627200000001</c:v>
                </c:pt>
                <c:pt idx="42">
                  <c:v>0.41511627200000001</c:v>
                </c:pt>
                <c:pt idx="43">
                  <c:v>0.41511627200000001</c:v>
                </c:pt>
                <c:pt idx="44">
                  <c:v>0.41511627200000001</c:v>
                </c:pt>
                <c:pt idx="45">
                  <c:v>0.3906976318</c:v>
                </c:pt>
                <c:pt idx="46">
                  <c:v>0.3906976318</c:v>
                </c:pt>
                <c:pt idx="47">
                  <c:v>0.3906976318</c:v>
                </c:pt>
                <c:pt idx="48">
                  <c:v>0.3906976318</c:v>
                </c:pt>
                <c:pt idx="49">
                  <c:v>0.3906976318</c:v>
                </c:pt>
                <c:pt idx="50">
                  <c:v>0.3906976318</c:v>
                </c:pt>
                <c:pt idx="51">
                  <c:v>0.3906976318</c:v>
                </c:pt>
                <c:pt idx="52">
                  <c:v>0.3906976318</c:v>
                </c:pt>
                <c:pt idx="53">
                  <c:v>0.3906976318</c:v>
                </c:pt>
                <c:pt idx="54">
                  <c:v>0.3906976318</c:v>
                </c:pt>
                <c:pt idx="55">
                  <c:v>0.3906976318</c:v>
                </c:pt>
                <c:pt idx="56">
                  <c:v>0.3906976318</c:v>
                </c:pt>
                <c:pt idx="57">
                  <c:v>0.3906976318</c:v>
                </c:pt>
                <c:pt idx="58">
                  <c:v>0.3906976318</c:v>
                </c:pt>
                <c:pt idx="59">
                  <c:v>0.3906976318</c:v>
                </c:pt>
                <c:pt idx="60">
                  <c:v>0.3906976318</c:v>
                </c:pt>
                <c:pt idx="61">
                  <c:v>0.3906976318</c:v>
                </c:pt>
                <c:pt idx="62">
                  <c:v>0.3906976318</c:v>
                </c:pt>
                <c:pt idx="63">
                  <c:v>0.3906976318</c:v>
                </c:pt>
                <c:pt idx="64">
                  <c:v>0.3906976318</c:v>
                </c:pt>
                <c:pt idx="65">
                  <c:v>0.3906976318</c:v>
                </c:pt>
                <c:pt idx="66">
                  <c:v>0.36465087889999998</c:v>
                </c:pt>
                <c:pt idx="67">
                  <c:v>0.36465087889999998</c:v>
                </c:pt>
                <c:pt idx="68">
                  <c:v>0.36465087889999998</c:v>
                </c:pt>
                <c:pt idx="69">
                  <c:v>0.36465087889999998</c:v>
                </c:pt>
                <c:pt idx="70">
                  <c:v>0.36465087889999998</c:v>
                </c:pt>
                <c:pt idx="71">
                  <c:v>0.36465087889999998</c:v>
                </c:pt>
                <c:pt idx="72">
                  <c:v>0.36465087889999998</c:v>
                </c:pt>
                <c:pt idx="73">
                  <c:v>0.36465087889999998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A-44B1-BAEF-D7EB07B00E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Dialysis (N = 929)</c:v>
                </c:pt>
              </c:strCache>
            </c:strRef>
          </c:tx>
          <c:spPr>
            <a:ln w="38100">
              <a:solidFill>
                <a:srgbClr val="BA8036"/>
              </a:solidFill>
              <a:prstDash val="solid"/>
            </a:ln>
          </c:spPr>
          <c:marker>
            <c:symbol val="none"/>
          </c:marker>
          <c:xVal>
            <c:numRef>
              <c:f>Sheet1!$A$2:$A$77</c:f>
              <c:numCache>
                <c:formatCode>General</c:formatCode>
                <c:ptCount val="7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</c:numCache>
            </c:numRef>
          </c:xVal>
          <c:yVal>
            <c:numRef>
              <c:f>Sheet1!$C$2:$C$77</c:f>
              <c:numCache>
                <c:formatCode>0.00%</c:formatCode>
                <c:ptCount val="76"/>
                <c:pt idx="0">
                  <c:v>1</c:v>
                </c:pt>
                <c:pt idx="1">
                  <c:v>0.97523803710000001</c:v>
                </c:pt>
                <c:pt idx="2">
                  <c:v>0.96660766600000003</c:v>
                </c:pt>
                <c:pt idx="3">
                  <c:v>0.96552673339999995</c:v>
                </c:pt>
                <c:pt idx="4">
                  <c:v>0.96552673339999995</c:v>
                </c:pt>
                <c:pt idx="5">
                  <c:v>0.96118957520000003</c:v>
                </c:pt>
                <c:pt idx="6">
                  <c:v>0.95684143070000005</c:v>
                </c:pt>
                <c:pt idx="7">
                  <c:v>0.95466552729999998</c:v>
                </c:pt>
                <c:pt idx="8">
                  <c:v>0.95357727049999996</c:v>
                </c:pt>
                <c:pt idx="9">
                  <c:v>0.95030639650000004</c:v>
                </c:pt>
                <c:pt idx="10">
                  <c:v>0.94921447749999999</c:v>
                </c:pt>
                <c:pt idx="11">
                  <c:v>0.94702697749999998</c:v>
                </c:pt>
                <c:pt idx="12">
                  <c:v>0.94483764650000002</c:v>
                </c:pt>
                <c:pt idx="13">
                  <c:v>0.94264526370000001</c:v>
                </c:pt>
                <c:pt idx="14">
                  <c:v>0.94154907229999996</c:v>
                </c:pt>
                <c:pt idx="15">
                  <c:v>0.94154907229999996</c:v>
                </c:pt>
                <c:pt idx="16">
                  <c:v>0.94154907229999996</c:v>
                </c:pt>
                <c:pt idx="17">
                  <c:v>0.939354248</c:v>
                </c:pt>
                <c:pt idx="18">
                  <c:v>0.93606201170000003</c:v>
                </c:pt>
                <c:pt idx="19">
                  <c:v>0.9349645996</c:v>
                </c:pt>
                <c:pt idx="20">
                  <c:v>0.93167297360000001</c:v>
                </c:pt>
                <c:pt idx="21">
                  <c:v>0.92947814939999995</c:v>
                </c:pt>
                <c:pt idx="22">
                  <c:v>0.92838073730000004</c:v>
                </c:pt>
                <c:pt idx="23">
                  <c:v>0.92508850099999995</c:v>
                </c:pt>
                <c:pt idx="24">
                  <c:v>0.92399108890000003</c:v>
                </c:pt>
                <c:pt idx="25">
                  <c:v>0.92399108890000003</c:v>
                </c:pt>
                <c:pt idx="26">
                  <c:v>0.92399108890000003</c:v>
                </c:pt>
                <c:pt idx="27">
                  <c:v>0.92399108890000003</c:v>
                </c:pt>
                <c:pt idx="28">
                  <c:v>0.92289367680000001</c:v>
                </c:pt>
                <c:pt idx="29">
                  <c:v>0.92289367680000001</c:v>
                </c:pt>
                <c:pt idx="30">
                  <c:v>0.9185040283</c:v>
                </c:pt>
                <c:pt idx="31">
                  <c:v>0.91740661619999997</c:v>
                </c:pt>
                <c:pt idx="32">
                  <c:v>0.91411499019999998</c:v>
                </c:pt>
                <c:pt idx="33">
                  <c:v>0.90971740720000005</c:v>
                </c:pt>
                <c:pt idx="34">
                  <c:v>0.90861572270000002</c:v>
                </c:pt>
                <c:pt idx="35">
                  <c:v>0.90421020510000005</c:v>
                </c:pt>
                <c:pt idx="36">
                  <c:v>0.9031091309</c:v>
                </c:pt>
                <c:pt idx="37">
                  <c:v>0.90200805660000005</c:v>
                </c:pt>
                <c:pt idx="38">
                  <c:v>0.90090637210000002</c:v>
                </c:pt>
                <c:pt idx="39">
                  <c:v>0.90090637210000002</c:v>
                </c:pt>
                <c:pt idx="40">
                  <c:v>0.90090637210000002</c:v>
                </c:pt>
                <c:pt idx="41">
                  <c:v>0.90090637210000002</c:v>
                </c:pt>
                <c:pt idx="42">
                  <c:v>0.89870361330000004</c:v>
                </c:pt>
                <c:pt idx="43">
                  <c:v>0.89760253909999999</c:v>
                </c:pt>
                <c:pt idx="44">
                  <c:v>0.89650085450000006</c:v>
                </c:pt>
                <c:pt idx="45">
                  <c:v>0.8953997803</c:v>
                </c:pt>
                <c:pt idx="46">
                  <c:v>0.8953997803</c:v>
                </c:pt>
                <c:pt idx="47">
                  <c:v>0.8953997803</c:v>
                </c:pt>
                <c:pt idx="48">
                  <c:v>0.8953997803</c:v>
                </c:pt>
                <c:pt idx="49">
                  <c:v>0.89429138180000001</c:v>
                </c:pt>
                <c:pt idx="50">
                  <c:v>0.89318359380000001</c:v>
                </c:pt>
                <c:pt idx="51">
                  <c:v>0.89207519530000001</c:v>
                </c:pt>
                <c:pt idx="52">
                  <c:v>0.88985900880000002</c:v>
                </c:pt>
                <c:pt idx="53">
                  <c:v>0.88764221190000003</c:v>
                </c:pt>
                <c:pt idx="54">
                  <c:v>0.88764221190000003</c:v>
                </c:pt>
                <c:pt idx="55">
                  <c:v>0.88653442380000003</c:v>
                </c:pt>
                <c:pt idx="56">
                  <c:v>0.88320983890000004</c:v>
                </c:pt>
                <c:pt idx="57">
                  <c:v>0.88210144040000005</c:v>
                </c:pt>
                <c:pt idx="58">
                  <c:v>0.87877319340000004</c:v>
                </c:pt>
                <c:pt idx="59">
                  <c:v>0.87877319340000004</c:v>
                </c:pt>
                <c:pt idx="60">
                  <c:v>0.87766174320000001</c:v>
                </c:pt>
                <c:pt idx="61">
                  <c:v>0.87655090329999996</c:v>
                </c:pt>
                <c:pt idx="62">
                  <c:v>0.87432922359999998</c:v>
                </c:pt>
                <c:pt idx="63">
                  <c:v>0.87210693360000002</c:v>
                </c:pt>
                <c:pt idx="64">
                  <c:v>0.86988525390000004</c:v>
                </c:pt>
                <c:pt idx="65">
                  <c:v>0.86654785160000003</c:v>
                </c:pt>
                <c:pt idx="66">
                  <c:v>0.86543579100000001</c:v>
                </c:pt>
                <c:pt idx="67">
                  <c:v>0.86543579100000001</c:v>
                </c:pt>
                <c:pt idx="68">
                  <c:v>0.86432312010000001</c:v>
                </c:pt>
                <c:pt idx="69">
                  <c:v>0.8620983887</c:v>
                </c:pt>
                <c:pt idx="70">
                  <c:v>0.85987365719999997</c:v>
                </c:pt>
                <c:pt idx="71">
                  <c:v>0.85876159669999996</c:v>
                </c:pt>
                <c:pt idx="72">
                  <c:v>0.85542419430000005</c:v>
                </c:pt>
                <c:pt idx="73">
                  <c:v>0.85319946290000004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A-44B1-BAEF-D7EB07B00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756728"/>
        <c:axId val="684754768"/>
      </c:scatterChart>
      <c:valAx>
        <c:axId val="684756728"/>
        <c:scaling>
          <c:orientation val="minMax"/>
          <c:max val="36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48626326600479286"/>
              <c:y val="0.9433596804250762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600" b="1"/>
            </a:pPr>
            <a:endParaRPr lang="en-US"/>
          </a:p>
        </c:txPr>
        <c:crossAx val="684754768"/>
        <c:crosses val="autoZero"/>
        <c:crossBetween val="midCat"/>
        <c:majorUnit val="30"/>
      </c:valAx>
      <c:valAx>
        <c:axId val="684754768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Survival (%)</a:t>
                </a:r>
              </a:p>
            </c:rich>
          </c:tx>
          <c:layout>
            <c:manualLayout>
              <c:xMode val="edge"/>
              <c:yMode val="edge"/>
              <c:x val="1.1392995550452132E-3"/>
              <c:y val="0.3717913057940464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684756728"/>
        <c:crosses val="autoZero"/>
        <c:crossBetween val="midCat"/>
        <c:majorUnit val="0.25"/>
      </c:valAx>
      <c:spPr>
        <a:noFill/>
        <a:ln>
          <a:solidFill>
            <a:schemeClr val="tx1">
              <a:alpha val="95000"/>
            </a:schemeClr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 baseline="0"/>
            </a:pPr>
            <a:endParaRPr lang="en-US"/>
          </a:p>
        </c:txPr>
      </c:legendEntry>
      <c:layout>
        <c:manualLayout>
          <c:xMode val="edge"/>
          <c:yMode val="edge"/>
          <c:x val="8.7319921187532151E-2"/>
          <c:y val="4.1906626124913568E-2"/>
          <c:w val="0.8659192939858581"/>
          <c:h val="0.10676853242127532"/>
        </c:manualLayout>
      </c:layout>
      <c:overlay val="1"/>
      <c:spPr>
        <a:noFill/>
        <a:ln w="15875"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2000" b="1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chemeClr val="bg2"/>
                        </a:solidFill>
                      </a:defRPr>
                    </a:pPr>
                    <a:fld id="{75586242-4059-4824-ABCE-72ECEDBE2D6A}" type="VALUE">
                      <a:rPr lang="en-US" sz="1600" smtClean="0"/>
                      <a:pPr>
                        <a:defRPr sz="1600">
                          <a:solidFill>
                            <a:schemeClr val="bg2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A1-4386-A004-E3A9A569A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350E2E-9B3F-4765-AC34-2CBC0775CA9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DA1-4386-A004-E3A9A569A9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E526F5-C431-4D97-A5B2-408B5DDE3C1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A1-4386-A004-E3A9A569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A63D51-9158-469D-A8C0-8ECED114780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DA1-4386-A004-E3A9A569A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A66AEE-46A3-4AEE-8239-31B442CA20A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ECMO</c:v>
                </c:pt>
                <c:pt idx="1">
                  <c:v>VAD</c:v>
                </c:pt>
                <c:pt idx="2">
                  <c:v>BiVAD</c:v>
                </c:pt>
                <c:pt idx="3">
                  <c:v>TAH</c:v>
                </c:pt>
                <c:pt idx="4">
                  <c:v>None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5.5999999999999994E-2</c:v>
                </c:pt>
                <c:pt idx="1">
                  <c:v>0.155</c:v>
                </c:pt>
                <c:pt idx="2">
                  <c:v>0.04</c:v>
                </c:pt>
                <c:pt idx="3">
                  <c:v>2E-3</c:v>
                </c:pt>
                <c:pt idx="4">
                  <c:v>0.747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AACDB6-6752-4421-87CA-F6AF497AB78E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A1-4386-A004-E3A9A569A9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F5A6F2-C7B9-4C93-8968-9B632D141F5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A1-4386-A004-E3A9A569A9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364175A-7B76-4463-AEC4-004A9F52F4C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A1-4386-A004-E3A9A569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82A357D-BD7C-4BB9-8DF6-C601BAE61C9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A1-4386-A004-E3A9A569A9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F7955-FD58-44BE-B559-BD0FB254477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A1-4386-A004-E3A9A569A9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ECMO</c:v>
                </c:pt>
                <c:pt idx="1">
                  <c:v>VAD</c:v>
                </c:pt>
                <c:pt idx="2">
                  <c:v>BiVAD</c:v>
                </c:pt>
                <c:pt idx="3">
                  <c:v>TAH</c:v>
                </c:pt>
                <c:pt idx="4">
                  <c:v>None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0.23399999999999999</c:v>
                </c:pt>
                <c:pt idx="1">
                  <c:v>0.14300000000000002</c:v>
                </c:pt>
                <c:pt idx="2">
                  <c:v>6.3E-2</c:v>
                </c:pt>
                <c:pt idx="3">
                  <c:v>0</c:v>
                </c:pt>
                <c:pt idx="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MCS Device Type</a:t>
                </a:r>
              </a:p>
            </c:rich>
          </c:tx>
          <c:layout>
            <c:manualLayout>
              <c:xMode val="edge"/>
              <c:yMode val="edge"/>
              <c:x val="0.43639222924348264"/>
              <c:y val="0.930128917599035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2.7732669506509409E-2"/>
              <c:y val="0.2791903780931445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CF</c:v>
                </c:pt>
                <c:pt idx="1">
                  <c:v>COPD</c:v>
                </c:pt>
                <c:pt idx="2">
                  <c:v>IPF</c:v>
                </c:pt>
                <c:pt idx="3">
                  <c:v>IPAH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0.129</c:v>
                </c:pt>
                <c:pt idx="1">
                  <c:v>0.35899999999999999</c:v>
                </c:pt>
                <c:pt idx="2">
                  <c:v>0.313</c:v>
                </c:pt>
                <c:pt idx="3">
                  <c:v>2.4E-2</c:v>
                </c:pt>
                <c:pt idx="4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CF</c:v>
                </c:pt>
                <c:pt idx="1">
                  <c:v>COPD</c:v>
                </c:pt>
                <c:pt idx="2">
                  <c:v>IPF</c:v>
                </c:pt>
                <c:pt idx="3">
                  <c:v>IPAH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0.127</c:v>
                </c:pt>
                <c:pt idx="1">
                  <c:v>0.23200000000000001</c:v>
                </c:pt>
                <c:pt idx="2">
                  <c:v>0.30499999999999999</c:v>
                </c:pt>
                <c:pt idx="3">
                  <c:v>7.5999999999999998E-2</c:v>
                </c:pt>
                <c:pt idx="4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Diagnosis</a:t>
                </a:r>
              </a:p>
            </c:rich>
          </c:tx>
          <c:layout>
            <c:manualLayout>
              <c:xMode val="edge"/>
              <c:yMode val="edge"/>
              <c:x val="0.46612442675434801"/>
              <c:y val="0.919811042267206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4.4556231170404401E-2"/>
              <c:y val="0.2795656452991257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layout>
                <c:manualLayout>
                  <c:x val="4.10410399088558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2F-4DE6-9445-7C61CB6C754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CF</c:v>
                </c:pt>
                <c:pt idx="1">
                  <c:v>COPD</c:v>
                </c:pt>
                <c:pt idx="2">
                  <c:v>IPF</c:v>
                </c:pt>
                <c:pt idx="3">
                  <c:v>IPAH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2E-3</c:v>
                </c:pt>
                <c:pt idx="1">
                  <c:v>0.46500000000000002</c:v>
                </c:pt>
                <c:pt idx="2">
                  <c:v>0.40899999999999997</c:v>
                </c:pt>
                <c:pt idx="3">
                  <c:v>6.0000000000000001E-3</c:v>
                </c:pt>
                <c:pt idx="4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F-4399-B5FE-1C5D67D10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1"/>
              <c:layout>
                <c:manualLayout>
                  <c:x val="6.1561559863284867E-3"/>
                  <c:y val="-2.6747501688567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2F-4DE6-9445-7C61CB6C754A}"/>
                </c:ext>
              </c:extLst>
            </c:dLbl>
            <c:dLbl>
              <c:idx val="2"/>
              <c:layout>
                <c:manualLayout>
                  <c:x val="8.2082079817713156E-3"/>
                  <c:y val="-2.6747501688567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2F-4DE6-9445-7C61CB6C754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CF</c:v>
                </c:pt>
                <c:pt idx="1">
                  <c:v>COPD</c:v>
                </c:pt>
                <c:pt idx="2">
                  <c:v>IPF</c:v>
                </c:pt>
                <c:pt idx="3">
                  <c:v>IPAH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7.0000000000000001E-3</c:v>
                </c:pt>
                <c:pt idx="1">
                  <c:v>0.40699999999999997</c:v>
                </c:pt>
                <c:pt idx="2">
                  <c:v>0.38700000000000001</c:v>
                </c:pt>
                <c:pt idx="3">
                  <c:v>2.5999999999999999E-2</c:v>
                </c:pt>
                <c:pt idx="4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F-4399-B5FE-1C5D67D10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Diagnosis</a:t>
                </a:r>
              </a:p>
            </c:rich>
          </c:tx>
          <c:layout>
            <c:manualLayout>
              <c:xMode val="edge"/>
              <c:yMode val="edge"/>
              <c:x val="0.44983936633927013"/>
              <c:y val="0.881613662034153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6.1886870602124331E-3"/>
              <c:y val="0.2795656452991257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1475536711757"/>
          <c:y val="0.12392285621055642"/>
          <c:w val="0.84311772326536105"/>
          <c:h val="0.6958678988379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Dialysis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CF</c:v>
                </c:pt>
                <c:pt idx="1">
                  <c:v>COPD</c:v>
                </c:pt>
                <c:pt idx="2">
                  <c:v>IPF</c:v>
                </c:pt>
                <c:pt idx="3">
                  <c:v>IPAH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0.20499999999999999</c:v>
                </c:pt>
                <c:pt idx="1">
                  <c:v>0.29599999999999999</c:v>
                </c:pt>
                <c:pt idx="2">
                  <c:v>0.255</c:v>
                </c:pt>
                <c:pt idx="3">
                  <c:v>3.5999999999999997E-2</c:v>
                </c:pt>
                <c:pt idx="4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E-408F-A43F-F2E7AD9025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Dialysis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CF</c:v>
                </c:pt>
                <c:pt idx="1">
                  <c:v>COPD</c:v>
                </c:pt>
                <c:pt idx="2">
                  <c:v>IPF</c:v>
                </c:pt>
                <c:pt idx="3">
                  <c:v>IPAH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0.161</c:v>
                </c:pt>
                <c:pt idx="1">
                  <c:v>0.182</c:v>
                </c:pt>
                <c:pt idx="2">
                  <c:v>0.28199999999999997</c:v>
                </c:pt>
                <c:pt idx="3">
                  <c:v>0.09</c:v>
                </c:pt>
                <c:pt idx="4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8E-408F-A43F-F2E7AD902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77427120"/>
        <c:axId val="577427904"/>
      </c:barChart>
      <c:catAx>
        <c:axId val="57742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>
                    <a:solidFill>
                      <a:schemeClr val="bg2"/>
                    </a:solidFill>
                  </a:rPr>
                  <a:t>Diagnosis</a:t>
                </a:r>
              </a:p>
            </c:rich>
          </c:tx>
          <c:layout>
            <c:manualLayout>
              <c:xMode val="edge"/>
              <c:yMode val="edge"/>
              <c:x val="0.4774986468744713"/>
              <c:y val="0.88428859844325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577427904"/>
        <c:crosses val="autoZero"/>
        <c:auto val="1"/>
        <c:lblAlgn val="ctr"/>
        <c:lblOffset val="100"/>
        <c:tickLblSkip val="1"/>
        <c:noMultiLvlLbl val="0"/>
      </c:catAx>
      <c:valAx>
        <c:axId val="57742790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>
                    <a:solidFill>
                      <a:schemeClr val="bg2"/>
                    </a:solidFill>
                  </a:rPr>
                  <a:t>% of transplants</a:t>
                </a:r>
              </a:p>
            </c:rich>
          </c:tx>
          <c:layout>
            <c:manualLayout>
              <c:xMode val="edge"/>
              <c:yMode val="edge"/>
              <c:x val="1.3600097174147638E-2"/>
              <c:y val="0.2715413261624740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77427120"/>
        <c:crosses val="autoZero"/>
        <c:crossBetween val="between"/>
        <c:majorUnit val="0.2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9424978127734031"/>
          <c:y val="2.7247366494243044E-2"/>
          <c:w val="0.45530377212463824"/>
          <c:h val="8.0989627471742792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0.47441</cdr:x>
      <cdr:y>0.15685</cdr:y>
    </cdr:from>
    <cdr:to>
      <cdr:x>0.59616</cdr:x>
      <cdr:y>0.23617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D5B389BA-9103-D48C-C361-D9C66BB9C0F9}"/>
            </a:ext>
          </a:extLst>
        </cdr:cNvPr>
        <cdr:cNvSpPr txBox="1"/>
      </cdr:nvSpPr>
      <cdr:spPr>
        <a:xfrm xmlns:a="http://schemas.openxmlformats.org/drawingml/2006/main">
          <a:off x="5247931" y="760769"/>
          <a:ext cx="1346791" cy="3847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</cdr:x>
      <cdr:y>0.1492</cdr:y>
    </cdr:from>
    <cdr:to>
      <cdr:x>0.64856</cdr:x>
      <cdr:y>0.26138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F26A4E3-2D16-C555-C8F4-62450830280A}"/>
            </a:ext>
          </a:extLst>
        </cdr:cNvPr>
        <cdr:cNvSpPr txBox="1"/>
      </cdr:nvSpPr>
      <cdr:spPr>
        <a:xfrm xmlns:a="http://schemas.openxmlformats.org/drawingml/2006/main">
          <a:off x="6240780" y="803590"/>
          <a:ext cx="1854261" cy="604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/>
            <a:t>p = 0.0068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0.46607</cdr:x>
      <cdr:y>0.15533</cdr:y>
    </cdr:from>
    <cdr:to>
      <cdr:x>0.65831</cdr:x>
      <cdr:y>0.26751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F26A4E3-2D16-C555-C8F4-62450830280A}"/>
            </a:ext>
          </a:extLst>
        </cdr:cNvPr>
        <cdr:cNvSpPr txBox="1"/>
      </cdr:nvSpPr>
      <cdr:spPr>
        <a:xfrm xmlns:a="http://schemas.openxmlformats.org/drawingml/2006/main">
          <a:off x="5263474" y="756803"/>
          <a:ext cx="2171027" cy="546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/>
            <a:t>p = 0.0665</a:t>
          </a:r>
          <a:endParaRPr lang="en-US" sz="1900" dirty="0">
            <a:highlight>
              <a:srgbClr val="FFFF00"/>
            </a:highlight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0.48213</cdr:x>
      <cdr:y>0.16073</cdr:y>
    </cdr:from>
    <cdr:to>
      <cdr:x>0.59574</cdr:x>
      <cdr:y>0.23222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0744415-4618-E93F-D5CE-14F8B09A474F}"/>
            </a:ext>
          </a:extLst>
        </cdr:cNvPr>
        <cdr:cNvSpPr txBox="1"/>
      </cdr:nvSpPr>
      <cdr:spPr>
        <a:xfrm xmlns:a="http://schemas.openxmlformats.org/drawingml/2006/main">
          <a:off x="6017787" y="865258"/>
          <a:ext cx="1418030" cy="3848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2"/>
              </a:solidFill>
            </a:rPr>
            <a:t>p = 0.6173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0.43912</cdr:x>
      <cdr:y>0.09873</cdr:y>
    </cdr:from>
    <cdr:to>
      <cdr:x>0.56087</cdr:x>
      <cdr:y>0.17805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D5B389BA-9103-D48C-C361-D9C66BB9C0F9}"/>
            </a:ext>
          </a:extLst>
        </cdr:cNvPr>
        <cdr:cNvSpPr txBox="1"/>
      </cdr:nvSpPr>
      <cdr:spPr>
        <a:xfrm xmlns:a="http://schemas.openxmlformats.org/drawingml/2006/main">
          <a:off x="4912122" y="497267"/>
          <a:ext cx="1361915" cy="3995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0.46575</cdr:x>
      <cdr:y>0.15241</cdr:y>
    </cdr:from>
    <cdr:to>
      <cdr:x>0.58751</cdr:x>
      <cdr:y>0.23173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D5B389BA-9103-D48C-C361-D9C66BB9C0F9}"/>
            </a:ext>
          </a:extLst>
        </cdr:cNvPr>
        <cdr:cNvSpPr txBox="1"/>
      </cdr:nvSpPr>
      <cdr:spPr>
        <a:xfrm xmlns:a="http://schemas.openxmlformats.org/drawingml/2006/main">
          <a:off x="5168353" y="765899"/>
          <a:ext cx="1351156" cy="3986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2"/>
              </a:solidFill>
            </a:rPr>
            <a:t>p &lt; </a:t>
          </a:r>
          <a:r>
            <a:rPr lang="en-US" sz="1800" dirty="0">
              <a:solidFill>
                <a:schemeClr val="bg2"/>
              </a:solidFill>
            </a:rPr>
            <a:t>0.0001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0.45602</cdr:x>
      <cdr:y>0.12362</cdr:y>
    </cdr:from>
    <cdr:to>
      <cdr:x>0.57374</cdr:x>
      <cdr:y>0.19952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D5B389BA-9103-D48C-C361-D9C66BB9C0F9}"/>
            </a:ext>
          </a:extLst>
        </cdr:cNvPr>
        <cdr:cNvSpPr txBox="1"/>
      </cdr:nvSpPr>
      <cdr:spPr>
        <a:xfrm xmlns:a="http://schemas.openxmlformats.org/drawingml/2006/main">
          <a:off x="5217487" y="626590"/>
          <a:ext cx="1346885" cy="3847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rgbClr val="00004C"/>
              </a:solidFill>
            </a:rPr>
            <a:t>p &lt; 0.0001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0.46181</cdr:x>
      <cdr:y>0.15685</cdr:y>
    </cdr:from>
    <cdr:to>
      <cdr:x>0.58356</cdr:x>
      <cdr:y>0.23617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D5B389BA-9103-D48C-C361-D9C66BB9C0F9}"/>
            </a:ext>
          </a:extLst>
        </cdr:cNvPr>
        <cdr:cNvSpPr txBox="1"/>
      </cdr:nvSpPr>
      <cdr:spPr>
        <a:xfrm xmlns:a="http://schemas.openxmlformats.org/drawingml/2006/main">
          <a:off x="5108491" y="760769"/>
          <a:ext cx="1346791" cy="3847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0.47343</cdr:x>
      <cdr:y>0.17213</cdr:y>
    </cdr:from>
    <cdr:to>
      <cdr:x>0.57607</cdr:x>
      <cdr:y>0.24073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D046DEBE-747F-636D-AE34-3E57631A92D0}"/>
            </a:ext>
          </a:extLst>
        </cdr:cNvPr>
        <cdr:cNvSpPr txBox="1"/>
      </cdr:nvSpPr>
      <cdr:spPr>
        <a:xfrm xmlns:a="http://schemas.openxmlformats.org/drawingml/2006/main">
          <a:off x="5909113" y="926649"/>
          <a:ext cx="1281107" cy="3693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2"/>
              </a:solidFill>
            </a:rPr>
            <a:t>p = 0.7428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0.46287</cdr:x>
      <cdr:y>0.15471</cdr:y>
    </cdr:from>
    <cdr:to>
      <cdr:x>0.58218</cdr:x>
      <cdr:y>0.23112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D5B389BA-9103-D48C-C361-D9C66BB9C0F9}"/>
            </a:ext>
          </a:extLst>
        </cdr:cNvPr>
        <cdr:cNvSpPr txBox="1"/>
      </cdr:nvSpPr>
      <cdr:spPr>
        <a:xfrm xmlns:a="http://schemas.openxmlformats.org/drawingml/2006/main">
          <a:off x="5225317" y="778938"/>
          <a:ext cx="1346877" cy="3847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1"/>
              </a:solidFill>
            </a:rPr>
            <a:t>p &lt; 0.0001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0.45145</cdr:x>
      <cdr:y>0.10302</cdr:y>
    </cdr:from>
    <cdr:to>
      <cdr:x>0.64369</cdr:x>
      <cdr:y>0.2152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93B5C40-6B07-D0E3-8E37-E1BFA35F1D1C}"/>
            </a:ext>
          </a:extLst>
        </cdr:cNvPr>
        <cdr:cNvSpPr txBox="1"/>
      </cdr:nvSpPr>
      <cdr:spPr>
        <a:xfrm xmlns:a="http://schemas.openxmlformats.org/drawingml/2006/main">
          <a:off x="5165253" y="518253"/>
          <a:ext cx="2199500" cy="564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2"/>
              </a:solidFill>
            </a:rPr>
            <a:t>p &lt; 0.0001</a:t>
          </a:r>
          <a:endParaRPr lang="en-US" sz="1900" dirty="0">
            <a:solidFill>
              <a:schemeClr val="bg2"/>
            </a:solidFill>
            <a:highlight>
              <a:srgbClr val="FFFF00"/>
            </a:highligh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0.17795</cdr:x>
      <cdr:y>0.29413</cdr:y>
    </cdr:from>
    <cdr:to>
      <cdr:x>0.29971</cdr:x>
      <cdr:y>0.37345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D5B389BA-9103-D48C-C361-D9C66BB9C0F9}"/>
            </a:ext>
          </a:extLst>
        </cdr:cNvPr>
        <cdr:cNvSpPr txBox="1"/>
      </cdr:nvSpPr>
      <cdr:spPr>
        <a:xfrm xmlns:a="http://schemas.openxmlformats.org/drawingml/2006/main">
          <a:off x="1974731" y="1478056"/>
          <a:ext cx="1351156" cy="3986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2"/>
              </a:solidFill>
            </a:rPr>
            <a:t>p &lt; </a:t>
          </a:r>
          <a:r>
            <a:rPr lang="en-US" sz="1800" dirty="0">
              <a:solidFill>
                <a:schemeClr val="bg2"/>
              </a:solidFill>
            </a:rPr>
            <a:t>0.0001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0.45072</cdr:x>
      <cdr:y>0.15356</cdr:y>
    </cdr:from>
    <cdr:to>
      <cdr:x>0.66769</cdr:x>
      <cdr:y>0.26574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85BF6C-E7BE-BF4B-D9B9-7F05BE0879DA}"/>
            </a:ext>
          </a:extLst>
        </cdr:cNvPr>
        <cdr:cNvSpPr txBox="1"/>
      </cdr:nvSpPr>
      <cdr:spPr>
        <a:xfrm xmlns:a="http://schemas.openxmlformats.org/drawingml/2006/main">
          <a:off x="2789462" y="729115"/>
          <a:ext cx="1342812" cy="532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2"/>
              </a:solidFill>
            </a:rPr>
            <a:t>p &lt; 0.0001</a:t>
          </a:r>
          <a:endParaRPr lang="en-US" sz="1900" dirty="0">
            <a:solidFill>
              <a:schemeClr val="bg2"/>
            </a:solidFill>
            <a:highlight>
              <a:srgbClr val="FFFF00"/>
            </a:highlight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0.44177</cdr:x>
      <cdr:y>0.14286</cdr:y>
    </cdr:from>
    <cdr:to>
      <cdr:x>0.65948</cdr:x>
      <cdr:y>0.25504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F26A4E3-2D16-C555-C8F4-62450830280A}"/>
            </a:ext>
          </a:extLst>
        </cdr:cNvPr>
        <cdr:cNvSpPr txBox="1"/>
      </cdr:nvSpPr>
      <cdr:spPr>
        <a:xfrm xmlns:a="http://schemas.openxmlformats.org/drawingml/2006/main">
          <a:off x="2849932" y="718663"/>
          <a:ext cx="1404458" cy="564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2"/>
              </a:solidFill>
            </a:rPr>
            <a:t>p &lt; 0.0001</a:t>
          </a:r>
          <a:endParaRPr lang="en-US" sz="1900" dirty="0">
            <a:solidFill>
              <a:schemeClr val="bg2"/>
            </a:solidFill>
            <a:highlight>
              <a:srgbClr val="FFFF00"/>
            </a:highlight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0.48713</cdr:x>
      <cdr:y>0.16266</cdr:y>
    </cdr:from>
    <cdr:to>
      <cdr:x>0.63569</cdr:x>
      <cdr:y>0.27484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F26A4E3-2D16-C555-C8F4-62450830280A}"/>
            </a:ext>
          </a:extLst>
        </cdr:cNvPr>
        <cdr:cNvSpPr txBox="1"/>
      </cdr:nvSpPr>
      <cdr:spPr>
        <a:xfrm xmlns:a="http://schemas.openxmlformats.org/drawingml/2006/main">
          <a:off x="6080142" y="876080"/>
          <a:ext cx="1854261" cy="604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/>
            <a:t>p = 0.0068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0.46012</cdr:x>
      <cdr:y>0.09329</cdr:y>
    </cdr:from>
    <cdr:to>
      <cdr:x>0.65236</cdr:x>
      <cdr:y>0.20547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F26A4E3-2D16-C555-C8F4-62450830280A}"/>
            </a:ext>
          </a:extLst>
        </cdr:cNvPr>
        <cdr:cNvSpPr txBox="1"/>
      </cdr:nvSpPr>
      <cdr:spPr>
        <a:xfrm xmlns:a="http://schemas.openxmlformats.org/drawingml/2006/main">
          <a:off x="5196312" y="454530"/>
          <a:ext cx="2171027" cy="546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/>
            <a:t>p = 0.0665</a:t>
          </a:r>
          <a:endParaRPr lang="en-US" sz="1900" dirty="0">
            <a:highlight>
              <a:srgbClr val="FFFF00"/>
            </a:highlight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0.48213</cdr:x>
      <cdr:y>0.16309</cdr:y>
    </cdr:from>
    <cdr:to>
      <cdr:x>0.59574</cdr:x>
      <cdr:y>0.23458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0744415-4618-E93F-D5CE-14F8B09A474F}"/>
            </a:ext>
          </a:extLst>
        </cdr:cNvPr>
        <cdr:cNvSpPr txBox="1"/>
      </cdr:nvSpPr>
      <cdr:spPr>
        <a:xfrm xmlns:a="http://schemas.openxmlformats.org/drawingml/2006/main">
          <a:off x="6017787" y="877983"/>
          <a:ext cx="1418030" cy="3848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bg2"/>
              </a:solidFill>
            </a:rPr>
            <a:t>p = 0.6173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0.42898</cdr:x>
      <cdr:y>0.12212</cdr:y>
    </cdr:from>
    <cdr:to>
      <cdr:x>0.62291</cdr:x>
      <cdr:y>0.18843</cdr:y>
    </cdr:to>
    <cdr:sp macro="" textlink="">
      <cdr:nvSpPr>
        <cdr:cNvPr id="3" name="pvalue">
          <a:extLst xmlns:a="http://schemas.openxmlformats.org/drawingml/2006/main">
            <a:ext uri="{FF2B5EF4-FFF2-40B4-BE49-F238E27FC236}">
              <a16:creationId xmlns:a16="http://schemas.microsoft.com/office/drawing/2014/main" id="{870776D5-5926-3F27-55A9-BFD2D80C110E}"/>
            </a:ext>
          </a:extLst>
        </cdr:cNvPr>
        <cdr:cNvSpPr txBox="1"/>
      </cdr:nvSpPr>
      <cdr:spPr>
        <a:xfrm xmlns:a="http://schemas.openxmlformats.org/drawingml/2006/main">
          <a:off x="4314852" y="623542"/>
          <a:ext cx="1950626" cy="3385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=0.0337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0.42393</cdr:x>
      <cdr:y>0.11217</cdr:y>
    </cdr:from>
    <cdr:to>
      <cdr:x>0.61786</cdr:x>
      <cdr:y>0.17848</cdr:y>
    </cdr:to>
    <cdr:sp macro="" textlink="">
      <cdr:nvSpPr>
        <cdr:cNvPr id="2" name="pvalue">
          <a:extLst xmlns:a="http://schemas.openxmlformats.org/drawingml/2006/main">
            <a:ext uri="{FF2B5EF4-FFF2-40B4-BE49-F238E27FC236}">
              <a16:creationId xmlns:a16="http://schemas.microsoft.com/office/drawing/2014/main" id="{0DD77074-0816-AB26-98F2-78BD304D3149}"/>
            </a:ext>
          </a:extLst>
        </cdr:cNvPr>
        <cdr:cNvSpPr txBox="1"/>
      </cdr:nvSpPr>
      <cdr:spPr>
        <a:xfrm xmlns:a="http://schemas.openxmlformats.org/drawingml/2006/main">
          <a:off x="4264072" y="572750"/>
          <a:ext cx="1950625" cy="3385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0.3169</cdr:x>
      <cdr:y>0.01734</cdr:y>
    </cdr:from>
    <cdr:to>
      <cdr:x>0.72555</cdr:x>
      <cdr:y>0.09164</cdr:y>
    </cdr:to>
    <cdr:sp macro="" textlink="">
      <cdr:nvSpPr>
        <cdr:cNvPr id="7" name="TextBox 7">
          <a:extLst xmlns:a="http://schemas.openxmlformats.org/drawingml/2006/main">
            <a:ext uri="{FF2B5EF4-FFF2-40B4-BE49-F238E27FC236}">
              <a16:creationId xmlns:a16="http://schemas.microsoft.com/office/drawing/2014/main" id="{ACA8C857-A551-241E-2BC4-26608AC087DC}"/>
            </a:ext>
          </a:extLst>
        </cdr:cNvPr>
        <cdr:cNvSpPr txBox="1"/>
      </cdr:nvSpPr>
      <cdr:spPr>
        <a:xfrm xmlns:a="http://schemas.openxmlformats.org/drawingml/2006/main">
          <a:off x="1996223" y="93386"/>
          <a:ext cx="257415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chemeClr val="bg1"/>
              </a:solidFill>
            </a:rPr>
            <a:t>One-Year Dialysis</a:t>
          </a:r>
        </a:p>
      </cdr:txBody>
    </cdr:sp>
  </cdr:relSizeAnchor>
  <cdr:relSizeAnchor xmlns:cdr="http://schemas.openxmlformats.org/drawingml/2006/chartDrawing">
    <cdr:from>
      <cdr:x>0.13825</cdr:x>
      <cdr:y>0.15816</cdr:y>
    </cdr:from>
    <cdr:to>
      <cdr:x>0.54056</cdr:x>
      <cdr:y>0.22103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319B153A-1760-CEF1-78CD-C8847F0AF093}"/>
            </a:ext>
          </a:extLst>
        </cdr:cNvPr>
        <cdr:cNvSpPr txBox="1"/>
      </cdr:nvSpPr>
      <cdr:spPr>
        <a:xfrm xmlns:a="http://schemas.openxmlformats.org/drawingml/2006/main">
          <a:off x="870837" y="851718"/>
          <a:ext cx="253426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Adult Heart Transplants</a:t>
          </a:r>
        </a:p>
      </cdr:txBody>
    </cdr:sp>
  </cdr:relSizeAnchor>
  <cdr:relSizeAnchor xmlns:cdr="http://schemas.openxmlformats.org/drawingml/2006/chartDrawing">
    <cdr:from>
      <cdr:x>0.54661</cdr:x>
      <cdr:y>0.15957</cdr:y>
    </cdr:from>
    <cdr:to>
      <cdr:x>1</cdr:x>
      <cdr:y>0.22244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CDC74C64-B5F1-FF77-DAF4-583839B15651}"/>
            </a:ext>
          </a:extLst>
        </cdr:cNvPr>
        <cdr:cNvSpPr txBox="1"/>
      </cdr:nvSpPr>
      <cdr:spPr>
        <a:xfrm xmlns:a="http://schemas.openxmlformats.org/drawingml/2006/main">
          <a:off x="3443205" y="859338"/>
          <a:ext cx="285599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Pediatric Heart Transplants</a:t>
          </a:r>
        </a:p>
      </cdr:txBody>
    </cdr:sp>
  </cdr:relSizeAnchor>
  <cdr:relSizeAnchor xmlns:cdr="http://schemas.openxmlformats.org/drawingml/2006/chartDrawing">
    <cdr:from>
      <cdr:x>0.18532</cdr:x>
      <cdr:y>0.2071</cdr:y>
    </cdr:from>
    <cdr:to>
      <cdr:x>0.42693</cdr:x>
      <cdr:y>0.26978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CB6B97EB-0118-F4A2-F757-2148384F646E}"/>
            </a:ext>
          </a:extLst>
        </cdr:cNvPr>
        <cdr:cNvSpPr txBox="1"/>
      </cdr:nvSpPr>
      <cdr:spPr>
        <a:xfrm xmlns:a="http://schemas.openxmlformats.org/drawingml/2006/main">
          <a:off x="1167393" y="1115283"/>
          <a:ext cx="1521896" cy="3375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(p &lt; 0.001)</a:t>
          </a:r>
        </a:p>
      </cdr:txBody>
    </cdr:sp>
  </cdr:relSizeAnchor>
  <cdr:relSizeAnchor xmlns:cdr="http://schemas.openxmlformats.org/drawingml/2006/chartDrawing">
    <cdr:from>
      <cdr:x>0.64566</cdr:x>
      <cdr:y>0.20569</cdr:y>
    </cdr:from>
    <cdr:to>
      <cdr:x>0.88726</cdr:x>
      <cdr:y>0.26837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B6B97EB-0118-F4A2-F757-2148384F646E}"/>
            </a:ext>
          </a:extLst>
        </cdr:cNvPr>
        <cdr:cNvSpPr txBox="1"/>
      </cdr:nvSpPr>
      <cdr:spPr>
        <a:xfrm xmlns:a="http://schemas.openxmlformats.org/drawingml/2006/main">
          <a:off x="4067157" y="1107663"/>
          <a:ext cx="1521896" cy="3375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(p &lt; 0.001)</a:t>
          </a: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0.20593</cdr:x>
      <cdr:y>0.01749</cdr:y>
    </cdr:from>
    <cdr:to>
      <cdr:x>0.98406</cdr:x>
      <cdr:y>0.09244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0FF70DD7-8B48-52FF-D4C7-E23242777683}"/>
            </a:ext>
          </a:extLst>
        </cdr:cNvPr>
        <cdr:cNvSpPr txBox="1"/>
      </cdr:nvSpPr>
      <cdr:spPr>
        <a:xfrm xmlns:a="http://schemas.openxmlformats.org/drawingml/2006/main">
          <a:off x="1297172" y="93386"/>
          <a:ext cx="490161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chemeClr val="bg1"/>
              </a:solidFill>
            </a:rPr>
            <a:t>One-Year Severe Renal Dysfunction</a:t>
          </a:r>
        </a:p>
      </cdr:txBody>
    </cdr:sp>
  </cdr:relSizeAnchor>
  <cdr:relSizeAnchor xmlns:cdr="http://schemas.openxmlformats.org/drawingml/2006/chartDrawing">
    <cdr:from>
      <cdr:x>0.13179</cdr:x>
      <cdr:y>0.16334</cdr:y>
    </cdr:from>
    <cdr:to>
      <cdr:x>0.53411</cdr:x>
      <cdr:y>0.22676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1CFD948D-FA12-EA65-A569-BD3C7CDE8DD5}"/>
            </a:ext>
          </a:extLst>
        </cdr:cNvPr>
        <cdr:cNvSpPr txBox="1"/>
      </cdr:nvSpPr>
      <cdr:spPr>
        <a:xfrm xmlns:a="http://schemas.openxmlformats.org/drawingml/2006/main">
          <a:off x="830197" y="872038"/>
          <a:ext cx="253426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Adult Heart Transplants</a:t>
          </a:r>
        </a:p>
      </cdr:txBody>
    </cdr:sp>
  </cdr:relSizeAnchor>
  <cdr:relSizeAnchor xmlns:cdr="http://schemas.openxmlformats.org/drawingml/2006/chartDrawing">
    <cdr:from>
      <cdr:x>0.54661</cdr:x>
      <cdr:y>0.17048</cdr:y>
    </cdr:from>
    <cdr:to>
      <cdr:x>1</cdr:x>
      <cdr:y>0.2339</cdr:y>
    </cdr:to>
    <cdr:sp macro="" textlink="">
      <cdr:nvSpPr>
        <cdr:cNvPr id="7" name="TextBox 7">
          <a:extLst xmlns:a="http://schemas.openxmlformats.org/drawingml/2006/main">
            <a:ext uri="{FF2B5EF4-FFF2-40B4-BE49-F238E27FC236}">
              <a16:creationId xmlns:a16="http://schemas.microsoft.com/office/drawing/2014/main" id="{19AB5CEF-D951-E273-4485-70C0A7C6EF10}"/>
            </a:ext>
          </a:extLst>
        </cdr:cNvPr>
        <cdr:cNvSpPr txBox="1"/>
      </cdr:nvSpPr>
      <cdr:spPr>
        <a:xfrm xmlns:a="http://schemas.openxmlformats.org/drawingml/2006/main">
          <a:off x="3494005" y="910138"/>
          <a:ext cx="285599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Pediatric Heart Transplants</a:t>
          </a:r>
        </a:p>
      </cdr:txBody>
    </cdr:sp>
  </cdr:relSizeAnchor>
  <cdr:relSizeAnchor xmlns:cdr="http://schemas.openxmlformats.org/drawingml/2006/chartDrawing">
    <cdr:from>
      <cdr:x>0.19339</cdr:x>
      <cdr:y>0.21842</cdr:y>
    </cdr:from>
    <cdr:to>
      <cdr:x>0.43499</cdr:x>
      <cdr:y>0.28165</cdr:y>
    </cdr:to>
    <cdr:sp macro="" textlink="">
      <cdr:nvSpPr>
        <cdr:cNvPr id="11" name="TextBox 7">
          <a:extLst xmlns:a="http://schemas.openxmlformats.org/drawingml/2006/main">
            <a:ext uri="{FF2B5EF4-FFF2-40B4-BE49-F238E27FC236}">
              <a16:creationId xmlns:a16="http://schemas.microsoft.com/office/drawing/2014/main" id="{3AA163A4-D45F-BD01-26E1-2D7DF275EA7B}"/>
            </a:ext>
          </a:extLst>
        </cdr:cNvPr>
        <cdr:cNvSpPr txBox="1"/>
      </cdr:nvSpPr>
      <cdr:spPr>
        <a:xfrm xmlns:a="http://schemas.openxmlformats.org/drawingml/2006/main">
          <a:off x="1218193" y="1166083"/>
          <a:ext cx="1521896" cy="3375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(p &lt; 0.001)</a:t>
          </a:r>
        </a:p>
      </cdr:txBody>
    </cdr:sp>
  </cdr:relSizeAnchor>
  <cdr:relSizeAnchor xmlns:cdr="http://schemas.openxmlformats.org/drawingml/2006/chartDrawing">
    <cdr:from>
      <cdr:x>0.62282</cdr:x>
      <cdr:y>0.21271</cdr:y>
    </cdr:from>
    <cdr:to>
      <cdr:x>0.86443</cdr:x>
      <cdr:y>0.27594</cdr:y>
    </cdr:to>
    <cdr:sp macro="" textlink="">
      <cdr:nvSpPr>
        <cdr:cNvPr id="12" name="TextBox 7">
          <a:extLst xmlns:a="http://schemas.openxmlformats.org/drawingml/2006/main">
            <a:ext uri="{FF2B5EF4-FFF2-40B4-BE49-F238E27FC236}">
              <a16:creationId xmlns:a16="http://schemas.microsoft.com/office/drawing/2014/main" id="{3AA163A4-D45F-BD01-26E1-2D7DF275EA7B}"/>
            </a:ext>
          </a:extLst>
        </cdr:cNvPr>
        <cdr:cNvSpPr txBox="1"/>
      </cdr:nvSpPr>
      <cdr:spPr>
        <a:xfrm xmlns:a="http://schemas.openxmlformats.org/drawingml/2006/main">
          <a:off x="3923293" y="1135603"/>
          <a:ext cx="1521896" cy="3375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(p &lt; 0.001)</a:t>
          </a: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0.1798</cdr:x>
      <cdr:y>0.20089</cdr:y>
    </cdr:from>
    <cdr:to>
      <cdr:x>0.42486</cdr:x>
      <cdr:y>0.26459</cdr:y>
    </cdr:to>
    <cdr:sp macro="" textlink="">
      <cdr:nvSpPr>
        <cdr:cNvPr id="9" name="TextBox 7">
          <a:extLst xmlns:a="http://schemas.openxmlformats.org/drawingml/2006/main">
            <a:ext uri="{FF2B5EF4-FFF2-40B4-BE49-F238E27FC236}">
              <a16:creationId xmlns:a16="http://schemas.microsoft.com/office/drawing/2014/main" id="{B828CF89-D0F2-6885-872A-21620023E695}"/>
            </a:ext>
          </a:extLst>
        </cdr:cNvPr>
        <cdr:cNvSpPr txBox="1"/>
      </cdr:nvSpPr>
      <cdr:spPr>
        <a:xfrm xmlns:a="http://schemas.openxmlformats.org/drawingml/2006/main">
          <a:off x="1116593" y="1064483"/>
          <a:ext cx="1521896" cy="3375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(p &lt; 0.001)</a:t>
          </a:r>
        </a:p>
      </cdr:txBody>
    </cdr:sp>
  </cdr:relSizeAnchor>
  <cdr:relSizeAnchor xmlns:cdr="http://schemas.openxmlformats.org/drawingml/2006/chartDrawing">
    <cdr:from>
      <cdr:x>0.65574</cdr:x>
      <cdr:y>0.1957</cdr:y>
    </cdr:from>
    <cdr:to>
      <cdr:x>0.87753</cdr:x>
      <cdr:y>0.25984</cdr:y>
    </cdr:to>
    <cdr:sp macro="" textlink="">
      <cdr:nvSpPr>
        <cdr:cNvPr id="11" name="TextBox 7">
          <a:extLst xmlns:a="http://schemas.openxmlformats.org/drawingml/2006/main">
            <a:ext uri="{FF2B5EF4-FFF2-40B4-BE49-F238E27FC236}">
              <a16:creationId xmlns:a16="http://schemas.microsoft.com/office/drawing/2014/main" id="{6E7DE9D0-C377-7361-4FD5-14286F1F8FB7}"/>
            </a:ext>
          </a:extLst>
        </cdr:cNvPr>
        <cdr:cNvSpPr txBox="1"/>
      </cdr:nvSpPr>
      <cdr:spPr>
        <a:xfrm xmlns:a="http://schemas.openxmlformats.org/drawingml/2006/main">
          <a:off x="4072320" y="1036972"/>
          <a:ext cx="1377383" cy="3398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(p &lt; 0.001)</a:t>
          </a:r>
        </a:p>
      </cdr:txBody>
    </cdr:sp>
  </cdr:relSizeAnchor>
  <cdr:relSizeAnchor xmlns:cdr="http://schemas.openxmlformats.org/drawingml/2006/chartDrawing">
    <cdr:from>
      <cdr:x>0.54012</cdr:x>
      <cdr:y>0.15115</cdr:y>
    </cdr:from>
    <cdr:to>
      <cdr:x>1</cdr:x>
      <cdr:y>0.21504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3BCB9F34-C94F-BAE0-B407-0A7EC0DEE0B0}"/>
            </a:ext>
          </a:extLst>
        </cdr:cNvPr>
        <cdr:cNvSpPr txBox="1"/>
      </cdr:nvSpPr>
      <cdr:spPr>
        <a:xfrm xmlns:a="http://schemas.openxmlformats.org/drawingml/2006/main">
          <a:off x="3354305" y="800918"/>
          <a:ext cx="285599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Pediatric Lung Transplants</a:t>
          </a:r>
        </a:p>
      </cdr:txBody>
    </cdr:sp>
  </cdr:relSizeAnchor>
  <cdr:relSizeAnchor xmlns:cdr="http://schemas.openxmlformats.org/drawingml/2006/chartDrawing">
    <cdr:from>
      <cdr:x>0.13204</cdr:x>
      <cdr:y>0.15115</cdr:y>
    </cdr:from>
    <cdr:to>
      <cdr:x>0.54012</cdr:x>
      <cdr:y>0.21504</cdr:y>
    </cdr:to>
    <cdr:sp macro="" textlink="">
      <cdr:nvSpPr>
        <cdr:cNvPr id="4" name="TextBox 7">
          <a:extLst xmlns:a="http://schemas.openxmlformats.org/drawingml/2006/main">
            <a:ext uri="{FF2B5EF4-FFF2-40B4-BE49-F238E27FC236}">
              <a16:creationId xmlns:a16="http://schemas.microsoft.com/office/drawing/2014/main" id="{7449E2EC-5D21-E04C-1D5A-555668EA272D}"/>
            </a:ext>
          </a:extLst>
        </cdr:cNvPr>
        <cdr:cNvSpPr txBox="1"/>
      </cdr:nvSpPr>
      <cdr:spPr>
        <a:xfrm xmlns:a="http://schemas.openxmlformats.org/drawingml/2006/main">
          <a:off x="820037" y="800918"/>
          <a:ext cx="253426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Adult Lung Transplants</a:t>
          </a:r>
        </a:p>
      </cdr:txBody>
    </cdr:sp>
  </cdr:relSizeAnchor>
  <cdr:relSizeAnchor xmlns:cdr="http://schemas.openxmlformats.org/drawingml/2006/chartDrawing">
    <cdr:from>
      <cdr:x>0.32962</cdr:x>
      <cdr:y>0.02721</cdr:y>
    </cdr:from>
    <cdr:to>
      <cdr:x>0.74411</cdr:x>
      <cdr:y>0.10272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3359727A-19CA-9E87-210D-815D8B2A00E2}"/>
            </a:ext>
          </a:extLst>
        </cdr:cNvPr>
        <cdr:cNvSpPr txBox="1"/>
      </cdr:nvSpPr>
      <cdr:spPr>
        <a:xfrm xmlns:a="http://schemas.openxmlformats.org/drawingml/2006/main">
          <a:off x="2047023" y="144186"/>
          <a:ext cx="257415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chemeClr val="bg1"/>
              </a:solidFill>
            </a:rPr>
            <a:t>One-Year Dialysis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0.45929</cdr:x>
      <cdr:y>0.31165</cdr:y>
    </cdr:from>
    <cdr:to>
      <cdr:x>0.57701</cdr:x>
      <cdr:y>0.38755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D5B389BA-9103-D48C-C361-D9C66BB9C0F9}"/>
            </a:ext>
          </a:extLst>
        </cdr:cNvPr>
        <cdr:cNvSpPr txBox="1"/>
      </cdr:nvSpPr>
      <cdr:spPr>
        <a:xfrm xmlns:a="http://schemas.openxmlformats.org/drawingml/2006/main">
          <a:off x="5254934" y="1579663"/>
          <a:ext cx="1346844" cy="3847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rgbClr val="00004C"/>
              </a:solidFill>
            </a:rPr>
            <a:t>p &lt; 0.0001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0.21875</cdr:x>
      <cdr:y>0.02452</cdr:y>
    </cdr:from>
    <cdr:to>
      <cdr:x>0.99564</cdr:x>
      <cdr:y>0.10049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B3091ED-2801-7723-8AC5-7AE290EF6C50}"/>
            </a:ext>
          </a:extLst>
        </cdr:cNvPr>
        <cdr:cNvSpPr txBox="1"/>
      </cdr:nvSpPr>
      <cdr:spPr>
        <a:xfrm xmlns:a="http://schemas.openxmlformats.org/drawingml/2006/main">
          <a:off x="1380141" y="129128"/>
          <a:ext cx="490161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>
              <a:solidFill>
                <a:schemeClr val="bg1"/>
              </a:solidFill>
            </a:rPr>
            <a:t>One-Year Severe Renal Dysfunction</a:t>
          </a:r>
        </a:p>
      </cdr:txBody>
    </cdr:sp>
  </cdr:relSizeAnchor>
  <cdr:relSizeAnchor xmlns:cdr="http://schemas.openxmlformats.org/drawingml/2006/chartDrawing">
    <cdr:from>
      <cdr:x>0.13802</cdr:x>
      <cdr:y>0.16172</cdr:y>
    </cdr:from>
    <cdr:to>
      <cdr:x>0.5397</cdr:x>
      <cdr:y>0.22601</cdr:y>
    </cdr:to>
    <cdr:sp macro="" textlink="">
      <cdr:nvSpPr>
        <cdr:cNvPr id="7" name="TextBox 7">
          <a:extLst xmlns:a="http://schemas.openxmlformats.org/drawingml/2006/main">
            <a:ext uri="{FF2B5EF4-FFF2-40B4-BE49-F238E27FC236}">
              <a16:creationId xmlns:a16="http://schemas.microsoft.com/office/drawing/2014/main" id="{31A0F576-5EF5-17ED-6574-EFFE2736ACBA}"/>
            </a:ext>
          </a:extLst>
        </cdr:cNvPr>
        <cdr:cNvSpPr txBox="1"/>
      </cdr:nvSpPr>
      <cdr:spPr>
        <a:xfrm xmlns:a="http://schemas.openxmlformats.org/drawingml/2006/main">
          <a:off x="870837" y="851718"/>
          <a:ext cx="253426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Adult Lung Transplants</a:t>
          </a:r>
        </a:p>
      </cdr:txBody>
    </cdr:sp>
  </cdr:relSizeAnchor>
  <cdr:relSizeAnchor xmlns:cdr="http://schemas.openxmlformats.org/drawingml/2006/chartDrawing">
    <cdr:from>
      <cdr:x>0.18503</cdr:x>
      <cdr:y>0.21177</cdr:y>
    </cdr:from>
    <cdr:to>
      <cdr:x>0.42624</cdr:x>
      <cdr:y>0.27586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DDA14E9D-9AEF-EBF5-8A54-7DFF79C61F5B}"/>
            </a:ext>
          </a:extLst>
        </cdr:cNvPr>
        <cdr:cNvSpPr txBox="1"/>
      </cdr:nvSpPr>
      <cdr:spPr>
        <a:xfrm xmlns:a="http://schemas.openxmlformats.org/drawingml/2006/main">
          <a:off x="1167393" y="1115283"/>
          <a:ext cx="1521896" cy="3375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(p &lt; 0.001)</a:t>
          </a:r>
        </a:p>
      </cdr:txBody>
    </cdr:sp>
  </cdr:relSizeAnchor>
  <cdr:relSizeAnchor xmlns:cdr="http://schemas.openxmlformats.org/drawingml/2006/chartDrawing">
    <cdr:from>
      <cdr:x>0.5397</cdr:x>
      <cdr:y>0.16172</cdr:y>
    </cdr:from>
    <cdr:to>
      <cdr:x>0.99236</cdr:x>
      <cdr:y>0.22601</cdr:y>
    </cdr:to>
    <cdr:sp macro="" textlink="">
      <cdr:nvSpPr>
        <cdr:cNvPr id="10" name="TextBox 7">
          <a:extLst xmlns:a="http://schemas.openxmlformats.org/drawingml/2006/main">
            <a:ext uri="{FF2B5EF4-FFF2-40B4-BE49-F238E27FC236}">
              <a16:creationId xmlns:a16="http://schemas.microsoft.com/office/drawing/2014/main" id="{9B6FDF1A-BB54-3D21-6EC6-E6B1148B3EB8}"/>
            </a:ext>
          </a:extLst>
        </cdr:cNvPr>
        <cdr:cNvSpPr txBox="1"/>
      </cdr:nvSpPr>
      <cdr:spPr>
        <a:xfrm xmlns:a="http://schemas.openxmlformats.org/drawingml/2006/main">
          <a:off x="3405105" y="851718"/>
          <a:ext cx="285599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indent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Pediatric Lung Transplants</a:t>
          </a:r>
        </a:p>
      </cdr:txBody>
    </cdr:sp>
  </cdr:relSizeAnchor>
  <cdr:relSizeAnchor xmlns:cdr="http://schemas.openxmlformats.org/drawingml/2006/chartDrawing">
    <cdr:from>
      <cdr:x>0.6535</cdr:x>
      <cdr:y>0.20654</cdr:y>
    </cdr:from>
    <cdr:to>
      <cdr:x>0.87181</cdr:x>
      <cdr:y>0.27108</cdr:y>
    </cdr:to>
    <cdr:sp macro="" textlink="">
      <cdr:nvSpPr>
        <cdr:cNvPr id="11" name="TextBox 7">
          <a:extLst xmlns:a="http://schemas.openxmlformats.org/drawingml/2006/main">
            <a:ext uri="{FF2B5EF4-FFF2-40B4-BE49-F238E27FC236}">
              <a16:creationId xmlns:a16="http://schemas.microsoft.com/office/drawing/2014/main" id="{0C5A84EA-F046-60D4-681F-9879D11B99BD}"/>
            </a:ext>
          </a:extLst>
        </cdr:cNvPr>
        <cdr:cNvSpPr txBox="1"/>
      </cdr:nvSpPr>
      <cdr:spPr>
        <a:xfrm xmlns:a="http://schemas.openxmlformats.org/drawingml/2006/main">
          <a:off x="4123120" y="1087772"/>
          <a:ext cx="1377383" cy="3398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rgbClr val="00004C"/>
              </a:solidFill>
            </a:rPr>
            <a:t>(p &lt; 0.001)</a:t>
          </a: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0.43689</cdr:x>
      <cdr:y>0.55934</cdr:y>
    </cdr:from>
    <cdr:to>
      <cdr:x>0.57718</cdr:x>
      <cdr:y>0.62829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F84785F-4413-53C2-BEE0-C432FB151D5C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053061" y="3094106"/>
          <a:ext cx="1622581" cy="3814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p &lt;0.0001</a:t>
          </a: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0.44907</cdr:x>
      <cdr:y>0.58203</cdr:y>
    </cdr:from>
    <cdr:to>
      <cdr:x>0.58935</cdr:x>
      <cdr:y>0.65098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5F48058-94FE-F111-CB9F-7724A6E1019F}"/>
            </a:ext>
          </a:extLst>
        </cdr:cNvPr>
        <cdr:cNvSpPr txBox="1"/>
      </cdr:nvSpPr>
      <cdr:spPr>
        <a:xfrm xmlns:a="http://schemas.openxmlformats.org/drawingml/2006/main">
          <a:off x="5152550" y="3138180"/>
          <a:ext cx="1609563" cy="3717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p &lt;0.0001</a:t>
          </a: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0.44727</cdr:x>
      <cdr:y>0.5987</cdr:y>
    </cdr:from>
    <cdr:to>
      <cdr:x>0.58756</cdr:x>
      <cdr:y>0.66765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F84785F-4413-53C2-BEE0-C432FB151D5C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076864" y="3388218"/>
          <a:ext cx="1592397" cy="390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p &lt;0.0001</a:t>
          </a: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0.43801</cdr:x>
      <cdr:y>0.58998</cdr:y>
    </cdr:from>
    <cdr:to>
      <cdr:x>0.5783</cdr:x>
      <cdr:y>0.65893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F84785F-4413-53C2-BEE0-C432FB151D5C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961638" y="3179201"/>
          <a:ext cx="1589157" cy="3715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p &lt;0.0001</a:t>
          </a: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0.45658</cdr:x>
      <cdr:y>0.72765</cdr:y>
    </cdr:from>
    <cdr:to>
      <cdr:x>0.67996</cdr:x>
      <cdr:y>0.79981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F84785F-4413-53C2-BEE0-C432FB151D5C}"/>
            </a:ext>
          </a:extLst>
        </cdr:cNvPr>
        <cdr:cNvSpPr txBox="1"/>
      </cdr:nvSpPr>
      <cdr:spPr>
        <a:xfrm xmlns:a="http://schemas.openxmlformats.org/drawingml/2006/main">
          <a:off x="5153051" y="3879965"/>
          <a:ext cx="2521113" cy="3847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b="0" dirty="0">
              <a:latin typeface="Arial" panose="020B0604020202020204" pitchFamily="34" charset="0"/>
              <a:cs typeface="Arial" panose="020B0604020202020204" pitchFamily="34" charset="0"/>
            </a:rPr>
            <a:t>p </a:t>
          </a:r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&lt;0.0001</a:t>
          </a:r>
          <a:endParaRPr lang="en-US" sz="19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0.44839</cdr:x>
      <cdr:y>0.61216</cdr:y>
    </cdr:from>
    <cdr:to>
      <cdr:x>0.58868</cdr:x>
      <cdr:y>0.68111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F84785F-4413-53C2-BEE0-C432FB151D5C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089551" y="3464434"/>
          <a:ext cx="1592397" cy="390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p &lt;0.0001</a:t>
          </a: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0.44154</cdr:x>
      <cdr:y>0.61299</cdr:y>
    </cdr:from>
    <cdr:to>
      <cdr:x>0.58182</cdr:x>
      <cdr:y>0.68194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F84785F-4413-53C2-BEE0-C432FB151D5C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911432" y="3295692"/>
          <a:ext cx="1560404" cy="3707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latin typeface="Arial" panose="020B0604020202020204" pitchFamily="34" charset="0"/>
              <a:cs typeface="Arial" panose="020B0604020202020204" pitchFamily="34" charset="0"/>
            </a:rPr>
            <a:t>p &lt;0.0001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0.46181</cdr:x>
      <cdr:y>0.15685</cdr:y>
    </cdr:from>
    <cdr:to>
      <cdr:x>0.58356</cdr:x>
      <cdr:y>0.23617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D5B389BA-9103-D48C-C361-D9C66BB9C0F9}"/>
            </a:ext>
          </a:extLst>
        </cdr:cNvPr>
        <cdr:cNvSpPr txBox="1"/>
      </cdr:nvSpPr>
      <cdr:spPr>
        <a:xfrm xmlns:a="http://schemas.openxmlformats.org/drawingml/2006/main">
          <a:off x="5108491" y="760769"/>
          <a:ext cx="1346791" cy="3847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0.15539</cdr:x>
      <cdr:y>0.17808</cdr:y>
    </cdr:from>
    <cdr:to>
      <cdr:x>0.25803</cdr:x>
      <cdr:y>0.24668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D046DEBE-747F-636D-AE34-3E57631A92D0}"/>
            </a:ext>
          </a:extLst>
        </cdr:cNvPr>
        <cdr:cNvSpPr txBox="1"/>
      </cdr:nvSpPr>
      <cdr:spPr>
        <a:xfrm xmlns:a="http://schemas.openxmlformats.org/drawingml/2006/main">
          <a:off x="1912543" y="952818"/>
          <a:ext cx="1263288" cy="3670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bg2"/>
              </a:solidFill>
            </a:rPr>
            <a:t>p = 0.7428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0.45312</cdr:x>
      <cdr:y>0.29951</cdr:y>
    </cdr:from>
    <cdr:to>
      <cdr:x>0.57243</cdr:x>
      <cdr:y>0.37592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D5B389BA-9103-D48C-C361-D9C66BB9C0F9}"/>
            </a:ext>
          </a:extLst>
        </cdr:cNvPr>
        <cdr:cNvSpPr txBox="1"/>
      </cdr:nvSpPr>
      <cdr:spPr>
        <a:xfrm xmlns:a="http://schemas.openxmlformats.org/drawingml/2006/main">
          <a:off x="5115221" y="1507986"/>
          <a:ext cx="1346844" cy="3847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1"/>
              </a:solidFill>
            </a:rPr>
            <a:t>p &lt; 0.0001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0.4859</cdr:x>
      <cdr:y>0.16715</cdr:y>
    </cdr:from>
    <cdr:to>
      <cdr:x>0.67814</cdr:x>
      <cdr:y>0.27933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93B5C40-6B07-D0E3-8E37-E1BFA35F1D1C}"/>
            </a:ext>
          </a:extLst>
        </cdr:cNvPr>
        <cdr:cNvSpPr txBox="1"/>
      </cdr:nvSpPr>
      <cdr:spPr>
        <a:xfrm xmlns:a="http://schemas.openxmlformats.org/drawingml/2006/main">
          <a:off x="5559427" y="840853"/>
          <a:ext cx="2199500" cy="564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2"/>
              </a:solidFill>
            </a:rPr>
            <a:t>p &lt; 0.0001</a:t>
          </a:r>
          <a:endParaRPr lang="en-US" sz="1900" dirty="0">
            <a:solidFill>
              <a:schemeClr val="bg2"/>
            </a:solidFill>
            <a:highlight>
              <a:srgbClr val="FFFF00"/>
            </a:highlight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0.45072</cdr:x>
      <cdr:y>0.15356</cdr:y>
    </cdr:from>
    <cdr:to>
      <cdr:x>0.66769</cdr:x>
      <cdr:y>0.26574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85BF6C-E7BE-BF4B-D9B9-7F05BE0879DA}"/>
            </a:ext>
          </a:extLst>
        </cdr:cNvPr>
        <cdr:cNvSpPr txBox="1"/>
      </cdr:nvSpPr>
      <cdr:spPr>
        <a:xfrm xmlns:a="http://schemas.openxmlformats.org/drawingml/2006/main">
          <a:off x="2789462" y="729115"/>
          <a:ext cx="1342812" cy="532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2"/>
              </a:solidFill>
            </a:rPr>
            <a:t>p &lt; 0.0001</a:t>
          </a:r>
          <a:endParaRPr lang="en-US" sz="1900" dirty="0">
            <a:solidFill>
              <a:schemeClr val="bg2"/>
            </a:solidFill>
            <a:highlight>
              <a:srgbClr val="FFFF00"/>
            </a:highlight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0.44177</cdr:x>
      <cdr:y>0.14286</cdr:y>
    </cdr:from>
    <cdr:to>
      <cdr:x>0.65948</cdr:x>
      <cdr:y>0.25504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F26A4E3-2D16-C555-C8F4-62450830280A}"/>
            </a:ext>
          </a:extLst>
        </cdr:cNvPr>
        <cdr:cNvSpPr txBox="1"/>
      </cdr:nvSpPr>
      <cdr:spPr>
        <a:xfrm xmlns:a="http://schemas.openxmlformats.org/drawingml/2006/main">
          <a:off x="2849932" y="718663"/>
          <a:ext cx="1404458" cy="564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900" dirty="0">
              <a:solidFill>
                <a:schemeClr val="bg2"/>
              </a:solidFill>
            </a:rPr>
            <a:t>p &lt; 0.0001</a:t>
          </a:r>
          <a:endParaRPr lang="en-US" sz="1900" dirty="0">
            <a:solidFill>
              <a:schemeClr val="bg2"/>
            </a:solidFill>
            <a:highlight>
              <a:srgbClr val="FFFF00"/>
            </a:highligh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A27B26-5869-8A40-9D19-E698047125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3BF7A-A7A9-9A6E-214C-095266886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50F9-897E-4316-A5C7-87BB5DD0CFB2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0887D-CAB2-1003-19DF-60878FFCEB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5D822-F1AE-D46E-3BED-1802AC7F71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9EBD-012D-4433-98CF-C991A6AA7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69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63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/>
              <a:t> Combine IPF (aka IIP now) and ILD for lung.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28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62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97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4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1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49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59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1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66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77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54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38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1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43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5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22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02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4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9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33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07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41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2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286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46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83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0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505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964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196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240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02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518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207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854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260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BB1FB-AC70-4579-BA4D-6720E6A05D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0157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/>
              <a:t>heart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50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07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/>
              <a:t>lung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7656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404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4595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Definition: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Pre-tx dialysis: pre-transplant dialysis is yes, regardless of the presence of early post-tx dialysis  </a:t>
            </a:r>
            <a:endParaRPr lang="en-US" sz="12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De-novo dialysis:  pre-transplant dialysis is no and early post-tx dialysis is yes</a:t>
            </a:r>
            <a:endParaRPr lang="en-US" sz="12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solidFill>
                  <a:srgbClr val="1F497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 dialysis: Pre-tx dialysis is no and early post-tx dialysis is no</a:t>
            </a:r>
            <a:endParaRPr lang="en-US" sz="1200">
              <a:solidFill>
                <a:srgbClr val="1F497D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1958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Definition: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Pre-tx dialysis: pre-transplant dialysis is yes, regardless of the presence of early post-tx dialysis  </a:t>
            </a:r>
            <a:endParaRPr lang="en-US" sz="12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De-novo dialysis:  pre-transplant dialysis is no and early post-tx dialysis is yes</a:t>
            </a:r>
            <a:endParaRPr lang="en-US" sz="12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solidFill>
                  <a:srgbClr val="1F497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 dialysis: Pre-tx dialysis is no and early post-tx dialysis is no</a:t>
            </a:r>
            <a:endParaRPr lang="en-US" sz="1200">
              <a:solidFill>
                <a:srgbClr val="1F497D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8887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6148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5703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Definition: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Pre-tx dialysis: pre-transplant dialysis is yes, regardless of the presence of early post-tx dialysis  </a:t>
            </a:r>
            <a:endParaRPr lang="en-US" sz="12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De-novo dialysis:  pre-transplant dialysis is no and early post-tx dialysis is yes</a:t>
            </a:r>
            <a:endParaRPr lang="en-US" sz="12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solidFill>
                  <a:srgbClr val="1F497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 dialysis: Pre-tx dialysis is no and early post-tx dialysis is no</a:t>
            </a:r>
            <a:endParaRPr lang="en-US" sz="1200">
              <a:solidFill>
                <a:srgbClr val="1F497D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2233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2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Definition: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Pre-tx dialysis: pre-transplant dialysis is yes, regardless of the presence of early post-tx dialysis  </a:t>
            </a:r>
            <a:endParaRPr lang="en-US" sz="12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De-novo dialysis:  pre-transplant dialysis is no and early post-tx dialysis is yes</a:t>
            </a:r>
            <a:endParaRPr lang="en-US" sz="120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>
                <a:solidFill>
                  <a:srgbClr val="1F497D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 dialysis: Pre-tx dialysis is no and early post-tx dialysis is no</a:t>
            </a:r>
            <a:endParaRPr lang="en-US" sz="1200">
              <a:solidFill>
                <a:srgbClr val="1F497D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37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0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2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98500"/>
            <a:ext cx="61087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0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698187-20C9-9485-9BDD-6B9376D1736B}"/>
              </a:ext>
            </a:extLst>
          </p:cNvPr>
          <p:cNvGrpSpPr/>
          <p:nvPr userDrawn="1"/>
        </p:nvGrpSpPr>
        <p:grpSpPr>
          <a:xfrm>
            <a:off x="93786" y="6516073"/>
            <a:ext cx="4715932" cy="711201"/>
            <a:chOff x="1" y="6067776"/>
            <a:chExt cx="4952999" cy="7902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C9A308-F979-9E89-0102-8E266A3E6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</p:pic>
        <p:sp>
          <p:nvSpPr>
            <p:cNvPr id="6" name="logo_year">
              <a:extLst>
                <a:ext uri="{FF2B5EF4-FFF2-40B4-BE49-F238E27FC236}">
                  <a16:creationId xmlns:a16="http://schemas.microsoft.com/office/drawing/2014/main" id="{8E162080-0100-1246-C2CD-B6EA25C637FF}"/>
                </a:ext>
              </a:extLst>
            </p:cNvPr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>
                  <a:solidFill>
                    <a:schemeClr val="bg1"/>
                  </a:solidFill>
                  <a:latin typeface="Arial"/>
                  <a:cs typeface="Arial"/>
                </a:rPr>
                <a:t>2024</a:t>
              </a:r>
            </a:p>
          </p:txBody>
        </p:sp>
      </p:grpSp>
      <p:sp>
        <p:nvSpPr>
          <p:cNvPr id="7" name="logo_citation">
            <a:extLst>
              <a:ext uri="{FF2B5EF4-FFF2-40B4-BE49-F238E27FC236}">
                <a16:creationId xmlns:a16="http://schemas.microsoft.com/office/drawing/2014/main" id="{B605808D-470A-B741-4AB7-D61F2E79DDA7}"/>
              </a:ext>
            </a:extLst>
          </p:cNvPr>
          <p:cNvSpPr txBox="1"/>
          <p:nvPr userDrawn="1"/>
        </p:nvSpPr>
        <p:spPr>
          <a:xfrm>
            <a:off x="2888932" y="6992166"/>
            <a:ext cx="1937173" cy="20005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700" b="1">
                <a:solidFill>
                  <a:schemeClr val="bg1"/>
                </a:solidFill>
                <a:latin typeface="Arial"/>
                <a:cs typeface="Arial"/>
              </a:rPr>
              <a:t>https://doi.org/10.1016/j.healun.2024.11.042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7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80060" indent="0" algn="ctr">
              <a:buNone/>
              <a:defRPr/>
            </a:lvl2pPr>
            <a:lvl3pPr marL="960120" indent="0" algn="ctr">
              <a:buNone/>
              <a:defRPr/>
            </a:lvl3pPr>
            <a:lvl4pPr marL="1440180" indent="0" algn="ctr">
              <a:buNone/>
              <a:defRPr/>
            </a:lvl4pPr>
            <a:lvl5pPr marL="1920240" indent="0" algn="ctr">
              <a:buNone/>
              <a:defRPr/>
            </a:lvl5pPr>
            <a:lvl6pPr marL="2400300" indent="0" algn="ctr">
              <a:buNone/>
              <a:defRPr/>
            </a:lvl6pPr>
            <a:lvl7pPr marL="2880360" indent="0" algn="ctr">
              <a:buNone/>
              <a:defRPr/>
            </a:lvl7pPr>
            <a:lvl8pPr marL="3360420" indent="0" algn="ctr">
              <a:buNone/>
              <a:defRPr/>
            </a:lvl8pPr>
            <a:lvl9pPr marL="38404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883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D8A25C-9783-C0F0-AE40-E63223BC161D}"/>
              </a:ext>
            </a:extLst>
          </p:cNvPr>
          <p:cNvGrpSpPr/>
          <p:nvPr/>
        </p:nvGrpSpPr>
        <p:grpSpPr>
          <a:xfrm>
            <a:off x="56732" y="6502401"/>
            <a:ext cx="4951729" cy="758614"/>
            <a:chOff x="1" y="6067776"/>
            <a:chExt cx="4952999" cy="7902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4259F0-8E54-4034-008A-67A36BBF7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8" name="logo_year">
              <a:extLst>
                <a:ext uri="{FF2B5EF4-FFF2-40B4-BE49-F238E27FC236}">
                  <a16:creationId xmlns:a16="http://schemas.microsoft.com/office/drawing/2014/main" id="{74CC1578-E89B-8CB3-9FA6-FE682B804F1D}"/>
                </a:ext>
              </a:extLst>
            </p:cNvPr>
            <p:cNvSpPr txBox="1"/>
            <p:nvPr/>
          </p:nvSpPr>
          <p:spPr>
            <a:xfrm>
              <a:off x="2971800" y="6067776"/>
              <a:ext cx="1885813" cy="449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5" b="1">
                  <a:solidFill>
                    <a:schemeClr val="bg1"/>
                  </a:solidFill>
                  <a:latin typeface="Arial"/>
                  <a:cs typeface="Arial"/>
                </a:rPr>
                <a:t>2024</a:t>
              </a:r>
            </a:p>
          </p:txBody>
        </p:sp>
      </p:grpSp>
      <p:sp>
        <p:nvSpPr>
          <p:cNvPr id="9" name="logo_citation">
            <a:extLst>
              <a:ext uri="{FF2B5EF4-FFF2-40B4-BE49-F238E27FC236}">
                <a16:creationId xmlns:a16="http://schemas.microsoft.com/office/drawing/2014/main" id="{DC905829-CFA4-6769-89B4-436B50AA88B1}"/>
              </a:ext>
            </a:extLst>
          </p:cNvPr>
          <p:cNvSpPr txBox="1"/>
          <p:nvPr userDrawn="1"/>
        </p:nvSpPr>
        <p:spPr>
          <a:xfrm>
            <a:off x="3001846" y="7034305"/>
            <a:ext cx="1937173" cy="20005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700" b="1">
                <a:solidFill>
                  <a:schemeClr val="bg1"/>
                </a:solidFill>
                <a:latin typeface="Arial"/>
                <a:cs typeface="Arial"/>
              </a:rPr>
              <a:t>https://doi.org/10.1016/j.healun.2024.11.042</a:t>
            </a:r>
          </a:p>
        </p:txBody>
      </p:sp>
    </p:spTree>
    <p:extLst>
      <p:ext uri="{BB962C8B-B14F-4D97-AF65-F5344CB8AC3E}">
        <p14:creationId xmlns:p14="http://schemas.microsoft.com/office/powerpoint/2010/main" val="2415211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2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60" indent="0">
              <a:buNone/>
              <a:defRPr sz="1890"/>
            </a:lvl2pPr>
            <a:lvl3pPr marL="960120" indent="0">
              <a:buNone/>
              <a:defRPr sz="1680"/>
            </a:lvl3pPr>
            <a:lvl4pPr marL="1440180" indent="0">
              <a:buNone/>
              <a:defRPr sz="1470"/>
            </a:lvl4pPr>
            <a:lvl5pPr marL="1920240" indent="0">
              <a:buNone/>
              <a:defRPr sz="1470"/>
            </a:lvl5pPr>
            <a:lvl6pPr marL="2400300" indent="0">
              <a:buNone/>
              <a:defRPr sz="1470"/>
            </a:lvl6pPr>
            <a:lvl7pPr marL="2880360" indent="0">
              <a:buNone/>
              <a:defRPr sz="1470"/>
            </a:lvl7pPr>
            <a:lvl8pPr marL="3360420" indent="0">
              <a:buNone/>
              <a:defRPr sz="1470"/>
            </a:lvl8pPr>
            <a:lvl9pPr marL="3840480" indent="0">
              <a:buNone/>
              <a:defRPr sz="14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78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29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411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870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155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70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2B609F-B796-FBAA-1BD1-529D51031DE1}"/>
              </a:ext>
            </a:extLst>
          </p:cNvPr>
          <p:cNvGrpSpPr/>
          <p:nvPr userDrawn="1"/>
        </p:nvGrpSpPr>
        <p:grpSpPr>
          <a:xfrm>
            <a:off x="93787" y="6526120"/>
            <a:ext cx="4715932" cy="711201"/>
            <a:chOff x="2" y="6146792"/>
            <a:chExt cx="4715932" cy="7112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157CF4-3CE7-B9E1-36C7-559189348334}"/>
                </a:ext>
              </a:extLst>
            </p:cNvPr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6B74100-10BD-D354-81C9-9E8D17E79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8" name="logo_year">
                <a:extLst>
                  <a:ext uri="{FF2B5EF4-FFF2-40B4-BE49-F238E27FC236}">
                    <a16:creationId xmlns:a16="http://schemas.microsoft.com/office/drawing/2014/main" id="{5683186A-F309-5339-F1FA-122CEFF25973}"/>
                  </a:ext>
                </a:extLst>
              </p:cNvPr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>
                    <a:solidFill>
                      <a:schemeClr val="bg1"/>
                    </a:solidFill>
                    <a:latin typeface="Arial"/>
                    <a:cs typeface="Arial"/>
                  </a:rPr>
                  <a:t>2024</a:t>
                </a:r>
              </a:p>
            </p:txBody>
          </p:sp>
        </p:grpSp>
        <p:sp>
          <p:nvSpPr>
            <p:cNvPr id="6" name="logo_citation">
              <a:extLst>
                <a:ext uri="{FF2B5EF4-FFF2-40B4-BE49-F238E27FC236}">
                  <a16:creationId xmlns:a16="http://schemas.microsoft.com/office/drawing/2014/main" id="{C4E3456D-C51F-4F08-F973-69EA2DED259E}"/>
                </a:ext>
              </a:extLst>
            </p:cNvPr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sp>
        <p:nvSpPr>
          <p:cNvPr id="12" name="logo_citation">
            <a:extLst>
              <a:ext uri="{FF2B5EF4-FFF2-40B4-BE49-F238E27FC236}">
                <a16:creationId xmlns:a16="http://schemas.microsoft.com/office/drawing/2014/main" id="{4573482E-DBDF-AF37-EC40-5CEB89359D1A}"/>
              </a:ext>
            </a:extLst>
          </p:cNvPr>
          <p:cNvSpPr txBox="1"/>
          <p:nvPr userDrawn="1"/>
        </p:nvSpPr>
        <p:spPr>
          <a:xfrm>
            <a:off x="2888932" y="6992166"/>
            <a:ext cx="1937173" cy="20005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700" b="1">
                <a:solidFill>
                  <a:schemeClr val="bg1"/>
                </a:solidFill>
                <a:latin typeface="Arial"/>
                <a:cs typeface="Arial"/>
              </a:rPr>
              <a:t>https://doi.org/10.1016/j.healun.2024.11.042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906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246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553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0931-B77B-5601-B08A-C3EE4C076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97187"/>
            <a:ext cx="960120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06CBE-14A1-392F-98FA-5D1DC19B0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F2AF-AAFF-E8E8-C593-39D3FD1A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EAA69-D72F-DC9E-7073-1E8FC738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BCF94-6173-9CE7-BF64-22EE5774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43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AEC2-3346-9ED9-FFB8-B35EED02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92A3-319C-63C8-911D-CB5B0F50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E9483-E8D5-1E2E-552E-95033A0A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E59C8-D0ED-EECD-B341-76E890E8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6C176-D958-B950-7EB9-DE0FE9FE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E5DC72-C15F-6160-65AE-F3579CF0033C}"/>
              </a:ext>
            </a:extLst>
          </p:cNvPr>
          <p:cNvGrpSpPr/>
          <p:nvPr userDrawn="1"/>
        </p:nvGrpSpPr>
        <p:grpSpPr>
          <a:xfrm>
            <a:off x="54259" y="6538268"/>
            <a:ext cx="4951729" cy="723108"/>
            <a:chOff x="1" y="6104762"/>
            <a:chExt cx="4952999" cy="753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7FEF5F-C65C-A30E-4091-0E827687A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9" name="logo_year">
              <a:extLst>
                <a:ext uri="{FF2B5EF4-FFF2-40B4-BE49-F238E27FC236}">
                  <a16:creationId xmlns:a16="http://schemas.microsoft.com/office/drawing/2014/main" id="{0D64C636-FDDF-18F7-A18E-7E9C8A7BDEF0}"/>
                </a:ext>
              </a:extLst>
            </p:cNvPr>
            <p:cNvSpPr txBox="1"/>
            <p:nvPr/>
          </p:nvSpPr>
          <p:spPr>
            <a:xfrm>
              <a:off x="2971800" y="6104762"/>
              <a:ext cx="1885813" cy="399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b="1">
                  <a:solidFill>
                    <a:schemeClr val="tx1"/>
                  </a:solidFill>
                  <a:latin typeface="Arial"/>
                  <a:cs typeface="Arial"/>
                </a:rPr>
                <a:t>2024</a:t>
              </a:r>
            </a:p>
          </p:txBody>
        </p:sp>
      </p:grpSp>
      <p:sp>
        <p:nvSpPr>
          <p:cNvPr id="12" name="logo_citation">
            <a:extLst>
              <a:ext uri="{FF2B5EF4-FFF2-40B4-BE49-F238E27FC236}">
                <a16:creationId xmlns:a16="http://schemas.microsoft.com/office/drawing/2014/main" id="{FB881B1B-A255-666D-C077-4C1E1998F0C8}"/>
              </a:ext>
            </a:extLst>
          </p:cNvPr>
          <p:cNvSpPr txBox="1"/>
          <p:nvPr userDrawn="1"/>
        </p:nvSpPr>
        <p:spPr>
          <a:xfrm>
            <a:off x="2974805" y="7030646"/>
            <a:ext cx="1937173" cy="20005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700" b="1">
                <a:solidFill>
                  <a:schemeClr val="tx1"/>
                </a:solidFill>
                <a:latin typeface="Arial"/>
                <a:cs typeface="Arial"/>
              </a:rPr>
              <a:t>https://doi.org/10.1016/j.healun.2024.11.042</a:t>
            </a:r>
          </a:p>
        </p:txBody>
      </p:sp>
    </p:spTree>
    <p:extLst>
      <p:ext uri="{BB962C8B-B14F-4D97-AF65-F5344CB8AC3E}">
        <p14:creationId xmlns:p14="http://schemas.microsoft.com/office/powerpoint/2010/main" val="3660491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1136-164E-95B3-0229-8AF586A1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26AB-7C16-648E-D3D1-987B34AD0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B3176-205E-7D3E-BCC3-00BB4897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3050-9975-656A-95F2-88C979C1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FD12F-1789-BB89-3430-A6E7EF24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9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C983-55E2-FB89-1C45-3EDFB2AC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ABD0-E663-294E-3643-C47946742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E2AF0-7352-946B-D0C2-D1D06CA7A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49811-9CD2-1815-C11B-8A617311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1A66A-7E7C-B206-C66D-6D596562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E9DB1-C363-6F5D-1F45-FE131402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68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4D13-8796-0F29-E395-22D544A3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0A470-F7F4-881A-3CB2-9E2C8955F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1FFF6-7F0A-B59F-416C-8633E0BE4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ED437-729A-7705-6C68-4365592EC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AB802-7DDF-50DA-B1F6-6B1BF6A52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3A60A-2034-89E6-AF09-8C3FCDCE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018E5-62CB-B508-4091-B32AC042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0201A-2539-8870-DE41-9D9001E3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3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C357-7870-4B7A-CCAA-E9E18BC9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CECC8-2EF9-1BA9-A604-0293149C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A7DC4-F861-1561-47F0-B7CCBE9B3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B4B43-FD85-6B23-8EF4-6C902057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6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C408C-1859-8CD8-EC3E-280A7C0D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00F2B-F307-2D03-1F9D-BC433873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ED25B-40DE-6907-5C26-25B51572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9E47-DFE8-92C2-F551-930697BE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885DA-1ECC-F8B1-166C-829C0A95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FEB95-E5EF-03B2-DDDB-49B0223B8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5DA83-068C-5B83-B1F4-E31CCEF9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99BDF-C0A2-AC49-6842-7CC47CFF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43E52-1A3C-265E-50D4-1433BBF1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06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95E0-CEB0-BFEB-6C4C-FE7F3AB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1A1E4-739C-45EC-B3C7-AC5BB6AFD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CC0A6-6CD8-75B0-F5F8-235A802AF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3E293-65DB-4267-F92A-8EED4898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7A2E1-4214-6C69-6F09-5DE32B48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E982-4811-96E3-AE58-37B7E96A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1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B932-872C-004B-FC7F-CEB9E511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7E241-37CA-5992-940B-700920B3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FDF31-1154-7B3A-A643-E23F1DDD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69CFD-A5CB-9A50-7273-95567EB8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3361B-9836-0EAE-668C-B51A2227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05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DCB3B-CE0A-3EAF-D895-E52F9CC95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1B5CA-BC2E-2EA4-18F6-5A7F6D30D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6A698-E686-0F21-5AE7-5D545A77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A941-8C8A-4D67-A42C-F95B9FBDC95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6F1A0-1240-D757-59D3-CD97F6FB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A6B74-3739-B345-252D-A03254AB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2C9E8-4B14-4E9C-ADC9-7815DF02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7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07F949-D69F-8209-7C83-06E8D06E4F1E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245987" y="70993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B6AC55-19F6-9041-A8AA-E02DF9D43CA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245987" y="70993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714944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5pPr>
      <a:lvl6pPr marL="48006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6pPr>
      <a:lvl7pPr marL="96012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7pPr>
      <a:lvl8pPr marL="144018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8pPr>
      <a:lvl9pPr marL="192024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Arial" charset="0"/>
        </a:defRPr>
      </a:lvl9pPr>
    </p:titleStyle>
    <p:bodyStyle>
      <a:lvl1pPr marL="360045" indent="-36004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36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940">
          <a:solidFill>
            <a:schemeClr val="tx1"/>
          </a:solidFill>
          <a:latin typeface="+mn-lt"/>
        </a:defRPr>
      </a:lvl2pPr>
      <a:lvl3pPr marL="120015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520">
          <a:solidFill>
            <a:schemeClr val="tx1"/>
          </a:solidFill>
          <a:latin typeface="+mn-lt"/>
        </a:defRPr>
      </a:lvl3pPr>
      <a:lvl4pPr marL="168021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4pPr>
      <a:lvl5pPr marL="216027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5pPr>
      <a:lvl6pPr marL="264033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6pPr>
      <a:lvl7pPr marL="312039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7pPr>
      <a:lvl8pPr marL="360045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8pPr>
      <a:lvl9pPr marL="4080510" indent="-24003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3F8748-CF68-DAB6-0C71-1F9BA5FB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14D56-B770-979B-1A28-FD63EDD6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5152A-699A-2614-96FD-28B13284D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5A941-8C8A-4D67-A42C-F95B9FBDC95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205B6-511F-84F8-E952-58D831A53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64EDD-B6AA-C76C-17EB-55C4025D8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C9E8-4B14-4E9C-ADC9-7815DF026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B0A292-A99C-6D4D-32C5-D9DC49317894}"/>
              </a:ext>
            </a:extLst>
          </p:cNvPr>
          <p:cNvGrpSpPr/>
          <p:nvPr userDrawn="1"/>
        </p:nvGrpSpPr>
        <p:grpSpPr>
          <a:xfrm>
            <a:off x="54259" y="6538268"/>
            <a:ext cx="4951729" cy="723108"/>
            <a:chOff x="1" y="6104762"/>
            <a:chExt cx="4952999" cy="753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9D0C82-C91C-DE0F-3418-CFE82AB8E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logo_year">
              <a:extLst>
                <a:ext uri="{FF2B5EF4-FFF2-40B4-BE49-F238E27FC236}">
                  <a16:creationId xmlns:a16="http://schemas.microsoft.com/office/drawing/2014/main" id="{58A3A761-A07E-1DE6-8D73-FEFB920C8BB2}"/>
                </a:ext>
              </a:extLst>
            </p:cNvPr>
            <p:cNvSpPr txBox="1"/>
            <p:nvPr/>
          </p:nvSpPr>
          <p:spPr>
            <a:xfrm>
              <a:off x="2971800" y="6104762"/>
              <a:ext cx="1885813" cy="399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90" b="1">
                  <a:solidFill>
                    <a:schemeClr val="tx1"/>
                  </a:solidFill>
                  <a:latin typeface="Arial"/>
                  <a:cs typeface="Arial"/>
                </a:rPr>
                <a:t>2024</a:t>
              </a:r>
            </a:p>
          </p:txBody>
        </p:sp>
      </p:grpSp>
      <p:sp>
        <p:nvSpPr>
          <p:cNvPr id="10" name="logo_citation">
            <a:extLst>
              <a:ext uri="{FF2B5EF4-FFF2-40B4-BE49-F238E27FC236}">
                <a16:creationId xmlns:a16="http://schemas.microsoft.com/office/drawing/2014/main" id="{F34D1274-EA77-6772-B19A-A1255EEFEFB1}"/>
              </a:ext>
            </a:extLst>
          </p:cNvPr>
          <p:cNvSpPr txBox="1"/>
          <p:nvPr userDrawn="1"/>
        </p:nvSpPr>
        <p:spPr>
          <a:xfrm>
            <a:off x="3025296" y="6992295"/>
            <a:ext cx="2034032" cy="24006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8804" tIns="48006" rIns="0" rtlCol="0" anchor="ctr" anchorCtr="0">
            <a:spAutoFit/>
          </a:bodyPr>
          <a:lstStyle/>
          <a:p>
            <a:r>
              <a:rPr lang="en-US" sz="945" b="1">
                <a:solidFill>
                  <a:schemeClr val="tx1"/>
                </a:solidFill>
                <a:latin typeface="Arial"/>
                <a:cs typeface="Arial"/>
              </a:rPr>
              <a:t>citation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8238D-328A-2770-8C4F-AE30DD1BA67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245987" y="70993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40119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142" y="1322387"/>
            <a:ext cx="12909884" cy="1470025"/>
          </a:xfrm>
        </p:spPr>
        <p:txBody>
          <a:bodyPr/>
          <a:lstStyle/>
          <a:p>
            <a:r>
              <a:rPr lang="en-US" sz="3700">
                <a:solidFill>
                  <a:srgbClr val="002060"/>
                </a:solidFill>
              </a:rPr>
              <a:t>SPECIAL REPORT: </a:t>
            </a:r>
            <a:br>
              <a:rPr lang="en-US" sz="3700">
                <a:solidFill>
                  <a:srgbClr val="002060"/>
                </a:solidFill>
              </a:rPr>
            </a:br>
            <a:r>
              <a:rPr lang="en-US">
                <a:solidFill>
                  <a:srgbClr val="002060"/>
                </a:solidFill>
              </a:rPr>
              <a:t>EARLY POST-TRANSPLANT DIALYSIS</a:t>
            </a:r>
            <a:br>
              <a:rPr lang="en-US">
                <a:solidFill>
                  <a:srgbClr val="002060"/>
                </a:solidFill>
              </a:rPr>
            </a:br>
            <a:r>
              <a:rPr lang="en-US">
                <a:solidFill>
                  <a:srgbClr val="002060"/>
                </a:solidFill>
              </a:rPr>
              <a:t>IN PRIMARY, DECEASED DONOR TRANSPLANT RECIPIENTS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F3A662-536A-1B24-BA00-8848DBBBE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240" y="5257800"/>
            <a:ext cx="8961120" cy="609600"/>
          </a:xfrm>
        </p:spPr>
        <p:txBody>
          <a:bodyPr/>
          <a:lstStyle/>
          <a:p>
            <a:r>
              <a:rPr lang="en-US" sz="1800" b="1" i="1">
                <a:solidFill>
                  <a:srgbClr val="0070C0"/>
                </a:solidFill>
              </a:rPr>
              <a:t>Based on ISHLT TTX Registry database as of April 19,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2ABCEB-4EAA-56B1-4DD6-ACD384F6DD42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_cohort"/>
          <p:cNvSpPr txBox="1"/>
          <p:nvPr/>
        </p:nvSpPr>
        <p:spPr>
          <a:xfrm>
            <a:off x="3526413" y="1137739"/>
            <a:ext cx="629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2000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3899" y="1568627"/>
          <a:ext cx="11352529" cy="484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50296C4-0C42-745A-DA14-C5A513724484}"/>
              </a:ext>
            </a:extLst>
          </p:cNvPr>
          <p:cNvSpPr txBox="1">
            <a:spLocks/>
          </p:cNvSpPr>
          <p:nvPr/>
        </p:nvSpPr>
        <p:spPr bwMode="auto">
          <a:xfrm>
            <a:off x="955298" y="-51214"/>
            <a:ext cx="11441430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Adult Primary Heart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600" kern="0">
                <a:solidFill>
                  <a:srgbClr val="002060"/>
                </a:solidFill>
              </a:rPr>
              <a:t>MCS Device Type by Early Post-transplant Dialysis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A6A1C-A79E-2CC0-8B44-F6D884D99011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349293-7089-07BF-3C86-3BCFCFC5FD54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6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_cohort"/>
          <p:cNvSpPr txBox="1"/>
          <p:nvPr/>
        </p:nvSpPr>
        <p:spPr>
          <a:xfrm>
            <a:off x="3705224" y="1158693"/>
            <a:ext cx="6284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805988"/>
              </p:ext>
            </p:extLst>
          </p:nvPr>
        </p:nvGraphicFramePr>
        <p:xfrm>
          <a:off x="617220" y="1498176"/>
          <a:ext cx="11131667" cy="505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50296C4-0C42-745A-DA14-C5A513724484}"/>
              </a:ext>
            </a:extLst>
          </p:cNvPr>
          <p:cNvSpPr txBox="1">
            <a:spLocks/>
          </p:cNvSpPr>
          <p:nvPr/>
        </p:nvSpPr>
        <p:spPr bwMode="auto">
          <a:xfrm>
            <a:off x="773264" y="0"/>
            <a:ext cx="11441430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Pediatric Primary Heart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600" kern="0">
                <a:solidFill>
                  <a:srgbClr val="002060"/>
                </a:solidFill>
              </a:rPr>
              <a:t>Diagnosis by Early Post-transplant Dialysis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C503F-E73C-63F1-849D-B56E0EB0BB91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70F4FF-376A-56C3-E5E3-B490B2D2DF46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151643"/>
              </p:ext>
            </p:extLst>
          </p:nvPr>
        </p:nvGraphicFramePr>
        <p:xfrm>
          <a:off x="-152401" y="1382739"/>
          <a:ext cx="12307957" cy="535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295470" y="-53350"/>
            <a:ext cx="12210660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</a:rPr>
              <a:t>Pediatric Primary Heart Transplants</a:t>
            </a:r>
            <a:br>
              <a:rPr lang="en-US" sz="3400">
                <a:solidFill>
                  <a:srgbClr val="002060"/>
                </a:solidFill>
              </a:rPr>
            </a:br>
            <a:r>
              <a:rPr lang="en-US" sz="3100" kern="0">
                <a:solidFill>
                  <a:srgbClr val="002060"/>
                </a:solidFill>
              </a:rPr>
              <a:t>Donor/Recipient Weight Ratio by Early Post-transplant Dialysis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543328" y="1038443"/>
            <a:ext cx="6295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kern="0">
                <a:solidFill>
                  <a:srgbClr val="0070C0"/>
                </a:solidFill>
              </a:rPr>
              <a:t>(</a:t>
            </a:r>
            <a:r>
              <a:rPr lang="en-US" sz="2200" b="1" kern="0">
                <a:solidFill>
                  <a:srgbClr val="0070C0"/>
                </a:solidFill>
              </a:rPr>
              <a:t>Transplants</a:t>
            </a:r>
            <a:r>
              <a:rPr lang="en-US" sz="2100" b="1" kern="0">
                <a:solidFill>
                  <a:srgbClr val="0070C0"/>
                </a:solidFill>
              </a:rPr>
              <a:t>: January 1994 – June 2018)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088D-F305-49EF-3C56-B1AE65CDCA77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3517D-2BDA-30B7-273B-3A7EB0BE2ACB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2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_cohort"/>
          <p:cNvSpPr txBox="1"/>
          <p:nvPr/>
        </p:nvSpPr>
        <p:spPr>
          <a:xfrm>
            <a:off x="3318031" y="1110514"/>
            <a:ext cx="7744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2000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644041"/>
              </p:ext>
            </p:extLst>
          </p:nvPr>
        </p:nvGraphicFramePr>
        <p:xfrm>
          <a:off x="598312" y="1524000"/>
          <a:ext cx="11288888" cy="503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50296C4-0C42-745A-DA14-C5A513724484}"/>
              </a:ext>
            </a:extLst>
          </p:cNvPr>
          <p:cNvSpPr txBox="1">
            <a:spLocks/>
          </p:cNvSpPr>
          <p:nvPr/>
        </p:nvSpPr>
        <p:spPr bwMode="auto">
          <a:xfrm>
            <a:off x="887564" y="0"/>
            <a:ext cx="11441430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Pediatric Primary Heart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600" kern="0">
                <a:solidFill>
                  <a:srgbClr val="002060"/>
                </a:solidFill>
              </a:rPr>
              <a:t>MCS Device Type by Early Post-transplant Dialysis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F116C6-8D66-36CE-FE7C-4C30D729DE30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4DC51-E652-41DE-DAAC-AA35DBD34466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5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8651-6627-D105-6261-59A16685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542"/>
            <a:ext cx="12690281" cy="1219200"/>
          </a:xfrm>
        </p:spPr>
        <p:txBody>
          <a:bodyPr/>
          <a:lstStyle/>
          <a:p>
            <a:r>
              <a:rPr lang="en-US" sz="3600">
                <a:solidFill>
                  <a:srgbClr val="002060"/>
                </a:solidFill>
              </a:rPr>
              <a:t>Primary Lung Transplants, January 1994 – June 2018</a:t>
            </a:r>
            <a:br>
              <a:rPr lang="en-US"/>
            </a:br>
            <a:r>
              <a:rPr lang="en-US" sz="3400">
                <a:solidFill>
                  <a:srgbClr val="002060"/>
                </a:solidFill>
              </a:rPr>
              <a:t>Recipient Characteristics by Early Post-transplant Dialysis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BA5AF-BE3D-3649-BC78-2B14A0AE835C}"/>
              </a:ext>
            </a:extLst>
          </p:cNvPr>
          <p:cNvSpPr txBox="1"/>
          <p:nvPr/>
        </p:nvSpPr>
        <p:spPr>
          <a:xfrm>
            <a:off x="2971800" y="5282003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>
                <a:solidFill>
                  <a:srgbClr val="002060"/>
                </a:solidFill>
              </a:rPr>
              <a:t>th </a:t>
            </a:r>
            <a:r>
              <a:rPr lang="en-US" sz="1200" b="1">
                <a:solidFill>
                  <a:srgbClr val="002060"/>
                </a:solidFill>
              </a:rPr>
              <a:t>– 95</a:t>
            </a:r>
            <a:r>
              <a:rPr lang="en-US" sz="1200" b="1" baseline="30000">
                <a:solidFill>
                  <a:srgbClr val="002060"/>
                </a:solidFill>
              </a:rPr>
              <a:t>th</a:t>
            </a:r>
            <a:r>
              <a:rPr lang="en-US" sz="1200" b="1">
                <a:solidFill>
                  <a:srgbClr val="002060"/>
                </a:solidFill>
              </a:rPr>
              <a:t> percentiles) 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03819-E6B1-B00D-825B-FE0045113548}"/>
              </a:ext>
            </a:extLst>
          </p:cNvPr>
          <p:cNvSpPr txBox="1"/>
          <p:nvPr/>
        </p:nvSpPr>
        <p:spPr>
          <a:xfrm>
            <a:off x="4038600" y="5059407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</a:rPr>
              <a:t>Summary statistics excluded transplants with missing data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E658E-F899-237E-0F60-C4DC1C2506B9}"/>
              </a:ext>
            </a:extLst>
          </p:cNvPr>
          <p:cNvSpPr txBox="1"/>
          <p:nvPr/>
        </p:nvSpPr>
        <p:spPr>
          <a:xfrm>
            <a:off x="1908367" y="5565407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1200" b="1">
                <a:solidFill>
                  <a:srgbClr val="002060"/>
                </a:solidFill>
              </a:rPr>
              <a:t> P-value was calculated using a chi-square (for categorical variables) or Wilcoxon Rank-Sum test (for continuous variables)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5C94E-7285-88D5-5DF5-F4CF9443B667}"/>
              </a:ext>
            </a:extLst>
          </p:cNvPr>
          <p:cNvSpPr txBox="1"/>
          <p:nvPr/>
        </p:nvSpPr>
        <p:spPr>
          <a:xfrm>
            <a:off x="1908367" y="6116556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u="none" strike="noStrike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1200" b="1">
                <a:solidFill>
                  <a:srgbClr val="002060"/>
                </a:solidFill>
              </a:rPr>
              <a:t> GFR was estimated using the CKD-EPI formula for adults and modified Schwartz formula for pediatrics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60E4F-CFED-A24D-57BC-C7100D46BE1E}"/>
              </a:ext>
            </a:extLst>
          </p:cNvPr>
          <p:cNvSpPr txBox="1"/>
          <p:nvPr/>
        </p:nvSpPr>
        <p:spPr>
          <a:xfrm>
            <a:off x="3289738" y="5848811"/>
            <a:ext cx="11025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200" b="1">
                <a:solidFill>
                  <a:srgbClr val="002060"/>
                </a:solidFill>
              </a:rPr>
              <a:t> Pediatric heart/lung transplants were included in the pediatric lung transplants cohort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3F24623-D0E9-8D05-713F-3D0199475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39194"/>
              </p:ext>
            </p:extLst>
          </p:nvPr>
        </p:nvGraphicFramePr>
        <p:xfrm>
          <a:off x="178904" y="1198644"/>
          <a:ext cx="12443792" cy="3828955"/>
        </p:xfrm>
        <a:graphic>
          <a:graphicData uri="http://schemas.openxmlformats.org/drawingml/2006/table">
            <a:tbl>
              <a:tblPr/>
              <a:tblGrid>
                <a:gridCol w="3461376">
                  <a:extLst>
                    <a:ext uri="{9D8B030D-6E8A-4147-A177-3AD203B41FA5}">
                      <a16:colId xmlns:a16="http://schemas.microsoft.com/office/drawing/2014/main" val="1148090215"/>
                    </a:ext>
                  </a:extLst>
                </a:gridCol>
                <a:gridCol w="1744992">
                  <a:extLst>
                    <a:ext uri="{9D8B030D-6E8A-4147-A177-3AD203B41FA5}">
                      <a16:colId xmlns:a16="http://schemas.microsoft.com/office/drawing/2014/main" val="1949180431"/>
                    </a:ext>
                  </a:extLst>
                </a:gridCol>
                <a:gridCol w="1859417">
                  <a:extLst>
                    <a:ext uri="{9D8B030D-6E8A-4147-A177-3AD203B41FA5}">
                      <a16:colId xmlns:a16="http://schemas.microsoft.com/office/drawing/2014/main" val="2483779786"/>
                    </a:ext>
                  </a:extLst>
                </a:gridCol>
                <a:gridCol w="886799">
                  <a:extLst>
                    <a:ext uri="{9D8B030D-6E8A-4147-A177-3AD203B41FA5}">
                      <a16:colId xmlns:a16="http://schemas.microsoft.com/office/drawing/2014/main" val="765829183"/>
                    </a:ext>
                  </a:extLst>
                </a:gridCol>
                <a:gridCol w="1859417">
                  <a:extLst>
                    <a:ext uri="{9D8B030D-6E8A-4147-A177-3AD203B41FA5}">
                      <a16:colId xmlns:a16="http://schemas.microsoft.com/office/drawing/2014/main" val="465453868"/>
                    </a:ext>
                  </a:extLst>
                </a:gridCol>
                <a:gridCol w="1744992">
                  <a:extLst>
                    <a:ext uri="{9D8B030D-6E8A-4147-A177-3AD203B41FA5}">
                      <a16:colId xmlns:a16="http://schemas.microsoft.com/office/drawing/2014/main" val="2463556130"/>
                    </a:ext>
                  </a:extLst>
                </a:gridCol>
                <a:gridCol w="886799">
                  <a:extLst>
                    <a:ext uri="{9D8B030D-6E8A-4147-A177-3AD203B41FA5}">
                      <a16:colId xmlns:a16="http://schemas.microsoft.com/office/drawing/2014/main" val="4097108283"/>
                    </a:ext>
                  </a:extLst>
                </a:gridCol>
              </a:tblGrid>
              <a:tr h="294535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 Lung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Pediatric Lung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75198"/>
                  </a:ext>
                </a:extLst>
              </a:tr>
              <a:tr h="294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Dialysis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Dialysis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Dialysis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Dialysis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097896"/>
                  </a:ext>
                </a:extLst>
              </a:tr>
              <a:tr h="294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32,412)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2,098)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1,119)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66)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333283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 (years)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(25 - 69)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(25 - 69)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(0 - 17)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(0 - 17)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0.0341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880816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Male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56.6%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57.3%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0.5492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42.7%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076168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BMI (kg/m²)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 (17.6 - 32.2)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 (17.8 - 33.2)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 (13.1 - 24.3)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17.3 (12.0 - 24.8)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0.5858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213857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Pre-transplant ECMO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22.7%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593235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Pre-transplant ventilator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16.2%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40.6%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704902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Pre-transplant diabetes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14.9%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12.5%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0.5949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440052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Pre-transplant dialysis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743607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eGFR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(mL/min/1.73 m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98.3 (57.9 - 129.6)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93.4 (40.5 - 128.5)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121.4 (60.4 - 219.4)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93.2 (14.0 - 293.0)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0.0006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05419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Prior lung surgery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0.135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17.3%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34.5%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009251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PCW (mm/Hg)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 (14.0 - 49.0)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 (15.0 - 62.0)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 (4.0 - 28.0)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 (7.0 - 46.0)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0.0084</a:t>
                      </a:r>
                    </a:p>
                  </a:txBody>
                  <a:tcPr marL="7574" marR="7574" marT="7574" marB="0" anchor="ctr">
                    <a:lnL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51878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8518BAF-8ABE-8F1E-87A7-669B5A3D729E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4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8651-6627-D105-6261-59A16685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" y="20519"/>
            <a:ext cx="12305850" cy="1219200"/>
          </a:xfrm>
        </p:spPr>
        <p:txBody>
          <a:bodyPr/>
          <a:lstStyle/>
          <a:p>
            <a:r>
              <a:rPr lang="en-US" sz="3600">
                <a:solidFill>
                  <a:srgbClr val="002060"/>
                </a:solidFill>
              </a:rPr>
              <a:t>Primary Lung Transplants, January 1994 – June 2018</a:t>
            </a:r>
            <a:br>
              <a:rPr lang="en-US"/>
            </a:br>
            <a:r>
              <a:rPr lang="en-US" sz="3200">
                <a:solidFill>
                  <a:srgbClr val="002060"/>
                </a:solidFill>
              </a:rPr>
              <a:t>Baseline Characteristics by Early Post-transplant Dialysis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BA5AF-BE3D-3649-BC78-2B14A0AE835C}"/>
              </a:ext>
            </a:extLst>
          </p:cNvPr>
          <p:cNvSpPr txBox="1"/>
          <p:nvPr/>
        </p:nvSpPr>
        <p:spPr>
          <a:xfrm>
            <a:off x="3355499" y="5780986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>
                <a:solidFill>
                  <a:srgbClr val="002060"/>
                </a:solidFill>
              </a:rPr>
              <a:t>th </a:t>
            </a:r>
            <a:r>
              <a:rPr lang="en-US" sz="1200" b="1">
                <a:solidFill>
                  <a:srgbClr val="002060"/>
                </a:solidFill>
              </a:rPr>
              <a:t>– 95</a:t>
            </a:r>
            <a:r>
              <a:rPr lang="en-US" sz="1200" b="1" baseline="30000">
                <a:solidFill>
                  <a:srgbClr val="002060"/>
                </a:solidFill>
              </a:rPr>
              <a:t>th</a:t>
            </a:r>
            <a:r>
              <a:rPr lang="en-US" sz="1200" b="1">
                <a:solidFill>
                  <a:srgbClr val="002060"/>
                </a:solidFill>
              </a:rPr>
              <a:t> percentiles) 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03819-E6B1-B00D-825B-FE0045113548}"/>
              </a:ext>
            </a:extLst>
          </p:cNvPr>
          <p:cNvSpPr txBox="1"/>
          <p:nvPr/>
        </p:nvSpPr>
        <p:spPr>
          <a:xfrm>
            <a:off x="4407678" y="5565473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</a:rPr>
              <a:t>Summary statistics excluded transplants with missing data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E658E-F899-237E-0F60-C4DC1C2506B9}"/>
              </a:ext>
            </a:extLst>
          </p:cNvPr>
          <p:cNvSpPr txBox="1"/>
          <p:nvPr/>
        </p:nvSpPr>
        <p:spPr>
          <a:xfrm>
            <a:off x="1983899" y="5996499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1200" b="1">
                <a:solidFill>
                  <a:srgbClr val="002060"/>
                </a:solidFill>
              </a:rPr>
              <a:t> P-value was calculated using a chi-square (for categorical variables) or Wilcoxon Rank-Sum test (for continuous variables)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94DCB-DDFF-152B-D30B-75503B2E6394}"/>
              </a:ext>
            </a:extLst>
          </p:cNvPr>
          <p:cNvSpPr txBox="1"/>
          <p:nvPr/>
        </p:nvSpPr>
        <p:spPr>
          <a:xfrm>
            <a:off x="3825766" y="6234957"/>
            <a:ext cx="699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200" b="1">
                <a:solidFill>
                  <a:srgbClr val="002060"/>
                </a:solidFill>
              </a:rPr>
              <a:t> Pediatric heart/lung transplants were included in the pediatric lung transplant cohort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3C9719-F84D-AFE6-14AC-BB033CD47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483331"/>
              </p:ext>
            </p:extLst>
          </p:nvPr>
        </p:nvGraphicFramePr>
        <p:xfrm>
          <a:off x="391683" y="1136118"/>
          <a:ext cx="11498053" cy="4329396"/>
        </p:xfrm>
        <a:graphic>
          <a:graphicData uri="http://schemas.openxmlformats.org/drawingml/2006/table">
            <a:tbl>
              <a:tblPr/>
              <a:tblGrid>
                <a:gridCol w="3465576">
                  <a:extLst>
                    <a:ext uri="{9D8B030D-6E8A-4147-A177-3AD203B41FA5}">
                      <a16:colId xmlns:a16="http://schemas.microsoft.com/office/drawing/2014/main" val="1996693385"/>
                    </a:ext>
                  </a:extLst>
                </a:gridCol>
                <a:gridCol w="1554673">
                  <a:extLst>
                    <a:ext uri="{9D8B030D-6E8A-4147-A177-3AD203B41FA5}">
                      <a16:colId xmlns:a16="http://schemas.microsoft.com/office/drawing/2014/main" val="4292532817"/>
                    </a:ext>
                  </a:extLst>
                </a:gridCol>
                <a:gridCol w="1595586">
                  <a:extLst>
                    <a:ext uri="{9D8B030D-6E8A-4147-A177-3AD203B41FA5}">
                      <a16:colId xmlns:a16="http://schemas.microsoft.com/office/drawing/2014/main" val="2296267344"/>
                    </a:ext>
                  </a:extLst>
                </a:gridCol>
                <a:gridCol w="845523">
                  <a:extLst>
                    <a:ext uri="{9D8B030D-6E8A-4147-A177-3AD203B41FA5}">
                      <a16:colId xmlns:a16="http://schemas.microsoft.com/office/drawing/2014/main" val="4215699455"/>
                    </a:ext>
                  </a:extLst>
                </a:gridCol>
                <a:gridCol w="1595586">
                  <a:extLst>
                    <a:ext uri="{9D8B030D-6E8A-4147-A177-3AD203B41FA5}">
                      <a16:colId xmlns:a16="http://schemas.microsoft.com/office/drawing/2014/main" val="2218383065"/>
                    </a:ext>
                  </a:extLst>
                </a:gridCol>
                <a:gridCol w="1595586">
                  <a:extLst>
                    <a:ext uri="{9D8B030D-6E8A-4147-A177-3AD203B41FA5}">
                      <a16:colId xmlns:a16="http://schemas.microsoft.com/office/drawing/2014/main" val="3825710841"/>
                    </a:ext>
                  </a:extLst>
                </a:gridCol>
                <a:gridCol w="845523">
                  <a:extLst>
                    <a:ext uri="{9D8B030D-6E8A-4147-A177-3AD203B41FA5}">
                      <a16:colId xmlns:a16="http://schemas.microsoft.com/office/drawing/2014/main" val="3952358997"/>
                    </a:ext>
                  </a:extLst>
                </a:gridCol>
              </a:tblGrid>
              <a:tr h="27270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Adult Lung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Pediatric Lung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9069"/>
                  </a:ext>
                </a:extLst>
              </a:tr>
              <a:tr h="272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Dialysis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Dialysis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Dialysis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Dialysis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01577"/>
                  </a:ext>
                </a:extLst>
              </a:tr>
              <a:tr h="272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32,412)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2,098)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1,119)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66)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3953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Donor age (years)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(16 - 59)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(17- 61)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(0 - 43)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(0 - 48)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0.1329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60249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Donor male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60.30%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56.20%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0.0002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52.00%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40.90%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0.0795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59730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Ischemic time (hours)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 (2.4 - 7.4)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 (2.6 - 7.8)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 (2.9 - 7.6)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 (3.1 - 7.7)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0.0663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52098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Donor-recipient height ratio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 (0.9 - 1.1)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 (0.9 - 1.1)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 (0.9 - 1.2)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 (0.9 - 1.3)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0.4278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12283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Transplant era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0.2117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69647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1994-2002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7025 (21.7%)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 (19.2%)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 (34.8%)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(24.2%) 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5173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2003-2011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12410 (38.3%)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753 (35.9%)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 (39.6%)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31 (47.0%)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29730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 2012-2018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12977 (40.0%)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942 (44.9%)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 (25.6%)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19 (28.8%)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5977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 of transplant center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0.0057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00197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Europe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1045 (3.2%)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(4.8%)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(2.5%)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(9.1%)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65335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North America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30882 (95.3%)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1920 (91.5%)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1079 (96.4%)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(90.9%)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50008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Other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 (1.5%)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(3.7%)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(1.1%)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(0.0%)</a:t>
                      </a: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6" marR="7556" marT="7556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78218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90956B4-A02E-C2F8-BA6F-BD61907426A7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7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87564" y="-22355"/>
            <a:ext cx="11441430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Adult Primary Lung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600" kern="0">
                <a:solidFill>
                  <a:srgbClr val="002060"/>
                </a:solidFill>
              </a:rPr>
              <a:t>Diagnosis by Early Post-transplant Dialysis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674347" y="1131440"/>
            <a:ext cx="6536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21305"/>
              </p:ext>
            </p:extLst>
          </p:nvPr>
        </p:nvGraphicFramePr>
        <p:xfrm>
          <a:off x="509693" y="1562327"/>
          <a:ext cx="11441430" cy="503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AF195BC-CAC4-ED93-6CBC-3FF805E8D0D3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83D111-2022-8015-AEBE-3486056AC727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7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47061" y="-58436"/>
            <a:ext cx="12307478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</a:rPr>
              <a:t>Adult Primary Lung Transplants</a:t>
            </a:r>
            <a:br>
              <a:rPr lang="en-US" sz="3400">
                <a:solidFill>
                  <a:srgbClr val="002060"/>
                </a:solidFill>
              </a:rPr>
            </a:br>
            <a:r>
              <a:rPr lang="en-US" sz="3300" kern="0">
                <a:solidFill>
                  <a:srgbClr val="002060"/>
                </a:solidFill>
              </a:rPr>
              <a:t>Diagnosis by Procedure and Early Post-transplant Dialysis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687381" y="959586"/>
            <a:ext cx="6536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185075"/>
              </p:ext>
            </p:extLst>
          </p:nvPr>
        </p:nvGraphicFramePr>
        <p:xfrm>
          <a:off x="0" y="1648630"/>
          <a:ext cx="6188927" cy="474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425AE72F-1AE6-BDC6-B600-B9C587880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841199"/>
              </p:ext>
            </p:extLst>
          </p:nvPr>
        </p:nvGraphicFramePr>
        <p:xfrm>
          <a:off x="6264882" y="1669082"/>
          <a:ext cx="6536718" cy="474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DEF651-37F6-2CBC-1A6A-AA7F0BD4F846}"/>
              </a:ext>
            </a:extLst>
          </p:cNvPr>
          <p:cNvSpPr txBox="1"/>
          <p:nvPr/>
        </p:nvSpPr>
        <p:spPr>
          <a:xfrm>
            <a:off x="2387011" y="1369563"/>
            <a:ext cx="1692881" cy="38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</a:rPr>
              <a:t>Single Lung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2B483-2598-6950-78E4-DDE61AE4A246}"/>
              </a:ext>
            </a:extLst>
          </p:cNvPr>
          <p:cNvSpPr txBox="1"/>
          <p:nvPr/>
        </p:nvSpPr>
        <p:spPr>
          <a:xfrm>
            <a:off x="8849997" y="1378866"/>
            <a:ext cx="1692881" cy="38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</a:rPr>
              <a:t>Double Lung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D69E19-4D0E-129E-93E7-46FF1C6262E7}"/>
              </a:ext>
            </a:extLst>
          </p:cNvPr>
          <p:cNvSpPr txBox="1"/>
          <p:nvPr/>
        </p:nvSpPr>
        <p:spPr>
          <a:xfrm>
            <a:off x="8232461" y="6255258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F0099-92D6-2052-B48D-4B95C64822B3}"/>
              </a:ext>
            </a:extLst>
          </p:cNvPr>
          <p:cNvSpPr txBox="1"/>
          <p:nvPr/>
        </p:nvSpPr>
        <p:spPr>
          <a:xfrm>
            <a:off x="1371286" y="6201725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43A5A6-2933-CF95-C9D5-1A23CCEF1644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67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03367" y="-85571"/>
            <a:ext cx="12241530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</a:rPr>
              <a:t>Adult Primary Lung Transplants</a:t>
            </a:r>
            <a:br>
              <a:rPr lang="en-US" sz="3400">
                <a:solidFill>
                  <a:srgbClr val="002060"/>
                </a:solidFill>
              </a:rPr>
            </a:br>
            <a:r>
              <a:rPr lang="en-US" sz="3000" kern="0">
                <a:solidFill>
                  <a:srgbClr val="002060"/>
                </a:solidFill>
              </a:rPr>
              <a:t>Donor/Recipient Height Ratio by Early Post-transplant Dialysis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683888" y="1038922"/>
            <a:ext cx="5874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31340"/>
              </p:ext>
            </p:extLst>
          </p:nvPr>
        </p:nvGraphicFramePr>
        <p:xfrm>
          <a:off x="469900" y="1435608"/>
          <a:ext cx="11975084" cy="518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73C663-052B-D601-248F-E68FEA268C78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B14EE5-1635-5528-5486-D5BF4C54B5F3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70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831905" y="-18030"/>
            <a:ext cx="11441430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Pediatric Primary Lung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400" kern="0">
                <a:solidFill>
                  <a:srgbClr val="002060"/>
                </a:solidFill>
              </a:rPr>
              <a:t>Diagnosis by Early Post-transplant Dialysis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617097" y="1140663"/>
            <a:ext cx="6242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801965"/>
              </p:ext>
            </p:extLst>
          </p:nvPr>
        </p:nvGraphicFramePr>
        <p:xfrm>
          <a:off x="522324" y="1542553"/>
          <a:ext cx="11293313" cy="487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1E874C3-76B8-4078-33A8-CCCE69F8EE17}"/>
              </a:ext>
            </a:extLst>
          </p:cNvPr>
          <p:cNvSpPr txBox="1"/>
          <p:nvPr/>
        </p:nvSpPr>
        <p:spPr>
          <a:xfrm>
            <a:off x="7010400" y="6512128"/>
            <a:ext cx="517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Pediatric heart/lung transplants were included in the pediatric lung transplant cohort; </a:t>
            </a:r>
            <a:r>
              <a:rPr lang="en-US" sz="1200">
                <a:solidFill>
                  <a:schemeClr val="bg1"/>
                </a:solidFill>
              </a:rPr>
              <a:t>p-value reflects the overall group difference.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ED203B-7D7C-ECF7-9CA6-FE4C942E8D2D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A67371-6054-A40A-1025-5FC7BE83C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794" y="0"/>
            <a:ext cx="12546012" cy="1269402"/>
          </a:xfrm>
        </p:spPr>
        <p:txBody>
          <a:bodyPr/>
          <a:lstStyle/>
          <a:p>
            <a:r>
              <a:rPr lang="en-US" sz="440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F5E3F-979E-CCE3-6C32-0131C7D1D33F}"/>
              </a:ext>
            </a:extLst>
          </p:cNvPr>
          <p:cNvSpPr txBox="1"/>
          <p:nvPr/>
        </p:nvSpPr>
        <p:spPr>
          <a:xfrm>
            <a:off x="683756" y="1143038"/>
            <a:ext cx="11854608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Webdings" charset="2"/>
              <a:buChar char="&lt;"/>
              <a:tabLst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Rates of Early Post-transplant Dialysis: slides 3-4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Webdings" charset="2"/>
              <a:buChar char="&lt;"/>
              <a:tabLst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Distribution of Baseline Characteristics by Early Post-transplant Dialysis: slides 5-20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Webdings" charset="2"/>
              <a:buChar char="&lt;"/>
              <a:tabLst/>
              <a:defRPr/>
            </a:pPr>
            <a:r>
              <a:rPr lang="en-US" sz="2600" b="1" kern="0">
                <a:solidFill>
                  <a:schemeClr val="bg2"/>
                </a:solidFill>
                <a:latin typeface="Arial"/>
              </a:rPr>
              <a:t>Incidence of </a:t>
            </a: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Post-transplant </a:t>
            </a:r>
            <a:r>
              <a:rPr lang="en-US" sz="2600" b="1" kern="0">
                <a:solidFill>
                  <a:schemeClr val="bg2"/>
                </a:solidFill>
                <a:latin typeface="Arial"/>
              </a:rPr>
              <a:t>Dialysis by Select Baseline Characteristics: slides 21-32</a:t>
            </a:r>
          </a:p>
          <a:p>
            <a:pPr marL="342900" indent="-342900" defTabSz="914400" fontAlgn="base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Webdings" charset="2"/>
              <a:buChar char="&lt;"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Multivariable Logistic Models for Early Post-transplant Dialysis: slides 33-59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Webdings" charset="2"/>
              <a:buChar char="&lt;"/>
              <a:tabLst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Incidence of Dialysis and Severe Renal Dysfunction at 1 Year by Early Post-transplant Dialysis: slides </a:t>
            </a:r>
            <a:r>
              <a:rPr lang="en-US" sz="2600" b="1" kern="0">
                <a:solidFill>
                  <a:schemeClr val="bg2"/>
                </a:solidFill>
                <a:latin typeface="Arial"/>
              </a:rPr>
              <a:t>60</a:t>
            </a: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-62</a:t>
            </a:r>
          </a:p>
          <a:p>
            <a:pPr marL="342900" indent="-342900" defTabSz="914400" fontAlgn="base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Webdings" charset="2"/>
              <a:buChar char="&lt;"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Kaplan-Meier Survival by Early Post-transplant Dialysis: slides 63-71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75000"/>
              <a:buFont typeface="Webdings" charset="2"/>
              <a:buChar char="&lt;"/>
              <a:tabLst/>
              <a:defRPr/>
            </a:pPr>
            <a:endParaRPr kumimoji="0" lang="en-US" sz="260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8DD094-DC0C-5CA7-F2DA-7C1025110799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96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433411"/>
              </p:ext>
            </p:extLst>
          </p:nvPr>
        </p:nvGraphicFramePr>
        <p:xfrm>
          <a:off x="0" y="1488761"/>
          <a:ext cx="12155557" cy="523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97013" y="-83479"/>
            <a:ext cx="12607573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Pediatric Primary Lung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200" kern="0">
                <a:solidFill>
                  <a:srgbClr val="002060"/>
                </a:solidFill>
              </a:rPr>
              <a:t>Donor/Recipient Height Ratio by Early Post-transplant Dialysis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450121" y="1075214"/>
            <a:ext cx="6210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F268B-3056-95F8-7073-D3213907D1E5}"/>
              </a:ext>
            </a:extLst>
          </p:cNvPr>
          <p:cNvSpPr txBox="1"/>
          <p:nvPr/>
        </p:nvSpPr>
        <p:spPr>
          <a:xfrm>
            <a:off x="7073689" y="6573635"/>
            <a:ext cx="508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Pediatric heart/lung transplants were included in the pediatric lung transplant cohort; </a:t>
            </a:r>
            <a:r>
              <a:rPr lang="en-US" sz="1200">
                <a:solidFill>
                  <a:schemeClr val="bg1"/>
                </a:solidFill>
              </a:rPr>
              <a:t>p-value reflects the overall group difference.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AF80BD-A7B4-07B5-33ED-7F5600D706CB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2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BB8A9C-F8CB-FF26-807C-2B246EB4CDC5}"/>
              </a:ext>
            </a:extLst>
          </p:cNvPr>
          <p:cNvSpPr txBox="1"/>
          <p:nvPr/>
        </p:nvSpPr>
        <p:spPr>
          <a:xfrm>
            <a:off x="633984" y="2445079"/>
            <a:ext cx="11253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4F8A"/>
                </a:solidFill>
              </a:rPr>
              <a:t>Incidence of Early Post-transplant Dialysis by Select Baseline Characteristics  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82790B-B530-F359-96A1-1AC6140C3DB9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4C8CE8-EFC9-3F31-7D42-36922DB7FCBD}"/>
              </a:ext>
            </a:extLst>
          </p:cNvPr>
          <p:cNvSpPr/>
          <p:nvPr/>
        </p:nvSpPr>
        <p:spPr bwMode="auto">
          <a:xfrm>
            <a:off x="6018178" y="71013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31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_cohort"/>
          <p:cNvSpPr txBox="1"/>
          <p:nvPr/>
        </p:nvSpPr>
        <p:spPr>
          <a:xfrm>
            <a:off x="3587697" y="1175213"/>
            <a:ext cx="6619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890754"/>
              </p:ext>
            </p:extLst>
          </p:nvPr>
        </p:nvGraphicFramePr>
        <p:xfrm>
          <a:off x="584200" y="1606100"/>
          <a:ext cx="11259073" cy="505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50296C4-0C42-745A-DA14-C5A513724484}"/>
              </a:ext>
            </a:extLst>
          </p:cNvPr>
          <p:cNvSpPr txBox="1">
            <a:spLocks/>
          </p:cNvSpPr>
          <p:nvPr/>
        </p:nvSpPr>
        <p:spPr bwMode="auto">
          <a:xfrm>
            <a:off x="-110006" y="16520"/>
            <a:ext cx="12911606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Adult Primary Heart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600">
                <a:solidFill>
                  <a:srgbClr val="002060"/>
                </a:solidFill>
              </a:rPr>
              <a:t>Incidence of </a:t>
            </a:r>
            <a:r>
              <a:rPr lang="en-US" sz="3600" kern="0">
                <a:solidFill>
                  <a:srgbClr val="002060"/>
                </a:solidFill>
              </a:rPr>
              <a:t>Early Post-transplant Dialysis by Diagnosis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7BBDD-99B2-6534-03F4-6BC8E4C22316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7ACB85-4911-B45E-6481-511F5A374018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540912"/>
              </p:ext>
            </p:extLst>
          </p:nvPr>
        </p:nvGraphicFramePr>
        <p:xfrm>
          <a:off x="652008" y="1528086"/>
          <a:ext cx="11285992" cy="507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-355600" y="182541"/>
            <a:ext cx="13703079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</a:rPr>
              <a:t>Adult Primary Heart Transplants</a:t>
            </a:r>
            <a:br>
              <a:rPr lang="en-US" sz="3400">
                <a:solidFill>
                  <a:srgbClr val="002060"/>
                </a:solidFill>
              </a:rPr>
            </a:br>
            <a:r>
              <a:rPr lang="en-US" sz="3200">
                <a:solidFill>
                  <a:srgbClr val="002060"/>
                </a:solidFill>
              </a:rPr>
              <a:t>Incidence of </a:t>
            </a:r>
            <a:r>
              <a:rPr lang="en-US" sz="3200" kern="0">
                <a:solidFill>
                  <a:srgbClr val="002060"/>
                </a:solidFill>
              </a:rPr>
              <a:t>Early Post-transplant Dialysis </a:t>
            </a:r>
          </a:p>
          <a:p>
            <a:r>
              <a:rPr lang="en-US" sz="3200" kern="0">
                <a:solidFill>
                  <a:srgbClr val="002060"/>
                </a:solidFill>
              </a:rPr>
              <a:t>by </a:t>
            </a:r>
            <a:r>
              <a:rPr lang="en-US" sz="3100" kern="0">
                <a:solidFill>
                  <a:srgbClr val="002060"/>
                </a:solidFill>
              </a:rPr>
              <a:t>Donor/Recipient PHM Difference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720464" y="1528086"/>
            <a:ext cx="6216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E56C9-56C2-D92F-BE62-06671C042281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B8B40-BCE8-CA42-5C07-72EE56C14957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8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_cohort"/>
          <p:cNvSpPr txBox="1"/>
          <p:nvPr/>
        </p:nvSpPr>
        <p:spPr>
          <a:xfrm>
            <a:off x="3502764" y="1235992"/>
            <a:ext cx="629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2000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626864"/>
              </p:ext>
            </p:extLst>
          </p:nvPr>
        </p:nvGraphicFramePr>
        <p:xfrm>
          <a:off x="509870" y="1451435"/>
          <a:ext cx="11441430" cy="506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50296C4-0C42-745A-DA14-C5A513724484}"/>
              </a:ext>
            </a:extLst>
          </p:cNvPr>
          <p:cNvSpPr txBox="1">
            <a:spLocks/>
          </p:cNvSpPr>
          <p:nvPr/>
        </p:nvSpPr>
        <p:spPr bwMode="auto">
          <a:xfrm>
            <a:off x="-134007" y="77299"/>
            <a:ext cx="12935607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Adult Primary Heart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100">
                <a:solidFill>
                  <a:srgbClr val="002060"/>
                </a:solidFill>
              </a:rPr>
              <a:t>Incidence of </a:t>
            </a:r>
            <a:r>
              <a:rPr lang="en-US" sz="3100" kern="0">
                <a:solidFill>
                  <a:srgbClr val="002060"/>
                </a:solidFill>
              </a:rPr>
              <a:t>Early Post-transplant Dialysis by MCS Device Type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03629-BD29-CD62-FCEC-99CF9234D05E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BB4634-CEBD-6BD4-AF91-CBE6DAE39DE4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14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925294"/>
              </p:ext>
            </p:extLst>
          </p:nvPr>
        </p:nvGraphicFramePr>
        <p:xfrm>
          <a:off x="601454" y="1375958"/>
          <a:ext cx="11183270" cy="515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_cohort"/>
          <p:cNvSpPr txBox="1"/>
          <p:nvPr/>
        </p:nvSpPr>
        <p:spPr>
          <a:xfrm>
            <a:off x="3653454" y="1235604"/>
            <a:ext cx="6284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0296C4-0C42-745A-DA14-C5A513724484}"/>
              </a:ext>
            </a:extLst>
          </p:cNvPr>
          <p:cNvSpPr txBox="1">
            <a:spLocks/>
          </p:cNvSpPr>
          <p:nvPr/>
        </p:nvSpPr>
        <p:spPr bwMode="auto">
          <a:xfrm>
            <a:off x="765381" y="64723"/>
            <a:ext cx="11441430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Pediatric Primary Heart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200">
                <a:solidFill>
                  <a:srgbClr val="002060"/>
                </a:solidFill>
              </a:rPr>
              <a:t>Incidence of </a:t>
            </a:r>
            <a:r>
              <a:rPr lang="en-US" sz="3200" kern="0">
                <a:solidFill>
                  <a:srgbClr val="002060"/>
                </a:solidFill>
              </a:rPr>
              <a:t>Early Post-transplant Dialysis by Diagnosis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24249-89AA-EED8-BD4F-1118BB17904F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6688C3-F915-FAAA-69C2-0D35F61BA41E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75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896563"/>
              </p:ext>
            </p:extLst>
          </p:nvPr>
        </p:nvGraphicFramePr>
        <p:xfrm>
          <a:off x="-146304" y="1415978"/>
          <a:ext cx="12278212" cy="538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765987" y="130668"/>
            <a:ext cx="11269625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</a:rPr>
              <a:t>Pediatric Primary Heart Transplants</a:t>
            </a:r>
            <a:br>
              <a:rPr lang="en-US" sz="3400">
                <a:solidFill>
                  <a:srgbClr val="002060"/>
                </a:solidFill>
              </a:rPr>
            </a:br>
            <a:r>
              <a:rPr lang="en-US" sz="2800">
                <a:solidFill>
                  <a:srgbClr val="002060"/>
                </a:solidFill>
              </a:rPr>
              <a:t>Incidence of </a:t>
            </a:r>
            <a:r>
              <a:rPr lang="en-US" sz="2800" kern="0">
                <a:solidFill>
                  <a:srgbClr val="002060"/>
                </a:solidFill>
              </a:rPr>
              <a:t>Early Post-transplant Dialysis by Donor/Recipient Weight Ratio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546902" y="1415978"/>
            <a:ext cx="5975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0C54D-5DC0-CEE0-3757-277AB94AA932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9E0038-DA37-0297-C1F9-8E2EAFC146D0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61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_cohort"/>
          <p:cNvSpPr txBox="1"/>
          <p:nvPr/>
        </p:nvSpPr>
        <p:spPr>
          <a:xfrm>
            <a:off x="3713444" y="1158693"/>
            <a:ext cx="7744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2000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320795"/>
              </p:ext>
            </p:extLst>
          </p:nvPr>
        </p:nvGraphicFramePr>
        <p:xfrm>
          <a:off x="551015" y="1444559"/>
          <a:ext cx="11288888" cy="503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50296C4-0C42-745A-DA14-C5A513724484}"/>
              </a:ext>
            </a:extLst>
          </p:cNvPr>
          <p:cNvSpPr txBox="1">
            <a:spLocks/>
          </p:cNvSpPr>
          <p:nvPr/>
        </p:nvSpPr>
        <p:spPr bwMode="auto">
          <a:xfrm>
            <a:off x="110358" y="0"/>
            <a:ext cx="12580883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Pediatric Primary Heart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200">
                <a:solidFill>
                  <a:srgbClr val="002060"/>
                </a:solidFill>
              </a:rPr>
              <a:t>Incidence of </a:t>
            </a:r>
            <a:r>
              <a:rPr lang="en-US" sz="3200" kern="0">
                <a:solidFill>
                  <a:srgbClr val="002060"/>
                </a:solidFill>
              </a:rPr>
              <a:t>Early Post-transplant Dialysis by MCS Device Type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88B4C9-1FC0-D0F6-6773-33B68801754B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F3A395-200E-CFCE-FB35-09B0041E3A01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66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22829" y="0"/>
            <a:ext cx="12555941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Adult Primary Lung Transplants</a:t>
            </a:r>
          </a:p>
          <a:p>
            <a:r>
              <a:rPr lang="en-US" sz="3600">
                <a:solidFill>
                  <a:srgbClr val="002060"/>
                </a:solidFill>
              </a:rPr>
              <a:t> </a:t>
            </a:r>
            <a:r>
              <a:rPr lang="en-US" sz="3500">
                <a:solidFill>
                  <a:srgbClr val="002060"/>
                </a:solidFill>
              </a:rPr>
              <a:t>Incidence of </a:t>
            </a:r>
            <a:r>
              <a:rPr lang="en-US" sz="3500" kern="0">
                <a:solidFill>
                  <a:srgbClr val="002060"/>
                </a:solidFill>
              </a:rPr>
              <a:t>Early Post-transplant Dialysis by Diagnosis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339920" y="1215281"/>
            <a:ext cx="6536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193433"/>
              </p:ext>
            </p:extLst>
          </p:nvPr>
        </p:nvGraphicFramePr>
        <p:xfrm>
          <a:off x="430429" y="1615936"/>
          <a:ext cx="11441430" cy="503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33FB7ED-47AA-4E46-DB64-BDE61D8A8199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624B86-27BB-F1F2-B3F2-47BEFB5E0884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8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70945" y="0"/>
            <a:ext cx="12801600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</a:rPr>
              <a:t>Adult Primary Lung Transplants </a:t>
            </a:r>
          </a:p>
          <a:p>
            <a:r>
              <a:rPr lang="en-US" sz="2900">
                <a:solidFill>
                  <a:srgbClr val="002060"/>
                </a:solidFill>
              </a:rPr>
              <a:t>Incidence of </a:t>
            </a:r>
            <a:r>
              <a:rPr lang="en-US" sz="2900" kern="0">
                <a:solidFill>
                  <a:srgbClr val="002060"/>
                </a:solidFill>
              </a:rPr>
              <a:t>Early Post-transplant Dialysis by Procedure and Diagnosis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404808" y="1050918"/>
            <a:ext cx="6536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305621"/>
              </p:ext>
            </p:extLst>
          </p:nvPr>
        </p:nvGraphicFramePr>
        <p:xfrm>
          <a:off x="161611" y="1531471"/>
          <a:ext cx="6188927" cy="474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425AE72F-1AE6-BDC6-B600-B9C587880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978533"/>
              </p:ext>
            </p:extLst>
          </p:nvPr>
        </p:nvGraphicFramePr>
        <p:xfrm>
          <a:off x="6264882" y="1581138"/>
          <a:ext cx="6536718" cy="474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DEF651-37F6-2CBC-1A6A-AA7F0BD4F846}"/>
              </a:ext>
            </a:extLst>
          </p:cNvPr>
          <p:cNvSpPr txBox="1"/>
          <p:nvPr/>
        </p:nvSpPr>
        <p:spPr>
          <a:xfrm>
            <a:off x="2409633" y="1578099"/>
            <a:ext cx="1692881" cy="38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</a:rPr>
              <a:t>Single Lung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2B483-2598-6950-78E4-DDE61AE4A246}"/>
              </a:ext>
            </a:extLst>
          </p:cNvPr>
          <p:cNvSpPr txBox="1"/>
          <p:nvPr/>
        </p:nvSpPr>
        <p:spPr>
          <a:xfrm>
            <a:off x="8889062" y="1578100"/>
            <a:ext cx="1692881" cy="38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</a:rPr>
              <a:t>Double Lung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54EC0-0064-A964-1305-BEB4274A50D5}"/>
              </a:ext>
            </a:extLst>
          </p:cNvPr>
          <p:cNvSpPr txBox="1"/>
          <p:nvPr/>
        </p:nvSpPr>
        <p:spPr>
          <a:xfrm>
            <a:off x="1644885" y="620671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6F787-8A60-C915-C5EB-DA40BED9AF99}"/>
              </a:ext>
            </a:extLst>
          </p:cNvPr>
          <p:cNvSpPr txBox="1"/>
          <p:nvPr/>
        </p:nvSpPr>
        <p:spPr>
          <a:xfrm>
            <a:off x="7949887" y="620671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001EDC-30A9-27D1-1577-35B5A8E7836B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2022-D118-650A-812D-CE22B7D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79" y="2754704"/>
            <a:ext cx="10881360" cy="1219200"/>
          </a:xfrm>
        </p:spPr>
        <p:txBody>
          <a:bodyPr wrap="square" anchor="ctr">
            <a:normAutofit/>
          </a:bodyPr>
          <a:lstStyle/>
          <a:p>
            <a:r>
              <a:rPr lang="en-US"/>
              <a:t>Incidence of Early Post-transplant Dialysis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71EC27-5EDB-EF2C-5F90-FBB02AA9570C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00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99919"/>
              </p:ext>
            </p:extLst>
          </p:nvPr>
        </p:nvGraphicFramePr>
        <p:xfrm>
          <a:off x="-176480" y="1230138"/>
          <a:ext cx="12481560" cy="538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-176480" y="184658"/>
            <a:ext cx="13154560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</a:rPr>
              <a:t>Adult Primary Lung Transplants</a:t>
            </a:r>
            <a:br>
              <a:rPr lang="en-US" sz="3400">
                <a:solidFill>
                  <a:srgbClr val="002060"/>
                </a:solidFill>
              </a:rPr>
            </a:br>
            <a:r>
              <a:rPr lang="en-US" sz="2800">
                <a:solidFill>
                  <a:srgbClr val="002060"/>
                </a:solidFill>
              </a:rPr>
              <a:t>Incidence of </a:t>
            </a:r>
            <a:r>
              <a:rPr lang="en-US" sz="2800" kern="0">
                <a:solidFill>
                  <a:srgbClr val="002060"/>
                </a:solidFill>
              </a:rPr>
              <a:t>Early Post-transplant Dialysis by </a:t>
            </a:r>
          </a:p>
          <a:p>
            <a:r>
              <a:rPr lang="en-US" sz="2800" kern="0">
                <a:solidFill>
                  <a:srgbClr val="002060"/>
                </a:solidFill>
              </a:rPr>
              <a:t>Donor/Recipient Height Ratio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527074" y="1467139"/>
            <a:ext cx="6216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74157-CFEB-7FE0-F655-21EDA8C3763C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C812CB-C2A0-331A-2805-5A02424A2D07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570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53033" y="103172"/>
            <a:ext cx="12460406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Pediatric Primary Lung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600">
                <a:solidFill>
                  <a:srgbClr val="002060"/>
                </a:solidFill>
              </a:rPr>
              <a:t>Incidence of </a:t>
            </a:r>
            <a:r>
              <a:rPr lang="en-US" sz="3600" kern="0">
                <a:solidFill>
                  <a:srgbClr val="002060"/>
                </a:solidFill>
              </a:rPr>
              <a:t>Early Post-transplant Dialysis by Diagnosis</a:t>
            </a:r>
          </a:p>
        </p:txBody>
      </p:sp>
      <p:sp>
        <p:nvSpPr>
          <p:cNvPr id="3" name="title_cohort"/>
          <p:cNvSpPr txBox="1">
            <a:spLocks/>
          </p:cNvSpPr>
          <p:nvPr/>
        </p:nvSpPr>
        <p:spPr>
          <a:xfrm>
            <a:off x="3661332" y="1248990"/>
            <a:ext cx="6242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860955"/>
              </p:ext>
            </p:extLst>
          </p:nvPr>
        </p:nvGraphicFramePr>
        <p:xfrm>
          <a:off x="500765" y="1679877"/>
          <a:ext cx="11293313" cy="487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4AB6B6-ADF0-EBF7-8D25-4CEEA06F4741}"/>
              </a:ext>
            </a:extLst>
          </p:cNvPr>
          <p:cNvSpPr txBox="1"/>
          <p:nvPr/>
        </p:nvSpPr>
        <p:spPr>
          <a:xfrm>
            <a:off x="6600496" y="6522178"/>
            <a:ext cx="552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Pediatric heart/lung transplants were included in the pediatric lung transplant cohort; </a:t>
            </a:r>
            <a:r>
              <a:rPr lang="en-US" sz="1200">
                <a:solidFill>
                  <a:schemeClr val="bg1"/>
                </a:solidFill>
              </a:rPr>
              <a:t>p-value reflects the overall group difference.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4660FA-DFB4-C152-6E83-951C44A7DEB1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32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051707"/>
              </p:ext>
            </p:extLst>
          </p:nvPr>
        </p:nvGraphicFramePr>
        <p:xfrm>
          <a:off x="-139701" y="1435876"/>
          <a:ext cx="12295257" cy="524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97013" y="209565"/>
            <a:ext cx="12607573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Pediatric Primary Lung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200">
                <a:solidFill>
                  <a:srgbClr val="002060"/>
                </a:solidFill>
              </a:rPr>
              <a:t>Incidence of </a:t>
            </a:r>
            <a:r>
              <a:rPr lang="en-US" sz="3200" kern="0">
                <a:solidFill>
                  <a:srgbClr val="002060"/>
                </a:solidFill>
              </a:rPr>
              <a:t>Early Post-transplant Dialysis by Donor/Recipient Height Ratio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450121" y="1571111"/>
            <a:ext cx="6210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CC8F5-C3AF-CA59-F4C3-7B523F5DF72C}"/>
              </a:ext>
            </a:extLst>
          </p:cNvPr>
          <p:cNvSpPr txBox="1"/>
          <p:nvPr/>
        </p:nvSpPr>
        <p:spPr>
          <a:xfrm>
            <a:off x="6716111" y="6566871"/>
            <a:ext cx="552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Pediatric heart/lung transplants were included in the pediatric lung transplant cohort; </a:t>
            </a:r>
            <a:r>
              <a:rPr lang="en-US" sz="1200">
                <a:solidFill>
                  <a:schemeClr val="bg1"/>
                </a:solidFill>
              </a:rPr>
              <a:t>p-value reflects the overall group difference.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8E410B-1F43-E0B4-48EC-7D62DA09569F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40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012B812-2926-2937-1E6B-F33CB241CEAD}"/>
              </a:ext>
            </a:extLst>
          </p:cNvPr>
          <p:cNvSpPr txBox="1">
            <a:spLocks/>
          </p:cNvSpPr>
          <p:nvPr/>
        </p:nvSpPr>
        <p:spPr bwMode="auto">
          <a:xfrm>
            <a:off x="533400" y="3032760"/>
            <a:ext cx="11734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>
                <a:solidFill>
                  <a:srgbClr val="0070C0"/>
                </a:solidFill>
              </a:rPr>
              <a:t>Adult Heart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E8ECA4-980C-110A-AD97-D6E14FA4428D}"/>
              </a:ext>
            </a:extLst>
          </p:cNvPr>
          <p:cNvSpPr txBox="1">
            <a:spLocks/>
          </p:cNvSpPr>
          <p:nvPr/>
        </p:nvSpPr>
        <p:spPr bwMode="auto">
          <a:xfrm>
            <a:off x="2351690" y="1813560"/>
            <a:ext cx="827426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5pPr>
            <a:lvl6pPr marL="48006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6pPr>
            <a:lvl7pPr marL="96012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7pPr>
            <a:lvl8pPr marL="144018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8pPr>
            <a:lvl9pPr marL="192024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3600" kern="0">
                <a:solidFill>
                  <a:srgbClr val="004F8A"/>
                </a:solidFill>
              </a:rPr>
              <a:t>Multivariable Logistic Model for Early Post-transplant Dialysis</a:t>
            </a:r>
            <a:br>
              <a:rPr lang="en-US" sz="3600" kern="0">
                <a:solidFill>
                  <a:srgbClr val="004F8A"/>
                </a:solidFill>
              </a:rPr>
            </a:br>
            <a:endParaRPr lang="en-US" sz="3600" kern="0">
              <a:solidFill>
                <a:srgbClr val="00B0F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DDD7D5-3EF8-2076-2A37-27284F6D1F5B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84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AB4CC-DCCD-0997-66A9-9E970D760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487B4-FC29-B80E-3F06-328A8501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27" y="-198936"/>
            <a:ext cx="11689080" cy="917944"/>
          </a:xfrm>
        </p:spPr>
        <p:txBody>
          <a:bodyPr/>
          <a:lstStyle/>
          <a:p>
            <a:r>
              <a:rPr lang="en-US" sz="2600">
                <a:solidFill>
                  <a:srgbClr val="002060"/>
                </a:solidFill>
              </a:rPr>
              <a:t>Adult Heart Transplants (January 2000 - June 2018)</a:t>
            </a:r>
            <a:endParaRPr lang="en-US" sz="260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B0DB3FD-70B4-4425-623A-2BC276EA63A4}"/>
              </a:ext>
            </a:extLst>
          </p:cNvPr>
          <p:cNvSpPr txBox="1">
            <a:spLocks/>
          </p:cNvSpPr>
          <p:nvPr/>
        </p:nvSpPr>
        <p:spPr bwMode="auto">
          <a:xfrm>
            <a:off x="1447800" y="266689"/>
            <a:ext cx="101879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0">
                <a:solidFill>
                  <a:srgbClr val="002060"/>
                </a:solidFill>
              </a:rPr>
              <a:t>
</a:t>
            </a:r>
            <a:r>
              <a:rPr lang="en-US" sz="2200" b="1" kern="0">
                <a:solidFill>
                  <a:srgbClr val="002060"/>
                </a:solidFill>
              </a:rPr>
              <a:t>Statistically Significant Categorical Risk Factors For Early Post-transplant Dialysis with 95% Confidence Limits</a:t>
            </a:r>
            <a:r>
              <a:rPr lang="en-US" sz="2000" b="1" kern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7" name="nvalue">
            <a:extLst>
              <a:ext uri="{FF2B5EF4-FFF2-40B4-BE49-F238E27FC236}">
                <a16:creationId xmlns:a16="http://schemas.microsoft.com/office/drawing/2014/main" id="{E52BE09E-9E03-640C-5902-0E988C67492D}"/>
              </a:ext>
            </a:extLst>
          </p:cNvPr>
          <p:cNvSpPr txBox="1"/>
          <p:nvPr/>
        </p:nvSpPr>
        <p:spPr>
          <a:xfrm>
            <a:off x="9372600" y="665968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002060"/>
                </a:solidFill>
              </a:rPr>
              <a:t>(N = 38,795)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AB23B-8561-81D7-3346-30EBDB2CC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18" y="1184633"/>
            <a:ext cx="10824926" cy="51802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7DB68C-6CB1-B5AA-7BFB-308B08E76FED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08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994C2-2E71-7214-3C71-51E32B9DA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F461F636-7281-74DF-0B28-79DA3A9EC583}"/>
              </a:ext>
            </a:extLst>
          </p:cNvPr>
          <p:cNvSpPr txBox="1">
            <a:spLocks/>
          </p:cNvSpPr>
          <p:nvPr/>
        </p:nvSpPr>
        <p:spPr bwMode="auto">
          <a:xfrm>
            <a:off x="2575560" y="570992"/>
            <a:ext cx="7397496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>
                <a:solidFill>
                  <a:srgbClr val="002060"/>
                </a:solidFill>
              </a:rPr>
              <a:t>
Statistically Significant Continuous Risk Factors for Early Post-transplant Dialysis
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C1CB23-76AA-420B-816C-A2C43D0D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800">
                <a:solidFill>
                  <a:srgbClr val="002060"/>
                </a:solidFill>
              </a:rPr>
              <a:t>Adult Heart Transplants (January 2000 - June 2018)</a:t>
            </a:r>
            <a:r>
              <a:rPr lang="en-US" sz="2560">
                <a:solidFill>
                  <a:srgbClr val="002060"/>
                </a:solidFill>
              </a:rPr>
              <a:t>
</a:t>
            </a:r>
          </a:p>
        </p:txBody>
      </p:sp>
      <p:graphicFrame>
        <p:nvGraphicFramePr>
          <p:cNvPr id="2" name="contTable">
            <a:extLst>
              <a:ext uri="{FF2B5EF4-FFF2-40B4-BE49-F238E27FC236}">
                <a16:creationId xmlns:a16="http://schemas.microsoft.com/office/drawing/2014/main" id="{B86CF659-AE44-CD3F-7FA5-AD392EBFE6C5}"/>
              </a:ext>
            </a:extLst>
          </p:cNvPr>
          <p:cNvGraphicFramePr>
            <a:graphicFrameLocks/>
          </p:cNvGraphicFramePr>
          <p:nvPr/>
        </p:nvGraphicFramePr>
        <p:xfrm>
          <a:off x="1905000" y="1600200"/>
          <a:ext cx="8991600" cy="3524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328229896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4012186874"/>
                    </a:ext>
                  </a:extLst>
                </a:gridCol>
              </a:tblGrid>
              <a:tr h="7048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141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  <a:effectLst/>
                        </a:rPr>
                        <a:t>Recipient age (years)</a:t>
                      </a:r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bg2"/>
                          </a:solidFill>
                          <a:effectLst/>
                        </a:rPr>
                        <a:t>Donor age (years)</a:t>
                      </a:r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479825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bg2"/>
                          </a:solidFill>
                          <a:effectLst/>
                        </a:rPr>
                        <a:t>Recipient BMI (kg/m²)</a:t>
                      </a:r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  <a:effectLst/>
                        </a:rPr>
                        <a:t>Donor-recipient PHM difference (%)</a:t>
                      </a:r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8552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bg2"/>
                          </a:solidFill>
                          <a:effectLst/>
                        </a:rPr>
                        <a:t>Recipient bilirubin (mg/dl)</a:t>
                      </a:r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2"/>
                          </a:solidFill>
                          <a:effectLst/>
                        </a:rPr>
                        <a:t>Ischemic time (hours)</a:t>
                      </a:r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8529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bg2"/>
                          </a:solidFill>
                          <a:effectLst/>
                        </a:rPr>
                        <a:t>Recipient eGFR (mL/min/1.73 m²)</a:t>
                      </a:r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33487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63DD84F-E235-346D-5CF8-33C619F80343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72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value" hidden="1"/>
          <p:cNvSpPr txBox="1"/>
          <p:nvPr/>
        </p:nvSpPr>
        <p:spPr>
          <a:xfrm>
            <a:off x="5943600" y="2018901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= 0.0356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</a:t>
            </a:r>
            <a:r>
              <a:rPr lang="en-US" sz="2800" b="1">
                <a:solidFill>
                  <a:srgbClr val="002060"/>
                </a:solidFill>
              </a:rPr>
              <a:t>38,795</a:t>
            </a:r>
            <a:r>
              <a:rPr lang="en-US" sz="2560" b="1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 Recipient age (years) 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Early Post-transplant Dialysis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Adult Heart Transplants (January 2000 - June 2018)
</a:t>
            </a:r>
          </a:p>
        </p:txBody>
      </p:sp>
      <p:graphicFrame>
        <p:nvGraphicFramePr>
          <p:cNvPr id="3" name="chart">
            <a:extLst>
              <a:ext uri="{FF2B5EF4-FFF2-40B4-BE49-F238E27FC236}">
                <a16:creationId xmlns:a16="http://schemas.microsoft.com/office/drawing/2014/main" id="{0D4EEAFD-6168-3311-9697-CF4F6CDC70E9}"/>
              </a:ext>
            </a:extLst>
          </p:cNvPr>
          <p:cNvGraphicFramePr>
            <a:graphicFrameLocks/>
          </p:cNvGraphicFramePr>
          <p:nvPr/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6408DF9-E367-8C3D-379B-A1AA4C49D089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89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">
            <a:extLst>
              <a:ext uri="{FF2B5EF4-FFF2-40B4-BE49-F238E27FC236}">
                <a16:creationId xmlns:a16="http://schemas.microsoft.com/office/drawing/2014/main" id="{0D4EEAFD-6168-3311-9697-CF4F6CDC70E9}"/>
              </a:ext>
            </a:extLst>
          </p:cNvPr>
          <p:cNvGraphicFramePr>
            <a:graphicFrameLocks/>
          </p:cNvGraphicFramePr>
          <p:nvPr/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nvalue"/>
          <p:cNvSpPr txBox="1"/>
          <p:nvPr/>
        </p:nvSpPr>
        <p:spPr>
          <a:xfrm>
            <a:off x="9022080" y="6633023"/>
            <a:ext cx="211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</a:t>
            </a:r>
            <a:r>
              <a:rPr lang="en-US" sz="2800" b="1">
                <a:solidFill>
                  <a:srgbClr val="002060"/>
                </a:solidFill>
              </a:rPr>
              <a:t>38,795</a:t>
            </a:r>
            <a:r>
              <a:rPr lang="en-US" sz="2560" b="1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 Recipient BMI (kg/</a:t>
            </a:r>
            <a:r>
              <a:rPr lang="en-US" sz="2000" b="1" i="0" u="none" strike="noStrike" kern="1200" baseline="0">
                <a:solidFill>
                  <a:srgbClr val="0070C0"/>
                </a:solidFill>
              </a:rPr>
              <a:t>m</a:t>
            </a:r>
            <a:r>
              <a:rPr lang="en-US" sz="2000" b="1" i="0" u="none" strike="noStrike" kern="1200" baseline="30000">
                <a:solidFill>
                  <a:srgbClr val="0070C0"/>
                </a:solidFill>
              </a:rPr>
              <a:t>2</a:t>
            </a:r>
            <a:r>
              <a:rPr lang="en-US" sz="2133" kern="0">
                <a:solidFill>
                  <a:srgbClr val="0070C0"/>
                </a:solidFill>
              </a:rPr>
              <a:t>) 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Early Post-transplant Dialysis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Adult Heart Transplants (January 2000 - June 2018)
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9CE38F-690E-D70B-DB88-39BA6BD7E9F4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55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">
            <a:extLst>
              <a:ext uri="{FF2B5EF4-FFF2-40B4-BE49-F238E27FC236}">
                <a16:creationId xmlns:a16="http://schemas.microsoft.com/office/drawing/2014/main" id="{0D4EEAFD-6168-3311-9697-CF4F6CDC70E9}"/>
              </a:ext>
            </a:extLst>
          </p:cNvPr>
          <p:cNvGraphicFramePr>
            <a:graphicFrameLocks/>
          </p:cNvGraphicFramePr>
          <p:nvPr/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1988386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</a:t>
            </a:r>
            <a:r>
              <a:rPr lang="en-US" sz="2800" b="1">
                <a:solidFill>
                  <a:srgbClr val="002060"/>
                </a:solidFill>
              </a:rPr>
              <a:t>38,795</a:t>
            </a:r>
            <a:r>
              <a:rPr lang="en-US" sz="2560" b="1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 Recipient bilirubin (mg/</a:t>
            </a:r>
            <a:r>
              <a:rPr lang="en-US" sz="2000" b="1" i="0" u="none" strike="noStrike" kern="1200" baseline="0">
                <a:solidFill>
                  <a:srgbClr val="0070C0"/>
                </a:solidFill>
              </a:rPr>
              <a:t>dl</a:t>
            </a:r>
            <a:r>
              <a:rPr lang="en-US" sz="2133" kern="0">
                <a:solidFill>
                  <a:srgbClr val="0070C0"/>
                </a:solidFill>
              </a:rPr>
              <a:t>) 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Early Post-transplant Dialysis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Adult Heart Transplants (January 2000 - June 2018)
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A9BF2-1C13-538B-B607-705E35B77C1A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53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">
            <a:extLst>
              <a:ext uri="{FF2B5EF4-FFF2-40B4-BE49-F238E27FC236}">
                <a16:creationId xmlns:a16="http://schemas.microsoft.com/office/drawing/2014/main" id="{0D4EEAFD-6168-3311-9697-CF4F6CDC70E9}"/>
              </a:ext>
            </a:extLst>
          </p:cNvPr>
          <p:cNvGraphicFramePr>
            <a:graphicFrameLocks/>
          </p:cNvGraphicFramePr>
          <p:nvPr/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381897" y="224091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</a:t>
            </a:r>
            <a:r>
              <a:rPr lang="en-US" sz="2800" b="1">
                <a:solidFill>
                  <a:srgbClr val="002060"/>
                </a:solidFill>
              </a:rPr>
              <a:t>38,795</a:t>
            </a:r>
            <a:r>
              <a:rPr lang="en-US" sz="2560" b="1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 Recipient eGFR (mL/min/1.73</a:t>
            </a:r>
            <a:r>
              <a:rPr lang="en-US" sz="2400" b="1" i="0" u="none" strike="noStrike" kern="1200" baseline="0">
                <a:solidFill>
                  <a:srgbClr val="0070C0"/>
                </a:solidFill>
              </a:rPr>
              <a:t>m</a:t>
            </a:r>
            <a:r>
              <a:rPr lang="en-US" sz="2400" b="1" i="0" u="none" strike="noStrike" kern="1200" baseline="30000">
                <a:solidFill>
                  <a:srgbClr val="0070C0"/>
                </a:solidFill>
              </a:rPr>
              <a:t>2</a:t>
            </a:r>
            <a:r>
              <a:rPr lang="en-US" sz="2133" kern="0">
                <a:solidFill>
                  <a:srgbClr val="0070C0"/>
                </a:solidFill>
              </a:rPr>
              <a:t>) 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Dialysis at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Adult Heart Transplants (January 2000 - June 2018)
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F8073-BFEF-47C1-3E38-85C2F35AF68D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660AFC-73A8-53EB-631C-321EDE6EFC08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75260" y="-1"/>
            <a:ext cx="1229374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>
                <a:solidFill>
                  <a:schemeClr val="bg1"/>
                </a:solidFill>
              </a:rPr>
              <a:t>Incidence of Early Post-transplant </a:t>
            </a:r>
            <a:r>
              <a:rPr lang="en-US" sz="3800" kern="0">
                <a:solidFill>
                  <a:schemeClr val="bg1"/>
                </a:solidFill>
              </a:rPr>
              <a:t>Dialysis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6B50E-05DA-69B6-24E5-ECC78FA2B2CD}"/>
              </a:ext>
            </a:extLst>
          </p:cNvPr>
          <p:cNvSpPr txBox="1"/>
          <p:nvPr/>
        </p:nvSpPr>
        <p:spPr>
          <a:xfrm>
            <a:off x="2118361" y="1005736"/>
            <a:ext cx="91851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>
                <a:solidFill>
                  <a:srgbClr val="0070C0"/>
                </a:solidFill>
              </a:rPr>
              <a:t>(Primary Transplants: January 1994 – June 2018)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C66B79BB-7B56-4D1D-118B-13EE27F91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470473"/>
              </p:ext>
            </p:extLst>
          </p:nvPr>
        </p:nvGraphicFramePr>
        <p:xfrm>
          <a:off x="2399945" y="1699565"/>
          <a:ext cx="7668666" cy="3792958"/>
        </p:xfrm>
        <a:graphic>
          <a:graphicData uri="http://schemas.openxmlformats.org/drawingml/2006/table">
            <a:tbl>
              <a:tblPr/>
              <a:tblGrid>
                <a:gridCol w="2342193">
                  <a:extLst>
                    <a:ext uri="{9D8B030D-6E8A-4147-A177-3AD203B41FA5}">
                      <a16:colId xmlns:a16="http://schemas.microsoft.com/office/drawing/2014/main" val="841648211"/>
                    </a:ext>
                  </a:extLst>
                </a:gridCol>
                <a:gridCol w="2237455">
                  <a:extLst>
                    <a:ext uri="{9D8B030D-6E8A-4147-A177-3AD203B41FA5}">
                      <a16:colId xmlns:a16="http://schemas.microsoft.com/office/drawing/2014/main" val="2352456656"/>
                    </a:ext>
                  </a:extLst>
                </a:gridCol>
                <a:gridCol w="1544509">
                  <a:extLst>
                    <a:ext uri="{9D8B030D-6E8A-4147-A177-3AD203B41FA5}">
                      <a16:colId xmlns:a16="http://schemas.microsoft.com/office/drawing/2014/main" val="4279288156"/>
                    </a:ext>
                  </a:extLst>
                </a:gridCol>
                <a:gridCol w="1544509">
                  <a:extLst>
                    <a:ext uri="{9D8B030D-6E8A-4147-A177-3AD203B41FA5}">
                      <a16:colId xmlns:a16="http://schemas.microsoft.com/office/drawing/2014/main" val="1402687567"/>
                    </a:ext>
                  </a:extLst>
                </a:gridCol>
              </a:tblGrid>
              <a:tr h="38615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Age/Organ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Transplants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Early Post-transplant Dialysis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288125"/>
                  </a:ext>
                </a:extLst>
              </a:tr>
              <a:tr h="3489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71150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Adult Heart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50,131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840667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0550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Pediatric Heart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567826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505989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Adult Lung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34,510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920044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06709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Pediatric Lung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345954"/>
                  </a:ext>
                </a:extLst>
              </a:tr>
              <a:tr h="3609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957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7F32EC-E338-C18B-21F5-50FF3CABFD13}"/>
              </a:ext>
            </a:extLst>
          </p:cNvPr>
          <p:cNvSpPr txBox="1"/>
          <p:nvPr/>
        </p:nvSpPr>
        <p:spPr>
          <a:xfrm>
            <a:off x="2288016" y="5586374"/>
            <a:ext cx="806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>
                <a:solidFill>
                  <a:srgbClr val="002060"/>
                </a:solidFill>
              </a:rPr>
              <a:t>Note</a:t>
            </a:r>
            <a:r>
              <a:rPr lang="en-US" sz="1200" b="1">
                <a:solidFill>
                  <a:srgbClr val="002060"/>
                </a:solidFill>
              </a:rPr>
              <a:t>: Analysis included first time recipients of single deceased donor transplants; Pediatric heart/lung transplants were included in the pediatric lung transplant cohort. Early dialysis included dialysis that occurred post-transplantation from time to surgical intensive care until hospital discharge.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18E4ED-F441-1012-C0F8-CADE2393690D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1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">
            <a:extLst>
              <a:ext uri="{FF2B5EF4-FFF2-40B4-BE49-F238E27FC236}">
                <a16:creationId xmlns:a16="http://schemas.microsoft.com/office/drawing/2014/main" id="{0D4EEAFD-6168-3311-9697-CF4F6CDC70E9}"/>
              </a:ext>
            </a:extLst>
          </p:cNvPr>
          <p:cNvGraphicFramePr>
            <a:graphicFrameLocks/>
          </p:cNvGraphicFramePr>
          <p:nvPr/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501640" y="1911974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</a:t>
            </a:r>
            <a:r>
              <a:rPr lang="en-US" sz="2800" b="1">
                <a:solidFill>
                  <a:srgbClr val="002060"/>
                </a:solidFill>
              </a:rPr>
              <a:t>38,795</a:t>
            </a:r>
            <a:r>
              <a:rPr lang="en-US" sz="2560" b="1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 Donor age (years) 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Early Post-transplant Dialysis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Adult Heart Transplants (January 2000 - June 2018)
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3A2F18-27CE-CB4F-4BAE-35BB0A1D2FD0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81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">
            <a:extLst>
              <a:ext uri="{FF2B5EF4-FFF2-40B4-BE49-F238E27FC236}">
                <a16:creationId xmlns:a16="http://schemas.microsoft.com/office/drawing/2014/main" id="{0D4EEAFD-6168-3311-9697-CF4F6CDC70E9}"/>
              </a:ext>
            </a:extLst>
          </p:cNvPr>
          <p:cNvGraphicFramePr>
            <a:graphicFrameLocks/>
          </p:cNvGraphicFramePr>
          <p:nvPr/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1911974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</a:t>
            </a:r>
            <a:r>
              <a:rPr lang="en-US" sz="2800" b="1">
                <a:solidFill>
                  <a:srgbClr val="002060"/>
                </a:solidFill>
              </a:rPr>
              <a:t>38,795</a:t>
            </a:r>
            <a:r>
              <a:rPr lang="en-US" sz="2560" b="1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 Ischemic time (hours) 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Early Post-transplant Dialysis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Adult Heart Transplants (January 2000 - June 2018)
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C6800-AD47-552A-1E92-543C253B9298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41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">
            <a:extLst>
              <a:ext uri="{FF2B5EF4-FFF2-40B4-BE49-F238E27FC236}">
                <a16:creationId xmlns:a16="http://schemas.microsoft.com/office/drawing/2014/main" id="{0D4EEAFD-6168-3311-9697-CF4F6CDC70E9}"/>
              </a:ext>
            </a:extLst>
          </p:cNvPr>
          <p:cNvGraphicFramePr>
            <a:graphicFrameLocks/>
          </p:cNvGraphicFramePr>
          <p:nvPr/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501640" y="2161543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= 0.0375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</a:t>
            </a:r>
            <a:r>
              <a:rPr lang="en-US" sz="2800" b="1">
                <a:solidFill>
                  <a:srgbClr val="002060"/>
                </a:solidFill>
              </a:rPr>
              <a:t>38,795</a:t>
            </a:r>
            <a:r>
              <a:rPr lang="en-US" sz="2560" b="1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 Donor-recipient PHM difference (%) 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Dialysis at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Adult Heart Transplants (January 2000 - June 2018)
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E92FDA-6C3D-B7F7-DF9A-0CABDD226C01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83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2022-D118-650A-812D-CE22B7D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772" y="2209800"/>
            <a:ext cx="8274269" cy="121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>
                <a:solidFill>
                  <a:srgbClr val="004F8A"/>
                </a:solidFill>
              </a:rPr>
              <a:t>Multivariable Logistic Model for Early Post-transplant Dialysis</a:t>
            </a:r>
            <a:br>
              <a:rPr lang="en-US" sz="3600">
                <a:solidFill>
                  <a:srgbClr val="004F8A"/>
                </a:solidFill>
              </a:rPr>
            </a:br>
            <a:endParaRPr lang="en-US" sz="3600">
              <a:solidFill>
                <a:srgbClr val="00B0F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12B812-2926-2937-1E6B-F33CB241CEAD}"/>
              </a:ext>
            </a:extLst>
          </p:cNvPr>
          <p:cNvSpPr txBox="1">
            <a:spLocks/>
          </p:cNvSpPr>
          <p:nvPr/>
        </p:nvSpPr>
        <p:spPr bwMode="auto">
          <a:xfrm>
            <a:off x="533400" y="3295518"/>
            <a:ext cx="11734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>
                <a:solidFill>
                  <a:srgbClr val="0070C0"/>
                </a:solidFill>
              </a:rPr>
              <a:t>Pediatric Heart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8CF920-9867-995D-87EE-A1C51CBA1A24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18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A324-A8D2-1DB9-BFF0-07359FD2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27" y="-198936"/>
            <a:ext cx="11689080" cy="917944"/>
          </a:xfrm>
        </p:spPr>
        <p:txBody>
          <a:bodyPr/>
          <a:lstStyle/>
          <a:p>
            <a:r>
              <a:rPr lang="en-US" sz="2600">
                <a:solidFill>
                  <a:srgbClr val="002060"/>
                </a:solidFill>
              </a:rPr>
              <a:t>Pediatric Heart Transplants (January 2000 - June 2018)</a:t>
            </a:r>
            <a:endParaRPr lang="en-US" sz="260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6896E9-20CA-E9BD-AB6A-C6418FC5B0E4}"/>
              </a:ext>
            </a:extLst>
          </p:cNvPr>
          <p:cNvSpPr txBox="1">
            <a:spLocks/>
          </p:cNvSpPr>
          <p:nvPr/>
        </p:nvSpPr>
        <p:spPr bwMode="auto">
          <a:xfrm>
            <a:off x="1447800" y="266689"/>
            <a:ext cx="101879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0">
                <a:solidFill>
                  <a:srgbClr val="002060"/>
                </a:solidFill>
              </a:rPr>
              <a:t>
Statistically Significant Categorical Risk Factors For Early Post-transplant Dialysis with 95% Confidence Limits
</a:t>
            </a:r>
          </a:p>
        </p:txBody>
      </p:sp>
      <p:sp>
        <p:nvSpPr>
          <p:cNvPr id="7" name="nvalue">
            <a:extLst>
              <a:ext uri="{FF2B5EF4-FFF2-40B4-BE49-F238E27FC236}">
                <a16:creationId xmlns:a16="http://schemas.microsoft.com/office/drawing/2014/main" id="{B2210682-1A90-911C-DA78-966F5D2E52C4}"/>
              </a:ext>
            </a:extLst>
          </p:cNvPr>
          <p:cNvSpPr txBox="1"/>
          <p:nvPr/>
        </p:nvSpPr>
        <p:spPr>
          <a:xfrm>
            <a:off x="9372600" y="665968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002060"/>
                </a:solidFill>
              </a:rPr>
              <a:t>(N = 6,535)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560DA7-96EF-F977-9DD5-10541A524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03" y="1143426"/>
            <a:ext cx="10525823" cy="51430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063339-B2C9-4F98-3B01-C817926C1DCF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68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1DE4394-EE67-E388-D5AF-DFBCD6748D41}"/>
              </a:ext>
            </a:extLst>
          </p:cNvPr>
          <p:cNvSpPr txBox="1">
            <a:spLocks/>
          </p:cNvSpPr>
          <p:nvPr/>
        </p:nvSpPr>
        <p:spPr bwMode="auto">
          <a:xfrm>
            <a:off x="2231136" y="665480"/>
            <a:ext cx="8339328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>
                <a:solidFill>
                  <a:srgbClr val="002060"/>
                </a:solidFill>
              </a:rPr>
              <a:t>
Statistically Significant Continuous Risk Factors For Early Post-transplant Dialysis
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3846A4-7961-9860-C25B-B845AB6E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Pediatric Heart Transplants (January 2000 - June 2018)
</a:t>
            </a:r>
          </a:p>
        </p:txBody>
      </p:sp>
      <p:graphicFrame>
        <p:nvGraphicFramePr>
          <p:cNvPr id="2" name="contTable">
            <a:extLst>
              <a:ext uri="{FF2B5EF4-FFF2-40B4-BE49-F238E27FC236}">
                <a16:creationId xmlns:a16="http://schemas.microsoft.com/office/drawing/2014/main" id="{84D6E226-00DE-E606-966E-E7AA13320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176595"/>
              </p:ext>
            </p:extLst>
          </p:nvPr>
        </p:nvGraphicFramePr>
        <p:xfrm>
          <a:off x="1905000" y="1600200"/>
          <a:ext cx="8991600" cy="281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328229896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4012186874"/>
                    </a:ext>
                  </a:extLst>
                </a:gridCol>
              </a:tblGrid>
              <a:tr h="7048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141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 sz="1890" b="0" i="0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Recipient eGFR (mL/min/1.73 m</a:t>
                      </a:r>
                      <a:r>
                        <a:rPr lang="en-US">
                          <a:solidFill>
                            <a:schemeClr val="bg2"/>
                          </a:solidFill>
                          <a:effectLst/>
                        </a:rPr>
                        <a:t>²</a:t>
                      </a:r>
                      <a:r>
                        <a:rPr lang="en-US" sz="1890" b="0" i="0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Ischemic time (hours)</a:t>
                      </a:r>
                    </a:p>
                    <a:p>
                      <a:endParaRPr lang="en-US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479825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Donor 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8552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90" b="0" i="0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Donor/recipient weight ratio</a:t>
                      </a:r>
                      <a:endParaRPr lang="en-US">
                        <a:solidFill>
                          <a:schemeClr val="bg2"/>
                        </a:solidFill>
                      </a:endParaRPr>
                    </a:p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8529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171AE7-ED23-B2DC-1E61-5F66BCAC7A75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06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7A1E9253-E938-6ECA-E4AD-5406DB302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194919"/>
              </p:ext>
            </p:extLst>
          </p:nvPr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501640" y="224091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6,535)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 Recipient eGFR (mL/min/1.73</a:t>
            </a:r>
            <a:r>
              <a:rPr lang="en-US" sz="2400" b="1" i="0" u="none" strike="noStrike" kern="1200" baseline="0">
                <a:solidFill>
                  <a:srgbClr val="0070C0"/>
                </a:solidFill>
              </a:rPr>
              <a:t>m</a:t>
            </a:r>
            <a:r>
              <a:rPr lang="en-US" sz="2400" b="1" i="0" u="none" strike="noStrike" kern="1200" baseline="30000">
                <a:solidFill>
                  <a:srgbClr val="0070C0"/>
                </a:solidFill>
              </a:rPr>
              <a:t>2</a:t>
            </a:r>
            <a:r>
              <a:rPr lang="en-US" sz="2133" kern="0">
                <a:solidFill>
                  <a:srgbClr val="0070C0"/>
                </a:solidFill>
              </a:rPr>
              <a:t>) 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Dialysis at Discharge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Pediatric Heart Transplants (January 2000 - June 2018)
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B9C116-7B6E-C356-2C71-21F456836C0A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">
            <a:extLst>
              <a:ext uri="{FF2B5EF4-FFF2-40B4-BE49-F238E27FC236}">
                <a16:creationId xmlns:a16="http://schemas.microsoft.com/office/drawing/2014/main" id="{0D4EEAFD-6168-3311-9697-CF4F6CDC7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525839"/>
              </p:ext>
            </p:extLst>
          </p:nvPr>
        </p:nvGraphicFramePr>
        <p:xfrm>
          <a:off x="836341" y="1468887"/>
          <a:ext cx="10605872" cy="518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1802508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= 0.0016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6,535)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 Donor age (years) 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Early Post-transplant Dialysis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Pediatric Heart Transplants (January 2000 - June 2018)
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4D502-1D4B-C7CF-944E-07862FCEA865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03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7A1E9253-E938-6ECA-E4AD-5406DB302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213922"/>
              </p:ext>
            </p:extLst>
          </p:nvPr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18901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= 0.0294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6,535)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 Donor recipient weight ratio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Early Post-transplant Dialysis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Pediatric Heart Transplants (January 2000 - June 2018)
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2D1F86-2E62-0521-2D40-324BC6D94BC3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5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7A1E9253-E938-6ECA-E4AD-5406DB302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593373"/>
              </p:ext>
            </p:extLst>
          </p:nvPr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18901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6,535)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 Ischemic time (hours)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Early Post-transplant Dialysis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Pediatric Heart Transplants (January 2000 - June 2018)
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889E59-F41B-2F72-6151-38EA564D4E48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7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2022-D118-650A-812D-CE22B7D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317" y="2115701"/>
            <a:ext cx="10056794" cy="1541899"/>
          </a:xfrm>
        </p:spPr>
        <p:txBody>
          <a:bodyPr/>
          <a:lstStyle/>
          <a:p>
            <a:pPr marL="231775"/>
            <a:r>
              <a:rPr lang="en-US">
                <a:solidFill>
                  <a:srgbClr val="004F8A"/>
                </a:solidFill>
              </a:rPr>
              <a:t>Distribution of Characteristics by Early Post-transplant Dialysis </a:t>
            </a:r>
            <a:br>
              <a:rPr lang="en-US">
                <a:solidFill>
                  <a:srgbClr val="004F8A"/>
                </a:solidFill>
              </a:rPr>
            </a:br>
            <a:endParaRPr lang="en-US">
              <a:solidFill>
                <a:srgbClr val="004F8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CB6B7D-6A78-175C-596D-6FD170D58DD8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26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012B812-2926-2937-1E6B-F33CB241CEAD}"/>
              </a:ext>
            </a:extLst>
          </p:cNvPr>
          <p:cNvSpPr txBox="1">
            <a:spLocks/>
          </p:cNvSpPr>
          <p:nvPr/>
        </p:nvSpPr>
        <p:spPr bwMode="auto">
          <a:xfrm>
            <a:off x="533400" y="3032760"/>
            <a:ext cx="11734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>
                <a:solidFill>
                  <a:srgbClr val="0070C0"/>
                </a:solidFill>
              </a:rPr>
              <a:t>Early Post-transplant Dialysis for Adult Lung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16823F-2C1F-A10E-8348-9CEC0097DC31}"/>
              </a:ext>
            </a:extLst>
          </p:cNvPr>
          <p:cNvSpPr txBox="1">
            <a:spLocks/>
          </p:cNvSpPr>
          <p:nvPr/>
        </p:nvSpPr>
        <p:spPr bwMode="auto">
          <a:xfrm>
            <a:off x="2263665" y="2209800"/>
            <a:ext cx="827426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5pPr>
            <a:lvl6pPr marL="48006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6pPr>
            <a:lvl7pPr marL="96012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7pPr>
            <a:lvl8pPr marL="144018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8pPr>
            <a:lvl9pPr marL="192024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3600" kern="0">
                <a:solidFill>
                  <a:srgbClr val="004F8A"/>
                </a:solidFill>
              </a:rPr>
              <a:t>Multivariable Logistic Model for Early Post-transplant Dialysis</a:t>
            </a:r>
            <a:br>
              <a:rPr lang="en-US" sz="3600" kern="0">
                <a:solidFill>
                  <a:srgbClr val="004F8A"/>
                </a:solidFill>
              </a:rPr>
            </a:br>
            <a:endParaRPr lang="en-US" sz="3600" kern="0">
              <a:solidFill>
                <a:srgbClr val="00B0F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8387B7-B4E6-A87F-FC99-95E0DDB813D2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527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A324-A8D2-1DB9-BFF0-07359FD2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27" y="-198936"/>
            <a:ext cx="11689080" cy="917944"/>
          </a:xfrm>
        </p:spPr>
        <p:txBody>
          <a:bodyPr/>
          <a:lstStyle/>
          <a:p>
            <a:r>
              <a:rPr lang="en-US" sz="2600">
                <a:solidFill>
                  <a:srgbClr val="002060"/>
                </a:solidFill>
              </a:rPr>
              <a:t>Adult Lung Transplants (January 2000 - June 2018)</a:t>
            </a:r>
            <a:endParaRPr lang="en-US" sz="260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6896E9-20CA-E9BD-AB6A-C6418FC5B0E4}"/>
              </a:ext>
            </a:extLst>
          </p:cNvPr>
          <p:cNvSpPr txBox="1">
            <a:spLocks/>
          </p:cNvSpPr>
          <p:nvPr/>
        </p:nvSpPr>
        <p:spPr bwMode="auto">
          <a:xfrm>
            <a:off x="1447800" y="266689"/>
            <a:ext cx="101879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0">
                <a:solidFill>
                  <a:srgbClr val="002060"/>
                </a:solidFill>
              </a:rPr>
              <a:t>
Statistically Significant Categorical Risk Factors For Early Post-transplant Dialysis with 95% Confidence Limits
</a:t>
            </a:r>
          </a:p>
        </p:txBody>
      </p:sp>
      <p:sp>
        <p:nvSpPr>
          <p:cNvPr id="7" name="nvalue">
            <a:extLst>
              <a:ext uri="{FF2B5EF4-FFF2-40B4-BE49-F238E27FC236}">
                <a16:creationId xmlns:a16="http://schemas.microsoft.com/office/drawing/2014/main" id="{B2210682-1A90-911C-DA78-966F5D2E52C4}"/>
              </a:ext>
            </a:extLst>
          </p:cNvPr>
          <p:cNvSpPr txBox="1"/>
          <p:nvPr/>
        </p:nvSpPr>
        <p:spPr>
          <a:xfrm>
            <a:off x="8505496" y="6586846"/>
            <a:ext cx="368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002060"/>
                </a:solidFill>
              </a:rPr>
              <a:t>(N= 30,068)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52FE1-DC00-60B7-6CA0-DA0C078C7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64" y="1099605"/>
            <a:ext cx="9861956" cy="51765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581FD0-5121-8615-1130-FC8998CBA58A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398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1DE4394-EE67-E388-D5AF-DFBCD6748D41}"/>
              </a:ext>
            </a:extLst>
          </p:cNvPr>
          <p:cNvSpPr txBox="1">
            <a:spLocks/>
          </p:cNvSpPr>
          <p:nvPr/>
        </p:nvSpPr>
        <p:spPr bwMode="auto">
          <a:xfrm>
            <a:off x="2816352" y="689864"/>
            <a:ext cx="755904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>
                <a:solidFill>
                  <a:srgbClr val="002060"/>
                </a:solidFill>
              </a:rPr>
              <a:t>
Statistically Significant Continuous Risk Factors For Early Post-transplant Dialysis
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3846A4-7961-9860-C25B-B845AB6E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3560"/>
            <a:ext cx="9753600" cy="1056640"/>
          </a:xfrm>
        </p:spPr>
        <p:txBody>
          <a:bodyPr/>
          <a:lstStyle/>
          <a:p>
            <a:r>
              <a:rPr lang="en-US" sz="2800">
                <a:solidFill>
                  <a:srgbClr val="002060"/>
                </a:solidFill>
              </a:rPr>
              <a:t>Adult Lung Transplants (January 2000 - June 2018)
</a:t>
            </a:r>
          </a:p>
        </p:txBody>
      </p:sp>
      <p:graphicFrame>
        <p:nvGraphicFramePr>
          <p:cNvPr id="2" name="contTable">
            <a:extLst>
              <a:ext uri="{FF2B5EF4-FFF2-40B4-BE49-F238E27FC236}">
                <a16:creationId xmlns:a16="http://schemas.microsoft.com/office/drawing/2014/main" id="{84D6E226-00DE-E606-966E-E7AA13320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245151"/>
              </p:ext>
            </p:extLst>
          </p:nvPr>
        </p:nvGraphicFramePr>
        <p:xfrm>
          <a:off x="1905000" y="1856232"/>
          <a:ext cx="8991600" cy="281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328229896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4012186874"/>
                    </a:ext>
                  </a:extLst>
                </a:gridCol>
              </a:tblGrid>
              <a:tr h="7048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141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Recipient BMI (kg/m</a:t>
                      </a:r>
                      <a:r>
                        <a:rPr lang="en-US" baseline="3000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Donor age (years)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479825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Total Bilirubin 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</a:rPr>
                        <a:t>Ischemic time (hours)</a:t>
                      </a:r>
                    </a:p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8552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Recipient eGFR (mL/min/1.73 m</a:t>
                      </a:r>
                      <a:r>
                        <a:rPr lang="en-US" baseline="3000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8529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2C59F16-1420-64FA-BC63-073D61B16120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59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7A1E9253-E938-6ECA-E4AD-5406DB302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262767"/>
              </p:ext>
            </p:extLst>
          </p:nvPr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18901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&lt;0.0001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30,068)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Recipient BMI (kg/m</a:t>
            </a:r>
            <a:r>
              <a:rPr lang="en-US" sz="2133" kern="0" baseline="30000">
                <a:solidFill>
                  <a:srgbClr val="0070C0"/>
                </a:solidFill>
              </a:rPr>
              <a:t>2</a:t>
            </a:r>
            <a:r>
              <a:rPr lang="en-US" sz="2133" kern="0">
                <a:solidFill>
                  <a:srgbClr val="0070C0"/>
                </a:solidFill>
              </a:rPr>
              <a:t>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Early Post-transplant Dialysis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Adult Lung Transplants (January 2000 - June 2018)
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DBAB65-BFF0-7EE2-14C3-7C65C97B1E1A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62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7A1E9253-E938-6ECA-E4AD-5406DB302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753091"/>
              </p:ext>
            </p:extLst>
          </p:nvPr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501640" y="1892815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= 0.0101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30,068)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Recipient bilirubin (mg/dl)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Early Post-transplant Dialysis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Adult Lung Transplants (January 2000 - June 2018)
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3C2E7B-81D4-A4DD-AA9E-C79C7E01BD0A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09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Dialysis at Discharge with 95% Confidence Limits
</a:t>
            </a:r>
          </a:p>
        </p:txBody>
      </p:sp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7A1E9253-E938-6ECA-E4AD-5406DB302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695905"/>
              </p:ext>
            </p:extLst>
          </p:nvPr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24091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&lt;0.0001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30,068)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Recipient eGFR (mL/min/1.73</a:t>
            </a:r>
            <a:r>
              <a:rPr lang="en-US" sz="2400" b="1" i="0" u="none" strike="noStrike" kern="1200" baseline="0">
                <a:solidFill>
                  <a:srgbClr val="0070C0"/>
                </a:solidFill>
              </a:rPr>
              <a:t>m</a:t>
            </a:r>
            <a:r>
              <a:rPr lang="en-US" sz="2400" b="1" i="0" u="none" strike="noStrike" kern="1200" baseline="30000">
                <a:solidFill>
                  <a:srgbClr val="0070C0"/>
                </a:solidFill>
              </a:rPr>
              <a:t>2</a:t>
            </a:r>
            <a:r>
              <a:rPr lang="en-US" sz="2133" kern="0">
                <a:solidFill>
                  <a:srgbClr val="0070C0"/>
                </a:solidFill>
              </a:rPr>
              <a:t>)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Adult Lung Transplants (January 2000 - June 2018)
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D110E-0931-1505-09FF-92E66AD96EC8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193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Early Post-transplant Dialysis with 95% Confidence Limits
</a:t>
            </a:r>
          </a:p>
        </p:txBody>
      </p:sp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7A1E9253-E938-6ECA-E4AD-5406DB302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103570"/>
              </p:ext>
            </p:extLst>
          </p:nvPr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381897" y="1988386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= 0.0002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30,068)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Donor age (years)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Adult Lung Transplants (January 2000 - June 2018)
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F0E585-DEA7-ABDD-196D-E20D2040BD1B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505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090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2060"/>
                </a:solidFill>
              </a:rPr>
              <a:t>
Statistically Significant Continuous Risk Factors For Early Post-transplant Dialysis with 95% Confidence Limits
</a:t>
            </a:r>
          </a:p>
        </p:txBody>
      </p:sp>
      <p:graphicFrame>
        <p:nvGraphicFramePr>
          <p:cNvPr id="6" name="chart">
            <a:extLst>
              <a:ext uri="{FF2B5EF4-FFF2-40B4-BE49-F238E27FC236}">
                <a16:creationId xmlns:a16="http://schemas.microsoft.com/office/drawing/2014/main" id="{7A1E9253-E938-6ECA-E4AD-5406DB302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841375"/>
              </p:ext>
            </p:extLst>
          </p:nvPr>
        </p:nvGraphicFramePr>
        <p:xfrm>
          <a:off x="1328057" y="1498859"/>
          <a:ext cx="10058400" cy="510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943600" y="2018901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 &lt;0.0001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022080" y="663302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>
                <a:solidFill>
                  <a:srgbClr val="002060"/>
                </a:solidFill>
              </a:rPr>
              <a:t>(N = 30,068)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8217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>
                <a:solidFill>
                  <a:srgbClr val="0070C0"/>
                </a:solidFill>
              </a:rPr>
              <a:t>
Ischemic time (hours)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493"/>
            <a:ext cx="9753600" cy="1056640"/>
          </a:xfrm>
        </p:spPr>
        <p:txBody>
          <a:bodyPr/>
          <a:lstStyle/>
          <a:p>
            <a:r>
              <a:rPr lang="en-US" sz="2560">
                <a:solidFill>
                  <a:srgbClr val="002060"/>
                </a:solidFill>
              </a:rPr>
              <a:t>Adult Lung Transplants (January 2000 - June 2018)
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8CA7F6-B594-9AFD-EAEF-653D564989D7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359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012B812-2926-2937-1E6B-F33CB241CEAD}"/>
              </a:ext>
            </a:extLst>
          </p:cNvPr>
          <p:cNvSpPr txBox="1">
            <a:spLocks/>
          </p:cNvSpPr>
          <p:nvPr/>
        </p:nvSpPr>
        <p:spPr bwMode="auto">
          <a:xfrm>
            <a:off x="533400" y="3032760"/>
            <a:ext cx="11734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>
                <a:solidFill>
                  <a:srgbClr val="0070C0"/>
                </a:solidFill>
              </a:rPr>
              <a:t>Pediatric Lung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E86E15-5573-C7E0-B9FA-5FBC2C702830}"/>
              </a:ext>
            </a:extLst>
          </p:cNvPr>
          <p:cNvSpPr txBox="1">
            <a:spLocks/>
          </p:cNvSpPr>
          <p:nvPr/>
        </p:nvSpPr>
        <p:spPr bwMode="auto">
          <a:xfrm>
            <a:off x="2561896" y="1994863"/>
            <a:ext cx="827426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5pPr>
            <a:lvl6pPr marL="48006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6pPr>
            <a:lvl7pPr marL="96012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7pPr>
            <a:lvl8pPr marL="144018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8pPr>
            <a:lvl9pPr marL="192024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</a:pPr>
            <a:r>
              <a:rPr lang="en-US" sz="3600" kern="0">
                <a:solidFill>
                  <a:srgbClr val="004F8A"/>
                </a:solidFill>
              </a:rPr>
              <a:t>Multivariable Logistic Model for Early Post-transplant Dialysis</a:t>
            </a:r>
            <a:br>
              <a:rPr lang="en-US" sz="3600" kern="0">
                <a:solidFill>
                  <a:srgbClr val="004F8A"/>
                </a:solidFill>
              </a:rPr>
            </a:br>
            <a:endParaRPr lang="en-US" sz="3600" kern="0">
              <a:solidFill>
                <a:srgbClr val="00B0F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400344-849E-0E7E-7508-1A0E63DD2B7F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425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A324-A8D2-1DB9-BFF0-07359FD2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91" y="-229316"/>
            <a:ext cx="11689080" cy="917944"/>
          </a:xfrm>
        </p:spPr>
        <p:txBody>
          <a:bodyPr/>
          <a:lstStyle/>
          <a:p>
            <a:r>
              <a:rPr lang="en-US" sz="3000">
                <a:solidFill>
                  <a:srgbClr val="002060"/>
                </a:solidFill>
              </a:rPr>
              <a:t>Pediatric Primary Lung Transplants (January 2000 - June 2018)</a:t>
            </a:r>
            <a:endParaRPr lang="en-US" sz="300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6896E9-20CA-E9BD-AB6A-C6418FC5B0E4}"/>
              </a:ext>
            </a:extLst>
          </p:cNvPr>
          <p:cNvSpPr txBox="1">
            <a:spLocks/>
          </p:cNvSpPr>
          <p:nvPr/>
        </p:nvSpPr>
        <p:spPr bwMode="auto">
          <a:xfrm>
            <a:off x="1306830" y="267395"/>
            <a:ext cx="101879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0">
                <a:solidFill>
                  <a:srgbClr val="002060"/>
                </a:solidFill>
              </a:rPr>
              <a:t>
</a:t>
            </a:r>
            <a:r>
              <a:rPr lang="en-US" sz="2200" b="1" kern="0">
                <a:solidFill>
                  <a:srgbClr val="002060"/>
                </a:solidFill>
              </a:rPr>
              <a:t>Statistically Significant Categorical Risk Factors For Early Post-transplant Dialysis with 95% Confidence Limits
</a:t>
            </a:r>
          </a:p>
        </p:txBody>
      </p:sp>
      <p:sp>
        <p:nvSpPr>
          <p:cNvPr id="7" name="nvalue">
            <a:extLst>
              <a:ext uri="{FF2B5EF4-FFF2-40B4-BE49-F238E27FC236}">
                <a16:creationId xmlns:a16="http://schemas.microsoft.com/office/drawing/2014/main" id="{B2210682-1A90-911C-DA78-966F5D2E52C4}"/>
              </a:ext>
            </a:extLst>
          </p:cNvPr>
          <p:cNvSpPr txBox="1"/>
          <p:nvPr/>
        </p:nvSpPr>
        <p:spPr>
          <a:xfrm>
            <a:off x="9513570" y="679636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002060"/>
                </a:solidFill>
              </a:rPr>
              <a:t>(N = 907)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7527A-17E0-7AD5-905B-2206B9AF5F03}"/>
              </a:ext>
            </a:extLst>
          </p:cNvPr>
          <p:cNvSpPr txBox="1"/>
          <p:nvPr/>
        </p:nvSpPr>
        <p:spPr>
          <a:xfrm>
            <a:off x="6116689" y="6519364"/>
            <a:ext cx="6569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 heart/lung transplants were included in the pediatric lung transplant cohort.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8C5EF-D349-1EB3-FB8B-1596654F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46" y="1133042"/>
            <a:ext cx="9606122" cy="50751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36F841-CC26-8713-2132-64975E3BF888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2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8651-6627-D105-6261-59A16685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0" y="-29221"/>
            <a:ext cx="12468112" cy="1219200"/>
          </a:xfrm>
        </p:spPr>
        <p:txBody>
          <a:bodyPr/>
          <a:lstStyle/>
          <a:p>
            <a:r>
              <a:rPr lang="en-US" sz="3600">
                <a:solidFill>
                  <a:srgbClr val="002060"/>
                </a:solidFill>
              </a:rPr>
              <a:t>Primary Heart Transplants, January 1994 – June 2018</a:t>
            </a:r>
            <a:br>
              <a:rPr lang="en-US"/>
            </a:br>
            <a:r>
              <a:rPr lang="en-US" sz="3200">
                <a:solidFill>
                  <a:srgbClr val="002060"/>
                </a:solidFill>
              </a:rPr>
              <a:t>Recipient Characteristics by Early Post-transplant Dialysis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BA5AF-BE3D-3649-BC78-2B14A0AE835C}"/>
              </a:ext>
            </a:extLst>
          </p:cNvPr>
          <p:cNvSpPr txBox="1"/>
          <p:nvPr/>
        </p:nvSpPr>
        <p:spPr>
          <a:xfrm>
            <a:off x="2971800" y="5592006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>
                <a:solidFill>
                  <a:srgbClr val="002060"/>
                </a:solidFill>
              </a:rPr>
              <a:t>th </a:t>
            </a:r>
            <a:r>
              <a:rPr lang="en-US" sz="1200" b="1">
                <a:solidFill>
                  <a:srgbClr val="002060"/>
                </a:solidFill>
              </a:rPr>
              <a:t>– 95</a:t>
            </a:r>
            <a:r>
              <a:rPr lang="en-US" sz="1200" b="1" baseline="30000">
                <a:solidFill>
                  <a:srgbClr val="002060"/>
                </a:solidFill>
              </a:rPr>
              <a:t>th</a:t>
            </a:r>
            <a:r>
              <a:rPr lang="en-US" sz="1200" b="1">
                <a:solidFill>
                  <a:srgbClr val="002060"/>
                </a:solidFill>
              </a:rPr>
              <a:t> percentiles) 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03819-E6B1-B00D-825B-FE0045113548}"/>
              </a:ext>
            </a:extLst>
          </p:cNvPr>
          <p:cNvSpPr txBox="1"/>
          <p:nvPr/>
        </p:nvSpPr>
        <p:spPr>
          <a:xfrm>
            <a:off x="4030134" y="5353639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</a:rPr>
              <a:t>Summary statistics excluded transplants with missing data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E658E-F899-237E-0F60-C4DC1C2506B9}"/>
              </a:ext>
            </a:extLst>
          </p:cNvPr>
          <p:cNvSpPr txBox="1"/>
          <p:nvPr/>
        </p:nvSpPr>
        <p:spPr>
          <a:xfrm>
            <a:off x="2337364" y="5996297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1200" b="1">
                <a:solidFill>
                  <a:srgbClr val="002060"/>
                </a:solidFill>
              </a:rPr>
              <a:t> P-value was calculated using a chi-square (for categorical variables) or Wilcoxon Rank-Sum test (for continuous variables)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5C94E-7285-88D5-5DF5-F4CF9443B667}"/>
              </a:ext>
            </a:extLst>
          </p:cNvPr>
          <p:cNvSpPr txBox="1"/>
          <p:nvPr/>
        </p:nvSpPr>
        <p:spPr>
          <a:xfrm>
            <a:off x="1866739" y="6234664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u="none" strike="noStrike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1200" b="1">
                <a:solidFill>
                  <a:srgbClr val="002060"/>
                </a:solidFill>
              </a:rPr>
              <a:t> GFR was estimated using the CKD-EPI formula for adults and modified Schwartz formula for pediatrics</a:t>
            </a:r>
            <a:endParaRPr lang="en-US" sz="1200">
              <a:solidFill>
                <a:srgbClr val="00206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711D05-EA3B-1B1D-A906-D6366162B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73464"/>
              </p:ext>
            </p:extLst>
          </p:nvPr>
        </p:nvGraphicFramePr>
        <p:xfrm>
          <a:off x="426718" y="1281393"/>
          <a:ext cx="12070084" cy="3861818"/>
        </p:xfrm>
        <a:graphic>
          <a:graphicData uri="http://schemas.openxmlformats.org/drawingml/2006/table">
            <a:tbl>
              <a:tblPr/>
              <a:tblGrid>
                <a:gridCol w="2781518">
                  <a:extLst>
                    <a:ext uri="{9D8B030D-6E8A-4147-A177-3AD203B41FA5}">
                      <a16:colId xmlns:a16="http://schemas.microsoft.com/office/drawing/2014/main" val="1093334039"/>
                    </a:ext>
                  </a:extLst>
                </a:gridCol>
                <a:gridCol w="1812430">
                  <a:extLst>
                    <a:ext uri="{9D8B030D-6E8A-4147-A177-3AD203B41FA5}">
                      <a16:colId xmlns:a16="http://schemas.microsoft.com/office/drawing/2014/main" val="2198175698"/>
                    </a:ext>
                  </a:extLst>
                </a:gridCol>
                <a:gridCol w="1667867">
                  <a:extLst>
                    <a:ext uri="{9D8B030D-6E8A-4147-A177-3AD203B41FA5}">
                      <a16:colId xmlns:a16="http://schemas.microsoft.com/office/drawing/2014/main" val="4252137427"/>
                    </a:ext>
                  </a:extLst>
                </a:gridCol>
                <a:gridCol w="1258215">
                  <a:extLst>
                    <a:ext uri="{9D8B030D-6E8A-4147-A177-3AD203B41FA5}">
                      <a16:colId xmlns:a16="http://schemas.microsoft.com/office/drawing/2014/main" val="119551014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1161825139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3941454472"/>
                    </a:ext>
                  </a:extLst>
                </a:gridCol>
                <a:gridCol w="1185062">
                  <a:extLst>
                    <a:ext uri="{9D8B030D-6E8A-4147-A177-3AD203B41FA5}">
                      <a16:colId xmlns:a16="http://schemas.microsoft.com/office/drawing/2014/main" val="1078934216"/>
                    </a:ext>
                  </a:extLst>
                </a:gridCol>
              </a:tblGrid>
              <a:tr h="321988">
                <a:tc rowSpan="3"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Adult Heart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P-value</a:t>
                      </a:r>
                      <a:r>
                        <a:rPr lang="en-US" sz="16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Pediatric Heart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P-value</a:t>
                      </a:r>
                      <a:r>
                        <a:rPr lang="en-US" sz="16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87659"/>
                  </a:ext>
                </a:extLst>
              </a:tr>
              <a:tr h="321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Dialysis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Dialysis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Dialysis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Dialysis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909077"/>
                  </a:ext>
                </a:extLst>
              </a:tr>
              <a:tr h="321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 = 45,155 )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 = 4,976)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 = 7,468)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 = 501)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926784"/>
                  </a:ext>
                </a:extLst>
              </a:tr>
              <a:tr h="321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 (years)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 (27 - 68)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 (28 - 68)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 (0.1 - 17)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 (0.1 - 17)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0.0186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238239"/>
                  </a:ext>
                </a:extLst>
              </a:tr>
              <a:tr h="321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75.6%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77.5%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0.0036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55.8%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57.7%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0.407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06438"/>
                  </a:ext>
                </a:extLst>
              </a:tr>
              <a:tr h="321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BMI (kg/m²)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26.2 (19.5 - 34.3)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26.9 (19.7 - 35.0)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16.4 (12.4 - 27.1)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16.5 (12.1 - 26.2)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0.8564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801712"/>
                  </a:ext>
                </a:extLst>
              </a:tr>
              <a:tr h="321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Pre-transplant ECMO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23.4%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152982"/>
                  </a:ext>
                </a:extLst>
              </a:tr>
              <a:tr h="321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Pre-transplant ventilator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16.0%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41.7%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352900"/>
                  </a:ext>
                </a:extLst>
              </a:tr>
              <a:tr h="321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Pre-transplant diabetes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22.8%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27.9%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0.0523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686950"/>
                  </a:ext>
                </a:extLst>
              </a:tr>
              <a:tr h="321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Pre-transplant dialysis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11.8%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21.0%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915192"/>
                  </a:ext>
                </a:extLst>
              </a:tr>
              <a:tr h="3199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eGFR</a:t>
                      </a:r>
                      <a:r>
                        <a:rPr lang="en-US" sz="15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(mL/min/1.73 m</a:t>
                      </a:r>
                      <a:r>
                        <a:rPr lang="en-US" sz="15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69.7 (33.9 - 115.1)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55.7 (14.0 - 107.8)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85.7 (31.2 - 163.7)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57.8 (14.0 - 140.4)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651701"/>
                  </a:ext>
                </a:extLst>
              </a:tr>
              <a:tr h="321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Prior cardiac surgery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45.4%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58.6%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46.1%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67.5%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35393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319EE95-0B53-9067-AC41-E3D030E6E1C9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614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2022-D118-650A-812D-CE22B7D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438400"/>
            <a:ext cx="11988800" cy="157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000">
                <a:solidFill>
                  <a:srgbClr val="004F8A"/>
                </a:solidFill>
              </a:rPr>
              <a:t>Incidence of Dialysis and Severe Renal Dysfunction at One-Year by Early </a:t>
            </a:r>
            <a:br>
              <a:rPr lang="en-US" sz="4000">
                <a:solidFill>
                  <a:srgbClr val="004F8A"/>
                </a:solidFill>
              </a:rPr>
            </a:br>
            <a:r>
              <a:rPr lang="en-US" sz="4000">
                <a:solidFill>
                  <a:srgbClr val="004F8A"/>
                </a:solidFill>
              </a:rPr>
              <a:t>Post-transplant Dialysis</a:t>
            </a:r>
            <a:endParaRPr lang="en-US" sz="400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E3736-D76F-E0C9-08B5-F82A3D27291F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202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_cohort"/>
          <p:cNvSpPr txBox="1"/>
          <p:nvPr/>
        </p:nvSpPr>
        <p:spPr>
          <a:xfrm>
            <a:off x="3544805" y="872861"/>
            <a:ext cx="62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(Transplants: January 2000 – June 2017)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C5C4EF-9578-5BE6-3F91-12836070387B}"/>
              </a:ext>
            </a:extLst>
          </p:cNvPr>
          <p:cNvSpPr txBox="1">
            <a:spLocks/>
          </p:cNvSpPr>
          <p:nvPr/>
        </p:nvSpPr>
        <p:spPr bwMode="auto">
          <a:xfrm>
            <a:off x="-134007" y="-117608"/>
            <a:ext cx="12935607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656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Incidence of </a:t>
            </a:r>
            <a:r>
              <a:rPr lang="en-US" sz="3000">
                <a:solidFill>
                  <a:srgbClr val="002060"/>
                </a:solidFill>
                <a:latin typeface="Arial"/>
              </a:rPr>
              <a:t>Dialysis and </a:t>
            </a: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Severe Renal Dysfunction within One Year by Early Post-transplant Dialysis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2929D-25BC-C8C7-0B93-FDE42FAD3825}"/>
              </a:ext>
            </a:extLst>
          </p:cNvPr>
          <p:cNvSpPr txBox="1"/>
          <p:nvPr/>
        </p:nvSpPr>
        <p:spPr>
          <a:xfrm>
            <a:off x="6212482" y="6518584"/>
            <a:ext cx="62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Severe renal dysfunction was defined as need for dialysis, renal transplant, or creatine&gt;2.5 mg/dl at one year;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p-value was calculated using a chi-square test.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E3EAA80E-B323-64B1-6F63-A3D765DE9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236438"/>
              </p:ext>
            </p:extLst>
          </p:nvPr>
        </p:nvGraphicFramePr>
        <p:xfrm>
          <a:off x="34596" y="1364242"/>
          <a:ext cx="6299200" cy="538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57C214AC-E198-080B-1668-2D7B4F3D3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929798"/>
              </p:ext>
            </p:extLst>
          </p:nvPr>
        </p:nvGraphicFramePr>
        <p:xfrm>
          <a:off x="6400800" y="1355032"/>
          <a:ext cx="6299199" cy="533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24FC7A1-277C-CC6E-D3E6-03C2D27CB938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272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_cohort"/>
          <p:cNvSpPr txBox="1"/>
          <p:nvPr/>
        </p:nvSpPr>
        <p:spPr>
          <a:xfrm>
            <a:off x="3544805" y="872861"/>
            <a:ext cx="62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(Transplants: January 2000 – June 2017)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C5C4EF-9578-5BE6-3F91-12836070387B}"/>
              </a:ext>
            </a:extLst>
          </p:cNvPr>
          <p:cNvSpPr txBox="1">
            <a:spLocks/>
          </p:cNvSpPr>
          <p:nvPr/>
        </p:nvSpPr>
        <p:spPr bwMode="auto">
          <a:xfrm>
            <a:off x="-134007" y="-117608"/>
            <a:ext cx="12935607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656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Incidence of </a:t>
            </a:r>
            <a:r>
              <a:rPr lang="en-US" sz="3000">
                <a:solidFill>
                  <a:srgbClr val="002060"/>
                </a:solidFill>
                <a:latin typeface="Arial"/>
              </a:rPr>
              <a:t>Dialysis and </a:t>
            </a: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Severe Renal Dysfunction within One Year by Early Post-transplant Dialysis  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47F2204-195C-7E51-A725-319A15D3DC67}"/>
              </a:ext>
            </a:extLst>
          </p:cNvPr>
          <p:cNvSpPr txBox="1"/>
          <p:nvPr/>
        </p:nvSpPr>
        <p:spPr>
          <a:xfrm>
            <a:off x="5804881" y="6451923"/>
            <a:ext cx="657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Pediatric heart/lung transplants were included in the pediatric lung transplant cohort;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evere renal dysfunction was defined as need for dialysis, renal transplant, or creatine&gt;2.5 mg/dl at one year;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p-value was calculated using a chi-square test.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00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AC475740-0278-E8E1-E2BD-3C92B194D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730928"/>
              </p:ext>
            </p:extLst>
          </p:nvPr>
        </p:nvGraphicFramePr>
        <p:xfrm>
          <a:off x="190500" y="1354800"/>
          <a:ext cx="6210300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71182169-FC8E-4AF7-06E6-706A41E89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444166"/>
              </p:ext>
            </p:extLst>
          </p:nvPr>
        </p:nvGraphicFramePr>
        <p:xfrm>
          <a:off x="6358217" y="1322489"/>
          <a:ext cx="6309282" cy="526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C186AF1-D1B5-07B0-1380-060F91163B67}"/>
              </a:ext>
            </a:extLst>
          </p:cNvPr>
          <p:cNvSpPr/>
          <p:nvPr/>
        </p:nvSpPr>
        <p:spPr bwMode="auto">
          <a:xfrm>
            <a:off x="5865778" y="7043692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673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2022-D118-650A-812D-CE22B7D5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2400300"/>
            <a:ext cx="9448800" cy="1219200"/>
          </a:xfrm>
        </p:spPr>
        <p:txBody>
          <a:bodyPr/>
          <a:lstStyle/>
          <a:p>
            <a:r>
              <a:rPr lang="en-US" sz="3800">
                <a:solidFill>
                  <a:srgbClr val="004F8A"/>
                </a:solidFill>
              </a:rPr>
              <a:t>Kaplan-Meier Survival within 365 Days by Dialysis Status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692449-7A07-1FE1-02DA-C336DE58ACB1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33CB7-6505-101A-EDE8-7CDE3047BCAB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719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415824"/>
              </p:ext>
            </p:extLst>
          </p:nvPr>
        </p:nvGraphicFramePr>
        <p:xfrm>
          <a:off x="724273" y="1060973"/>
          <a:ext cx="11353053" cy="540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100853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Adult Heart Primary Transplants, January 1994 – June 2017 </a:t>
            </a:r>
          </a:p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Kaplan-Meier Survival by Early Post-transplant Dialysis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24B14B-203E-826C-4FFF-4848E03738B3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157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456946"/>
              </p:ext>
            </p:extLst>
          </p:nvPr>
        </p:nvGraphicFramePr>
        <p:xfrm>
          <a:off x="663833" y="1142096"/>
          <a:ext cx="11473933" cy="539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181976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Pediatric Heart Primary Transplants, January 1994 – June 2017 </a:t>
            </a:r>
          </a:p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Kaplan-Meier Survival by Early Post-transplant Dialysis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58586-A1D4-87E1-8FB2-05542EA16357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62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7583" y="1072498"/>
          <a:ext cx="11284712" cy="544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-139261" y="134929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Adult Heart Primary Transplants, January 1994 – June 2017</a:t>
            </a:r>
          </a:p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Kaplan-Meier Survival by Usage of Dialysis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29C4C8-525A-2D17-9D6C-0473240C8568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004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58799" y="960120"/>
          <a:ext cx="11540301" cy="55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-101161" y="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Pediatric Heart Primary Transplants, January 1994 – June 2017</a:t>
            </a:r>
          </a:p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Kaplan-Meier Survival by Usage of Dialysis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76502-53BD-D4AD-A4BD-4F47628390D6}"/>
              </a:ext>
            </a:extLst>
          </p:cNvPr>
          <p:cNvSpPr txBox="1">
            <a:spLocks/>
          </p:cNvSpPr>
          <p:nvPr/>
        </p:nvSpPr>
        <p:spPr>
          <a:xfrm>
            <a:off x="5618880" y="4286250"/>
            <a:ext cx="1563840" cy="384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&lt;0.0001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028090-ACAC-D9DA-ABFE-965EDC261481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690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046503"/>
              </p:ext>
            </p:extLst>
          </p:nvPr>
        </p:nvGraphicFramePr>
        <p:xfrm>
          <a:off x="736973" y="1101025"/>
          <a:ext cx="11327653" cy="538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3200" y="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Adult Lung Primary Transplants, January 1994 – June 2017 </a:t>
            </a:r>
          </a:p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Kaplan-Meier Survival by Early Post-transplant Dialysis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2DDC68-4B40-4C50-7E27-7BDA862083DC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313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273393"/>
              </p:ext>
            </p:extLst>
          </p:nvPr>
        </p:nvGraphicFramePr>
        <p:xfrm>
          <a:off x="558800" y="1151527"/>
          <a:ext cx="11337007" cy="537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0" y="94887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Pediatric Lung Primary Transplants, January 1994 – June 2017</a:t>
            </a:r>
          </a:p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Kaplan-Meier Survival by Early Post-transplant Dialysis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F7D23-5F82-BFDE-CE99-B5223258934E}"/>
              </a:ext>
            </a:extLst>
          </p:cNvPr>
          <p:cNvSpPr txBox="1"/>
          <p:nvPr/>
        </p:nvSpPr>
        <p:spPr>
          <a:xfrm>
            <a:off x="5728576" y="6624320"/>
            <a:ext cx="6527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Pediatric heart/lung transplants were included in the pediatric lung transplant cohort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89E3B7-13BC-B315-F64A-536C9BE8E210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9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8651-6627-D105-6261-59A16685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93" y="1"/>
            <a:ext cx="12159729" cy="1219200"/>
          </a:xfrm>
        </p:spPr>
        <p:txBody>
          <a:bodyPr/>
          <a:lstStyle/>
          <a:p>
            <a:r>
              <a:rPr lang="en-US" sz="3600">
                <a:solidFill>
                  <a:srgbClr val="002060"/>
                </a:solidFill>
              </a:rPr>
              <a:t>Primary Heart Transplants, January 1994 – June 2018</a:t>
            </a:r>
            <a:br>
              <a:rPr lang="en-US"/>
            </a:br>
            <a:r>
              <a:rPr lang="en-US" sz="3200">
                <a:solidFill>
                  <a:srgbClr val="002060"/>
                </a:solidFill>
              </a:rPr>
              <a:t>Baseline Characteristics by Early Post-transplant Dialysis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BA5AF-BE3D-3649-BC78-2B14A0AE835C}"/>
              </a:ext>
            </a:extLst>
          </p:cNvPr>
          <p:cNvSpPr txBox="1"/>
          <p:nvPr/>
        </p:nvSpPr>
        <p:spPr>
          <a:xfrm>
            <a:off x="2971800" y="6129923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>
                <a:solidFill>
                  <a:srgbClr val="002060"/>
                </a:solidFill>
              </a:rPr>
              <a:t>th </a:t>
            </a:r>
            <a:r>
              <a:rPr lang="en-US" sz="1200" b="1">
                <a:solidFill>
                  <a:srgbClr val="002060"/>
                </a:solidFill>
              </a:rPr>
              <a:t>– 95</a:t>
            </a:r>
            <a:r>
              <a:rPr lang="en-US" sz="1200" b="1" baseline="30000">
                <a:solidFill>
                  <a:srgbClr val="002060"/>
                </a:solidFill>
              </a:rPr>
              <a:t>th</a:t>
            </a:r>
            <a:r>
              <a:rPr lang="en-US" sz="1200" b="1">
                <a:solidFill>
                  <a:srgbClr val="002060"/>
                </a:solidFill>
              </a:rPr>
              <a:t> percentiles) 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03819-E6B1-B00D-825B-FE0045113548}"/>
              </a:ext>
            </a:extLst>
          </p:cNvPr>
          <p:cNvSpPr txBox="1"/>
          <p:nvPr/>
        </p:nvSpPr>
        <p:spPr>
          <a:xfrm>
            <a:off x="4214084" y="5921792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</a:rPr>
              <a:t>Summary statistics excluded transplants with missing data</a:t>
            </a:r>
            <a:endParaRPr lang="en-US" sz="120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E658E-F899-237E-0F60-C4DC1C2506B9}"/>
              </a:ext>
            </a:extLst>
          </p:cNvPr>
          <p:cNvSpPr txBox="1"/>
          <p:nvPr/>
        </p:nvSpPr>
        <p:spPr>
          <a:xfrm>
            <a:off x="1980410" y="6338053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u="none" strike="noStrike" baseline="3000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1200" b="1">
                <a:solidFill>
                  <a:srgbClr val="002060"/>
                </a:solidFill>
              </a:rPr>
              <a:t> P-value was calculated using a chi-square (for categorical variables) or Wilcoxon Rank-Sum test (for continuous variables)</a:t>
            </a:r>
            <a:endParaRPr lang="en-US" sz="120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1D9584-3309-4BDE-D6CD-6302F1DB7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863"/>
              </p:ext>
            </p:extLst>
          </p:nvPr>
        </p:nvGraphicFramePr>
        <p:xfrm>
          <a:off x="428420" y="1254908"/>
          <a:ext cx="11754679" cy="4626693"/>
        </p:xfrm>
        <a:graphic>
          <a:graphicData uri="http://schemas.openxmlformats.org/drawingml/2006/table">
            <a:tbl>
              <a:tblPr/>
              <a:tblGrid>
                <a:gridCol w="2635246">
                  <a:extLst>
                    <a:ext uri="{9D8B030D-6E8A-4147-A177-3AD203B41FA5}">
                      <a16:colId xmlns:a16="http://schemas.microsoft.com/office/drawing/2014/main" val="3825189174"/>
                    </a:ext>
                  </a:extLst>
                </a:gridCol>
                <a:gridCol w="1662822">
                  <a:extLst>
                    <a:ext uri="{9D8B030D-6E8A-4147-A177-3AD203B41FA5}">
                      <a16:colId xmlns:a16="http://schemas.microsoft.com/office/drawing/2014/main" val="2561734882"/>
                    </a:ext>
                  </a:extLst>
                </a:gridCol>
                <a:gridCol w="1565009">
                  <a:extLst>
                    <a:ext uri="{9D8B030D-6E8A-4147-A177-3AD203B41FA5}">
                      <a16:colId xmlns:a16="http://schemas.microsoft.com/office/drawing/2014/main" val="886945097"/>
                    </a:ext>
                  </a:extLst>
                </a:gridCol>
                <a:gridCol w="1199818">
                  <a:extLst>
                    <a:ext uri="{9D8B030D-6E8A-4147-A177-3AD203B41FA5}">
                      <a16:colId xmlns:a16="http://schemas.microsoft.com/office/drawing/2014/main" val="113688078"/>
                    </a:ext>
                  </a:extLst>
                </a:gridCol>
                <a:gridCol w="1563928">
                  <a:extLst>
                    <a:ext uri="{9D8B030D-6E8A-4147-A177-3AD203B41FA5}">
                      <a16:colId xmlns:a16="http://schemas.microsoft.com/office/drawing/2014/main" val="689581474"/>
                    </a:ext>
                  </a:extLst>
                </a:gridCol>
                <a:gridCol w="1563928">
                  <a:extLst>
                    <a:ext uri="{9D8B030D-6E8A-4147-A177-3AD203B41FA5}">
                      <a16:colId xmlns:a16="http://schemas.microsoft.com/office/drawing/2014/main" val="3203043981"/>
                    </a:ext>
                  </a:extLst>
                </a:gridCol>
                <a:gridCol w="1563928">
                  <a:extLst>
                    <a:ext uri="{9D8B030D-6E8A-4147-A177-3AD203B41FA5}">
                      <a16:colId xmlns:a16="http://schemas.microsoft.com/office/drawing/2014/main" val="1351655555"/>
                    </a:ext>
                  </a:extLst>
                </a:gridCol>
              </a:tblGrid>
              <a:tr h="278960">
                <a:tc rowSpan="3"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Adult Heart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P-value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Pediatric Heart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P-value</a:t>
                      </a:r>
                      <a:r>
                        <a:rPr lang="en-US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31456"/>
                  </a:ext>
                </a:extLst>
              </a:tr>
              <a:tr h="2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Dialysis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Dialysis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Dialysis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Dialysis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723712"/>
                  </a:ext>
                </a:extLst>
              </a:tr>
              <a:tr h="278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 =45,155)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 = 4,976)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 = 7,468)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(N = 501)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763060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Donor age (years)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 (16 - 53)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 (17 - 56)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 (0 - 30)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 (0 - 38)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0.1599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916200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Donor male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70.6%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67.9%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0.0001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58.9%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57.9%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0.6465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037885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Ischemic time (hours)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3.1 (1.5 - 4.8)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3.3 (1.6 - 5.3)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3.5 (1.6 - 5.6)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3.9 (2.0 - 6.5)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553610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Predicted heart mass (PHM) difference (%)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0.5 (-23.2 - 37.0)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-0.9 (-24.6 - 34.3)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109540"/>
                  </a:ext>
                </a:extLst>
              </a:tr>
              <a:tr h="3084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Donor-recipient weight ratio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1.3 (0.8 - 2.3)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1.3 (0.8 - 2.4)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0.4703</a:t>
                      </a:r>
                    </a:p>
                  </a:txBody>
                  <a:tcPr marL="8406" marR="8406" marT="8406" marB="40347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234834"/>
                  </a:ext>
                </a:extLst>
              </a:tr>
              <a:tr h="260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 era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0.4140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623327"/>
                  </a:ext>
                </a:extLst>
              </a:tr>
              <a:tr h="260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  1994-2002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15995 (35.4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1315 (26.4%)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2125 (28.5%)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 (28.9%)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787171"/>
                  </a:ext>
                </a:extLst>
              </a:tr>
              <a:tr h="260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  2003-2011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15546 (34.4%)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1687 (33.9%)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2803 (37.5%)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 (34.7%)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28753"/>
                  </a:ext>
                </a:extLst>
              </a:tr>
              <a:tr h="260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   2012-2018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13614 (30.1%)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1974 (39.7%)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2540 (34.0%)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 (36.3%)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806558"/>
                  </a:ext>
                </a:extLst>
              </a:tr>
              <a:tr h="260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 of transplant center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503843"/>
                  </a:ext>
                </a:extLst>
              </a:tr>
              <a:tr h="260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Europe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2248 (5.0%)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410 (8.2%)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(1.9%)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(1.8%)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52835"/>
                  </a:ext>
                </a:extLst>
              </a:tr>
              <a:tr h="260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North America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42003 (93.0%)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4340 (87.2%)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7231 (96.8%)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472 (94.2%)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630745"/>
                  </a:ext>
                </a:extLst>
              </a:tr>
              <a:tr h="260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Other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904 (2.0%)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 (4.5%)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(1.2%)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(4.0%)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94865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429927B-8405-6EEB-4018-91A799895497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772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619432"/>
              </p:ext>
            </p:extLst>
          </p:nvPr>
        </p:nvGraphicFramePr>
        <p:xfrm>
          <a:off x="622663" y="827940"/>
          <a:ext cx="11350752" cy="565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-101161" y="88900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Adult Lung Primary Transplants, January 1994 – June 2017</a:t>
            </a:r>
          </a:p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Kaplan-Meier Survival by Usage of Dialysis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ECE83E-3F0F-F7A4-5628-741B3FB2EC86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401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902850"/>
              </p:ext>
            </p:extLst>
          </p:nvPr>
        </p:nvGraphicFramePr>
        <p:xfrm>
          <a:off x="839050" y="969378"/>
          <a:ext cx="11123500" cy="537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-151961" y="108725"/>
            <a:ext cx="12798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Pediatric Lung Primary Transplants, January 1994 – June 2017</a:t>
            </a:r>
          </a:p>
          <a:p>
            <a:pPr marL="0" marR="0" lvl="0" indent="0" algn="ctr" defTabSz="9601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Kaplan-Meier Survival by Usage of Dialysis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2AA35-9EAA-66A1-B987-B8C854F48FA0}"/>
              </a:ext>
            </a:extLst>
          </p:cNvPr>
          <p:cNvSpPr txBox="1"/>
          <p:nvPr/>
        </p:nvSpPr>
        <p:spPr>
          <a:xfrm>
            <a:off x="5641628" y="6569168"/>
            <a:ext cx="6497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Pediatric heart/lung transplants were included in the pediatric lung transplant cohort; transplants with pre-transplant dialysis were excluded due to N &lt; 10.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57A11C-C333-5154-1009-994366AC0959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_cohort"/>
          <p:cNvSpPr txBox="1"/>
          <p:nvPr/>
        </p:nvSpPr>
        <p:spPr>
          <a:xfrm>
            <a:off x="3477969" y="1162740"/>
            <a:ext cx="661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699568"/>
              </p:ext>
            </p:extLst>
          </p:nvPr>
        </p:nvGraphicFramePr>
        <p:xfrm>
          <a:off x="711201" y="1624405"/>
          <a:ext cx="11132072" cy="489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50296C4-0C42-745A-DA14-C5A513724484}"/>
              </a:ext>
            </a:extLst>
          </p:cNvPr>
          <p:cNvSpPr txBox="1">
            <a:spLocks/>
          </p:cNvSpPr>
          <p:nvPr/>
        </p:nvSpPr>
        <p:spPr bwMode="auto">
          <a:xfrm>
            <a:off x="283335" y="4047"/>
            <a:ext cx="12376597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>
                <a:solidFill>
                  <a:srgbClr val="002060"/>
                </a:solidFill>
              </a:rPr>
              <a:t>Adult Primary Heart Transplants</a:t>
            </a:r>
            <a:br>
              <a:rPr lang="en-US" sz="3600">
                <a:solidFill>
                  <a:srgbClr val="002060"/>
                </a:solidFill>
              </a:rPr>
            </a:br>
            <a:r>
              <a:rPr lang="en-US" sz="3400" kern="0">
                <a:solidFill>
                  <a:srgbClr val="002060"/>
                </a:solidFill>
              </a:rPr>
              <a:t>Diagnosis by Early Post-transplant Dialysis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AC49BA-8A78-6C35-8FE8-9CBF4919298D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5EB5C8-1DC7-BAD3-3F5C-3D7002B1D01D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8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-355600" y="-30412"/>
            <a:ext cx="13703079" cy="11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>
                <a:solidFill>
                  <a:srgbClr val="002060"/>
                </a:solidFill>
              </a:rPr>
              <a:t>Adult Primary Heart Transplants</a:t>
            </a:r>
            <a:br>
              <a:rPr lang="en-US" sz="3400">
                <a:solidFill>
                  <a:srgbClr val="002060"/>
                </a:solidFill>
              </a:rPr>
            </a:br>
            <a:r>
              <a:rPr lang="en-US" sz="3100" kern="0">
                <a:solidFill>
                  <a:srgbClr val="002060"/>
                </a:solidFill>
              </a:rPr>
              <a:t>Donor/Recipient PHM Difference by Early Post-transplant Dialysis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720464" y="1112588"/>
            <a:ext cx="5789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0">
                <a:solidFill>
                  <a:srgbClr val="0070C0"/>
                </a:solidFill>
              </a:rPr>
              <a:t>(Transplants: January 1994 – June 2018)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1A94288-6867-D367-2058-0015E21A3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793259"/>
              </p:ext>
            </p:extLst>
          </p:nvPr>
        </p:nvGraphicFramePr>
        <p:xfrm>
          <a:off x="637119" y="1448882"/>
          <a:ext cx="11096880" cy="502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8C462C0-97A0-E821-14B9-82D88D44E22A}"/>
              </a:ext>
            </a:extLst>
          </p:cNvPr>
          <p:cNvSpPr txBox="1"/>
          <p:nvPr/>
        </p:nvSpPr>
        <p:spPr>
          <a:xfrm>
            <a:off x="8254651" y="6566871"/>
            <a:ext cx="398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p-value reflects the overall group difference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A9D9E3-F631-E678-0344-AA4F7D69CD3B}"/>
              </a:ext>
            </a:extLst>
          </p:cNvPr>
          <p:cNvSpPr/>
          <p:nvPr/>
        </p:nvSpPr>
        <p:spPr bwMode="auto">
          <a:xfrm>
            <a:off x="5865778" y="6948997"/>
            <a:ext cx="1070043" cy="27237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43239"/>
      </p:ext>
    </p:extLst>
  </p:cSld>
  <p:clrMapOvr>
    <a:masterClrMapping/>
  </p:clrMapOvr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12AD2EECEF34FA2F2444A57D6D52F" ma:contentTypeVersion="6" ma:contentTypeDescription="Create a new document." ma:contentTypeScope="" ma:versionID="320d9f4ec7c42834b35a9ccd8532bde6">
  <xsd:schema xmlns:xsd="http://www.w3.org/2001/XMLSchema" xmlns:xs="http://www.w3.org/2001/XMLSchema" xmlns:p="http://schemas.microsoft.com/office/2006/metadata/properties" xmlns:ns2="d3165002-48d7-443c-9565-4b654263b256" xmlns:ns3="3a8adb47-a842-4ea2-a481-dc108eb5cad6" targetNamespace="http://schemas.microsoft.com/office/2006/metadata/properties" ma:root="true" ma:fieldsID="950e667e9390d9fef3526e83fcdcaf47" ns2:_="" ns3:_="">
    <xsd:import namespace="d3165002-48d7-443c-9565-4b654263b256"/>
    <xsd:import namespace="3a8adb47-a842-4ea2-a481-dc108eb5c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65002-48d7-443c-9565-4b654263b2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adb47-a842-4ea2-a481-dc108eb5c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haredWithUsers xmlns="3a8adb47-a842-4ea2-a481-dc108eb5cad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90768D3-1D3D-4F22-9298-5C859151B645}">
  <ds:schemaRefs>
    <ds:schemaRef ds:uri="3a8adb47-a842-4ea2-a481-dc108eb5cad6"/>
    <ds:schemaRef ds:uri="d3165002-48d7-443c-9565-4b654263b2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1805D6-AC72-435D-A51A-1C2C01D7BD28}">
  <ds:schemaRefs>
    <ds:schemaRef ds:uri="3a8adb47-a842-4ea2-a481-dc108eb5cad6"/>
    <ds:schemaRef ds:uri="d3165002-48d7-443c-9565-4b654263b2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Application>Microsoft Office PowerPoint</Application>
  <PresentationFormat>Custom</PresentationFormat>
  <Slides>71</Slides>
  <Notes>58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UNOSTemplate</vt:lpstr>
      <vt:lpstr>1_UNOSTemplate</vt:lpstr>
      <vt:lpstr>Office Theme</vt:lpstr>
      <vt:lpstr>SPECIAL REPORT:  EARLY POST-TRANSPLANT DIALYSIS IN PRIMARY, DECEASED DONOR TRANSPLANT RECIPIENTS </vt:lpstr>
      <vt:lpstr>Table of Contents</vt:lpstr>
      <vt:lpstr>Incidence of Early Post-transplant Dialysis</vt:lpstr>
      <vt:lpstr>Incidence of Early Post-transplant Dialysis</vt:lpstr>
      <vt:lpstr>Distribution of Characteristics by Early Post-transplant Dialysis  </vt:lpstr>
      <vt:lpstr>Primary Heart Transplants, January 1994 – June 2018 Recipient Characteristics by Early Post-transplant Dialysis</vt:lpstr>
      <vt:lpstr>Primary Heart Transplants, January 1994 – June 2018 Baseline Characteristics by Early Post-transplant Dialysis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Lung Transplants, January 1994 – June 2018 Recipient Characteristics by Early Post-transplant Dialysis</vt:lpstr>
      <vt:lpstr>Primary Lung Transplants, January 1994 – June 2018 Baseline Characteristics by Early Post-transplant Dialysis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Heart Transplants (January 2000 - June 2018)</vt:lpstr>
      <vt:lpstr>Adult Heart Transplants (January 2000 - June 2018)
</vt:lpstr>
      <vt:lpstr>Adult Heart Transplants (January 2000 - June 2018)
</vt:lpstr>
      <vt:lpstr>Adult Heart Transplants (January 2000 - June 2018)
</vt:lpstr>
      <vt:lpstr>Adult Heart Transplants (January 2000 - June 2018)
</vt:lpstr>
      <vt:lpstr>Adult Heart Transplants (January 2000 - June 2018)
</vt:lpstr>
      <vt:lpstr>Adult Heart Transplants (January 2000 - June 2018)
</vt:lpstr>
      <vt:lpstr>Adult Heart Transplants (January 2000 - June 2018)
</vt:lpstr>
      <vt:lpstr>Adult Heart Transplants (January 2000 - June 2018)
</vt:lpstr>
      <vt:lpstr>Multivariable Logistic Model for Early Post-transplant Dialysis </vt:lpstr>
      <vt:lpstr>Pediatric Heart Transplants (January 2000 - June 2018)</vt:lpstr>
      <vt:lpstr>Pediatric Heart Transplants (January 2000 - June 2018)
</vt:lpstr>
      <vt:lpstr>Pediatric Heart Transplants (January 2000 - June 2018)
</vt:lpstr>
      <vt:lpstr>Pediatric Heart Transplants (January 2000 - June 2018)
</vt:lpstr>
      <vt:lpstr>Pediatric Heart Transplants (January 2000 - June 2018)
</vt:lpstr>
      <vt:lpstr>Pediatric Heart Transplants (January 2000 - June 2018)
</vt:lpstr>
      <vt:lpstr>PowerPoint Presentation</vt:lpstr>
      <vt:lpstr>Adult Lung Transplants (January 2000 - June 2018)</vt:lpstr>
      <vt:lpstr>Adult Lung Transplants (January 2000 - June 2018)
</vt:lpstr>
      <vt:lpstr>Adult Lung Transplants (January 2000 - June 2018)
</vt:lpstr>
      <vt:lpstr>Adult Lung Transplants (January 2000 - June 2018)
</vt:lpstr>
      <vt:lpstr>Adult Lung Transplants (January 2000 - June 2018)
</vt:lpstr>
      <vt:lpstr>Adult Lung Transplants (January 2000 - June 2018)
</vt:lpstr>
      <vt:lpstr>Adult Lung Transplants (January 2000 - June 2018)
</vt:lpstr>
      <vt:lpstr>PowerPoint Presentation</vt:lpstr>
      <vt:lpstr>Pediatric Primary Lung Transplants (January 2000 - June 2018)</vt:lpstr>
      <vt:lpstr>Incidence of Dialysis and Severe Renal Dysfunction at One-Year by Early  Post-transplant Dialysis</vt:lpstr>
      <vt:lpstr>PowerPoint Presentation</vt:lpstr>
      <vt:lpstr>PowerPoint Presentation</vt:lpstr>
      <vt:lpstr>Kaplan-Meier Survival within 365 Days by Dialysis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revision>1</cp:revision>
  <dcterms:created xsi:type="dcterms:W3CDTF">2009-06-30T12:53:17Z</dcterms:created>
  <dcterms:modified xsi:type="dcterms:W3CDTF">2025-04-08T15:53:31Z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0x010100CE812AD2EECEF34FA2F2444A57D6D52F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Order">
    <vt:r8>507300</vt:r8>
  </property>
  <property fmtid="{D5CDD505-2E9C-101B-9397-08002B2CF9AE}" pid="10" name="Archive Status">
    <vt:lpwstr>Active</vt:lpwstr>
  </property>
  <property fmtid="{D5CDD505-2E9C-101B-9397-08002B2CF9AE}" pid="11" name="MSIP_Label_86196b05-df2f-4de1-a56c-cd327455b5b9_Enabled">
    <vt:lpwstr>true</vt:lpwstr>
  </property>
  <property fmtid="{D5CDD505-2E9C-101B-9397-08002B2CF9AE}" pid="12" name="MSIP_Label_86196b05-df2f-4de1-a56c-cd327455b5b9_SetDate">
    <vt:lpwstr>2025-03-27T15:31:35Z</vt:lpwstr>
  </property>
  <property fmtid="{D5CDD505-2E9C-101B-9397-08002B2CF9AE}" pid="13" name="MSIP_Label_86196b05-df2f-4de1-a56c-cd327455b5b9_Method">
    <vt:lpwstr>Privileged</vt:lpwstr>
  </property>
  <property fmtid="{D5CDD505-2E9C-101B-9397-08002B2CF9AE}" pid="14" name="MSIP_Label_86196b05-df2f-4de1-a56c-cd327455b5b9_Name">
    <vt:lpwstr>Public</vt:lpwstr>
  </property>
  <property fmtid="{D5CDD505-2E9C-101B-9397-08002B2CF9AE}" pid="15" name="MSIP_Label_86196b05-df2f-4de1-a56c-cd327455b5b9_SiteId">
    <vt:lpwstr>d3e2d0b4-9ecc-4e88-9b79-caf6d43aa9f0</vt:lpwstr>
  </property>
  <property fmtid="{D5CDD505-2E9C-101B-9397-08002B2CF9AE}" pid="16" name="MSIP_Label_86196b05-df2f-4de1-a56c-cd327455b5b9_ActionId">
    <vt:lpwstr>7c5bfae4-a06d-4abb-bee4-2019b6943a54</vt:lpwstr>
  </property>
  <property fmtid="{D5CDD505-2E9C-101B-9397-08002B2CF9AE}" pid="17" name="MSIP_Label_86196b05-df2f-4de1-a56c-cd327455b5b9_ContentBits">
    <vt:lpwstr>2</vt:lpwstr>
  </property>
  <property fmtid="{D5CDD505-2E9C-101B-9397-08002B2CF9AE}" pid="18" name="MSIP_Label_86196b05-df2f-4de1-a56c-cd327455b5b9_Tag">
    <vt:lpwstr>10, 0, 1, 1</vt:lpwstr>
  </property>
  <property fmtid="{D5CDD505-2E9C-101B-9397-08002B2CF9AE}" pid="19" name="ClassificationContentMarkingFooterLocations">
    <vt:lpwstr>UNOSTemplate:3\1_UNOSTemplate:3\Office Theme:12</vt:lpwstr>
  </property>
  <property fmtid="{D5CDD505-2E9C-101B-9397-08002B2CF9AE}" pid="20" name="ClassificationContentMarkingFooterText">
    <vt:lpwstr>Public</vt:lpwstr>
  </property>
</Properties>
</file>