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notesSlides/notesSlide32.xml" ContentType="application/vnd.openxmlformats-officedocument.presentationml.notesSlide+xml"/>
  <Override PartName="/ppt/charts/chart33.xml" ContentType="application/vnd.openxmlformats-officedocument.drawingml.chart+xml"/>
  <Override PartName="/ppt/notesSlides/notesSlide33.xml" ContentType="application/vnd.openxmlformats-officedocument.presentationml.notesSlide+xml"/>
  <Override PartName="/ppt/charts/chart34.xml" ContentType="application/vnd.openxmlformats-officedocument.drawingml.chart+xml"/>
  <Override PartName="/ppt/notesSlides/notesSlide34.xml" ContentType="application/vnd.openxmlformats-officedocument.presentationml.notesSlide+xml"/>
  <Override PartName="/ppt/charts/chart35.xml" ContentType="application/vnd.openxmlformats-officedocument.drawingml.chart+xml"/>
  <Override PartName="/ppt/notesSlides/notesSlide35.xml" ContentType="application/vnd.openxmlformats-officedocument.presentationml.notesSlide+xml"/>
  <Override PartName="/ppt/charts/chart36.xml" ContentType="application/vnd.openxmlformats-officedocument.drawingml.chart+xml"/>
  <Override PartName="/ppt/notesSlides/notesSlide36.xml" ContentType="application/vnd.openxmlformats-officedocument.presentationml.notesSlide+xml"/>
  <Override PartName="/ppt/charts/chart37.xml" ContentType="application/vnd.openxmlformats-officedocument.drawingml.chart+xml"/>
  <Override PartName="/ppt/notesSlides/notesSlide37.xml" ContentType="application/vnd.openxmlformats-officedocument.presentationml.notesSlide+xml"/>
  <Override PartName="/ppt/charts/chart38.xml" ContentType="application/vnd.openxmlformats-officedocument.drawingml.chart+xml"/>
  <Override PartName="/ppt/notesSlides/notesSlide38.xml" ContentType="application/vnd.openxmlformats-officedocument.presentationml.notesSlide+xml"/>
  <Override PartName="/ppt/charts/chart39.xml" ContentType="application/vnd.openxmlformats-officedocument.drawingml.chart+xml"/>
  <Override PartName="/ppt/notesSlides/notesSlide39.xml" ContentType="application/vnd.openxmlformats-officedocument.presentationml.notesSlide+xml"/>
  <Override PartName="/ppt/charts/chart40.xml" ContentType="application/vnd.openxmlformats-officedocument.drawingml.chart+xml"/>
  <Override PartName="/ppt/notesSlides/notesSlide4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8.xml" ContentType="application/vnd.openxmlformats-officedocument.drawingml.chartshapes+xml"/>
  <Override PartName="/ppt/charts/chart43.xml" ContentType="application/vnd.openxmlformats-officedocument.drawingml.chart+xml"/>
  <Override PartName="/ppt/drawings/drawing9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44.xml" ContentType="application/vnd.openxmlformats-officedocument.drawingml.chart+xml"/>
  <Override PartName="/ppt/notesSlides/notesSlide44.xml" ContentType="application/vnd.openxmlformats-officedocument.presentationml.notesSlide+xml"/>
  <Override PartName="/ppt/charts/chart45.xml" ContentType="application/vnd.openxmlformats-officedocument.drawingml.chart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53"/>
  </p:notesMasterIdLst>
  <p:sldIdLst>
    <p:sldId id="372" r:id="rId6"/>
    <p:sldId id="594" r:id="rId7"/>
    <p:sldId id="603" r:id="rId8"/>
    <p:sldId id="558" r:id="rId9"/>
    <p:sldId id="375" r:id="rId10"/>
    <p:sldId id="619" r:id="rId11"/>
    <p:sldId id="560" r:id="rId12"/>
    <p:sldId id="613" r:id="rId13"/>
    <p:sldId id="612" r:id="rId14"/>
    <p:sldId id="562" r:id="rId15"/>
    <p:sldId id="563" r:id="rId16"/>
    <p:sldId id="564" r:id="rId17"/>
    <p:sldId id="565" r:id="rId18"/>
    <p:sldId id="618" r:id="rId19"/>
    <p:sldId id="620" r:id="rId20"/>
    <p:sldId id="604" r:id="rId21"/>
    <p:sldId id="569" r:id="rId22"/>
    <p:sldId id="576" r:id="rId23"/>
    <p:sldId id="571" r:id="rId24"/>
    <p:sldId id="605" r:id="rId25"/>
    <p:sldId id="572" r:id="rId26"/>
    <p:sldId id="573" r:id="rId27"/>
    <p:sldId id="575" r:id="rId28"/>
    <p:sldId id="577" r:id="rId29"/>
    <p:sldId id="606" r:id="rId30"/>
    <p:sldId id="608" r:id="rId31"/>
    <p:sldId id="623" r:id="rId32"/>
    <p:sldId id="609" r:id="rId33"/>
    <p:sldId id="621" r:id="rId34"/>
    <p:sldId id="615" r:id="rId35"/>
    <p:sldId id="617" r:id="rId36"/>
    <p:sldId id="579" r:id="rId37"/>
    <p:sldId id="580" r:id="rId38"/>
    <p:sldId id="581" r:id="rId39"/>
    <p:sldId id="583" r:id="rId40"/>
    <p:sldId id="584" r:id="rId41"/>
    <p:sldId id="593" r:id="rId42"/>
    <p:sldId id="585" r:id="rId43"/>
    <p:sldId id="586" r:id="rId44"/>
    <p:sldId id="614" r:id="rId45"/>
    <p:sldId id="607" r:id="rId46"/>
    <p:sldId id="596" r:id="rId47"/>
    <p:sldId id="597" r:id="rId48"/>
    <p:sldId id="622" r:id="rId49"/>
    <p:sldId id="598" r:id="rId50"/>
    <p:sldId id="602" r:id="rId51"/>
    <p:sldId id="600" r:id="rId5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7" clrIdx="0"/>
  <p:cmAuthor id="1" name="Anna Y. Kucheryavaya" initials="AYK" lastIdx="2" clrIdx="1">
    <p:extLst>
      <p:ext uri="{19B8F6BF-5375-455C-9EA6-DF929625EA0E}">
        <p15:presenceInfo xmlns:p15="http://schemas.microsoft.com/office/powerpoint/2012/main" userId="S-1-5-21-3838001524-2532167733-2738084025-5360" providerId="AD"/>
      </p:ext>
    </p:extLst>
  </p:cmAuthor>
  <p:cmAuthor id="2" name="Wida Cherikh" initials="WC" lastIdx="86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46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Aparna Sadavarte" initials="AS [2]" lastIdx="8" clrIdx="4">
    <p:extLst>
      <p:ext uri="{19B8F6BF-5375-455C-9EA6-DF929625EA0E}">
        <p15:presenceInfo xmlns:p15="http://schemas.microsoft.com/office/powerpoint/2012/main" userId="Aparna Sadavarte" providerId="None"/>
      </p:ext>
    </p:extLst>
  </p:cmAuthor>
  <p:cmAuthor id="5" name="Lyna Cherikh" initials="LC" lastIdx="24" clrIdx="5">
    <p:extLst>
      <p:ext uri="{19B8F6BF-5375-455C-9EA6-DF929625EA0E}">
        <p15:presenceInfo xmlns:p15="http://schemas.microsoft.com/office/powerpoint/2012/main" userId="Lyna Cherik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35"/>
    <a:srgbClr val="339933"/>
    <a:srgbClr val="9933FF"/>
    <a:srgbClr val="FF6699"/>
    <a:srgbClr val="CC00CC"/>
    <a:srgbClr val="BB77FF"/>
    <a:srgbClr val="FF5050"/>
    <a:srgbClr val="00FFFF"/>
    <a:srgbClr val="00FE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88837" autoAdjust="0"/>
  </p:normalViewPr>
  <p:slideViewPr>
    <p:cSldViewPr>
      <p:cViewPr varScale="1">
        <p:scale>
          <a:sx n="69" d="100"/>
          <a:sy n="69" d="100"/>
        </p:scale>
        <p:origin x="1140" y="60"/>
      </p:cViewPr>
      <p:guideLst>
        <p:guide orient="horz" pos="33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8716"/>
    </p:cViewPr>
  </p:sorterViewPr>
  <p:notesViewPr>
    <p:cSldViewPr>
      <p:cViewPr>
        <p:scale>
          <a:sx n="68" d="100"/>
          <a:sy n="68" d="100"/>
        </p:scale>
        <p:origin x="3174" y="-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29522165893638E-2"/>
          <c:y val="6.1607174103237093E-2"/>
          <c:w val="0.9297208140078379"/>
          <c:h val="0.798424962260067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44</c:v>
                </c:pt>
                <c:pt idx="1">
                  <c:v>84</c:v>
                </c:pt>
                <c:pt idx="2">
                  <c:v>103</c:v>
                </c:pt>
                <c:pt idx="3">
                  <c:v>145</c:v>
                </c:pt>
                <c:pt idx="4">
                  <c:v>103</c:v>
                </c:pt>
                <c:pt idx="5">
                  <c:v>128</c:v>
                </c:pt>
                <c:pt idx="6">
                  <c:v>109</c:v>
                </c:pt>
                <c:pt idx="7">
                  <c:v>104</c:v>
                </c:pt>
                <c:pt idx="8">
                  <c:v>99</c:v>
                </c:pt>
                <c:pt idx="9">
                  <c:v>109</c:v>
                </c:pt>
                <c:pt idx="10">
                  <c:v>103</c:v>
                </c:pt>
                <c:pt idx="11">
                  <c:v>86</c:v>
                </c:pt>
                <c:pt idx="12">
                  <c:v>92</c:v>
                </c:pt>
                <c:pt idx="13">
                  <c:v>87</c:v>
                </c:pt>
                <c:pt idx="14">
                  <c:v>92</c:v>
                </c:pt>
                <c:pt idx="15">
                  <c:v>106</c:v>
                </c:pt>
                <c:pt idx="16">
                  <c:v>99</c:v>
                </c:pt>
                <c:pt idx="17">
                  <c:v>117</c:v>
                </c:pt>
                <c:pt idx="18">
                  <c:v>126</c:v>
                </c:pt>
                <c:pt idx="19">
                  <c:v>101</c:v>
                </c:pt>
                <c:pt idx="20">
                  <c:v>128</c:v>
                </c:pt>
                <c:pt idx="21">
                  <c:v>161</c:v>
                </c:pt>
                <c:pt idx="22">
                  <c:v>137</c:v>
                </c:pt>
                <c:pt idx="23">
                  <c:v>134</c:v>
                </c:pt>
                <c:pt idx="24">
                  <c:v>126</c:v>
                </c:pt>
                <c:pt idx="25">
                  <c:v>132</c:v>
                </c:pt>
                <c:pt idx="26">
                  <c:v>141</c:v>
                </c:pt>
                <c:pt idx="27">
                  <c:v>148</c:v>
                </c:pt>
                <c:pt idx="28">
                  <c:v>159</c:v>
                </c:pt>
                <c:pt idx="29">
                  <c:v>130</c:v>
                </c:pt>
                <c:pt idx="3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A-4413-AABE-474D6CE41D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</c:v>
                </c:pt>
              </c:strCache>
            </c:strRef>
          </c:tx>
          <c:spPr>
            <a:ln w="41275">
              <a:solidFill>
                <a:srgbClr val="339933"/>
              </a:solidFill>
            </a:ln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9A-4413-AABE-474D6CE41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958080"/>
        <c:axId val="582958472"/>
      </c:lineChart>
      <c:catAx>
        <c:axId val="5829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360000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82958472"/>
        <c:crosses val="autoZero"/>
        <c:auto val="1"/>
        <c:lblAlgn val="ctr"/>
        <c:lblOffset val="100"/>
        <c:noMultiLvlLbl val="0"/>
      </c:catAx>
      <c:valAx>
        <c:axId val="582958472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82958080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988376452945"/>
          <c:y val="6.3576260243804236E-2"/>
          <c:w val="0.79381390535835716"/>
          <c:h val="0.83802158200554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 &gt;10%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E13-47CB-9217-3B6ACF018E91}"/>
              </c:ext>
            </c:extLst>
          </c:dPt>
          <c:cat>
            <c:strRef>
              <c:f>Sheet1!$A$2:$A$4</c:f>
              <c:strCache>
                <c:ptCount val="3"/>
                <c:pt idx="0">
                  <c:v>1995-2004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10.0159</c:v>
                </c:pt>
                <c:pt idx="1">
                  <c:v>16.129000000000001</c:v>
                </c:pt>
                <c:pt idx="2">
                  <c:v>18.808399999999999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3-47CB-9217-3B6ACF01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3744240"/>
        <c:axId val="663744632"/>
      </c:barChart>
      <c:catAx>
        <c:axId val="6637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63744632"/>
        <c:crosses val="autoZero"/>
        <c:auto val="1"/>
        <c:lblAlgn val="ctr"/>
        <c:lblOffset val="100"/>
        <c:noMultiLvlLbl val="0"/>
      </c:catAx>
      <c:valAx>
        <c:axId val="663744632"/>
        <c:scaling>
          <c:orientation val="minMax"/>
          <c:max val="4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>
                    <a:solidFill>
                      <a:schemeClr val="bg2"/>
                    </a:solidFill>
                  </a:rPr>
                  <a:t>% of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3744240"/>
        <c:crosses val="autoZero"/>
        <c:crossBetween val="between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988376452945"/>
          <c:y val="5.961053264766783E-2"/>
          <c:w val="0.80779767999852037"/>
          <c:h val="0.81480304243202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 &gt;25%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5F-423B-B051-92579F5360B8}"/>
              </c:ext>
            </c:extLst>
          </c:dPt>
          <c:cat>
            <c:strRef>
              <c:f>Sheet1!$A$2:$A$4</c:f>
              <c:strCache>
                <c:ptCount val="3"/>
                <c:pt idx="0">
                  <c:v>1995-2004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5.5644</c:v>
                </c:pt>
                <c:pt idx="1">
                  <c:v>11.5207</c:v>
                </c:pt>
                <c:pt idx="2">
                  <c:v>12.9673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F-423B-B051-92579F536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3744240"/>
        <c:axId val="663744632"/>
      </c:barChart>
      <c:catAx>
        <c:axId val="6637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63744632"/>
        <c:crosses val="autoZero"/>
        <c:auto val="1"/>
        <c:lblAlgn val="ctr"/>
        <c:lblOffset val="100"/>
        <c:noMultiLvlLbl val="0"/>
      </c:catAx>
      <c:valAx>
        <c:axId val="663744632"/>
        <c:scaling>
          <c:orientation val="minMax"/>
          <c:max val="40"/>
          <c:min val="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>
                    <a:solidFill>
                      <a:schemeClr val="bg2"/>
                    </a:solidFill>
                  </a:rPr>
                  <a:t>% of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038578137374082E-2"/>
              <c:y val="0.283872005719636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3744240"/>
        <c:crosses val="autoZero"/>
        <c:crossBetween val="between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0549038513043"/>
          <c:y val="3.7226668387763256E-2"/>
          <c:w val="0.88127028764261606"/>
          <c:h val="0.79773851784321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Sheet1!$A$2:$A$22</c:f>
              <c:strCache>
                <c:ptCount val="16"/>
                <c:pt idx="0">
                  <c:v>&lt;1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15</c:v>
                </c:pt>
                <c:pt idx="13">
                  <c:v>18-25</c:v>
                </c:pt>
                <c:pt idx="14">
                  <c:v>26-30</c:v>
                </c:pt>
                <c:pt idx="15">
                  <c:v>31+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1150</c:v>
                </c:pt>
                <c:pt idx="1">
                  <c:v>363</c:v>
                </c:pt>
                <c:pt idx="2">
                  <c:v>128</c:v>
                </c:pt>
                <c:pt idx="3">
                  <c:v>62</c:v>
                </c:pt>
                <c:pt idx="4">
                  <c:v>36</c:v>
                </c:pt>
                <c:pt idx="5">
                  <c:v>24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B-4000-B5A7-4558BCF1A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81205840"/>
        <c:axId val="581206232"/>
      </c:barChart>
      <c:catAx>
        <c:axId val="58120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Donor</a:t>
                </a:r>
                <a:r>
                  <a:rPr lang="en-US" sz="1600" baseline="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Age (Years)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343773953034626"/>
              <c:y val="0.916530054644808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81206232"/>
        <c:crosses val="autoZero"/>
        <c:auto val="1"/>
        <c:lblAlgn val="ctr"/>
        <c:lblOffset val="100"/>
        <c:tickLblSkip val="1"/>
        <c:noMultiLvlLbl val="0"/>
      </c:catAx>
      <c:valAx>
        <c:axId val="581206232"/>
        <c:scaling>
          <c:orientation val="minMax"/>
          <c:max val="140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Number of 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81205840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2005-2009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&lt;0.75</c:v>
                </c:pt>
                <c:pt idx="1">
                  <c:v>0.75-&lt;1.0</c:v>
                </c:pt>
                <c:pt idx="2">
                  <c:v>1.0-&lt;1.5</c:v>
                </c:pt>
                <c:pt idx="3">
                  <c:v>1.5-&lt;2.0</c:v>
                </c:pt>
                <c:pt idx="4">
                  <c:v>2.0-&lt;2.5</c:v>
                </c:pt>
                <c:pt idx="5">
                  <c:v>≥2.5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2.2513999999999998</c:v>
                </c:pt>
                <c:pt idx="1">
                  <c:v>11.632300000000001</c:v>
                </c:pt>
                <c:pt idx="2">
                  <c:v>38.273899999999998</c:v>
                </c:pt>
                <c:pt idx="3">
                  <c:v>27.767399999999999</c:v>
                </c:pt>
                <c:pt idx="4">
                  <c:v>11.819900000000001</c:v>
                </c:pt>
                <c:pt idx="5">
                  <c:v>8.2552000000000003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B-43DA-9747-712454314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2010-2018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&lt;0.75</c:v>
                </c:pt>
                <c:pt idx="1">
                  <c:v>0.75-&lt;1.0</c:v>
                </c:pt>
                <c:pt idx="2">
                  <c:v>1.0-&lt;1.5</c:v>
                </c:pt>
                <c:pt idx="3">
                  <c:v>1.5-&lt;2.0</c:v>
                </c:pt>
                <c:pt idx="4">
                  <c:v>2.0-&lt;2.5</c:v>
                </c:pt>
                <c:pt idx="5">
                  <c:v>≥2.5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2.7332999999999998</c:v>
                </c:pt>
                <c:pt idx="1">
                  <c:v>13.854900000000001</c:v>
                </c:pt>
                <c:pt idx="2">
                  <c:v>40.810600000000001</c:v>
                </c:pt>
                <c:pt idx="3">
                  <c:v>24.882200000000001</c:v>
                </c:pt>
                <c:pt idx="4">
                  <c:v>12.4411</c:v>
                </c:pt>
                <c:pt idx="5">
                  <c:v>5.2779999999999996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3DA-9747-71245431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600" baseline="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Weight Ratio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572673862787018"/>
              <c:y val="0.902868892186832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4148075240594932E-2"/>
              <c:y val="0.2896638860829930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163363200288"/>
          <c:y val="0.13022318440704078"/>
          <c:w val="0.85570886356801901"/>
          <c:h val="0.68956743421775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2005-2009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&lt;2 hours</c:v>
                </c:pt>
                <c:pt idx="1">
                  <c:v>2-&lt;4 hours</c:v>
                </c:pt>
                <c:pt idx="2">
                  <c:v>≥4 hours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8.5066000000000006</c:v>
                </c:pt>
                <c:pt idx="1">
                  <c:v>45.557699999999997</c:v>
                </c:pt>
                <c:pt idx="2">
                  <c:v>45.935699999999997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B-43DA-9747-712454314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2010-2018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&lt;2 hours</c:v>
                </c:pt>
                <c:pt idx="1">
                  <c:v>2-&lt;4 hours</c:v>
                </c:pt>
                <c:pt idx="2">
                  <c:v>≥4 hours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6.3148</c:v>
                </c:pt>
                <c:pt idx="1">
                  <c:v>55.230899999999998</c:v>
                </c:pt>
                <c:pt idx="2">
                  <c:v>38.454300000000003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3DA-9747-71245431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</a:t>
                </a:r>
                <a:r>
                  <a:rPr lang="en-US" sz="1700" baseline="0" dirty="0" smtClean="0">
                    <a:solidFill>
                      <a:schemeClr val="bg2"/>
                    </a:solidFill>
                  </a:rPr>
                  <a:t> Time 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86315255256084"/>
              <c:y val="0.91449351294116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9680649553754874E-2"/>
              <c:y val="0.3199738657715565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0611494252873561"/>
          <c:y val="2.3249138500426904E-2"/>
          <c:w val="0.45558611639062357"/>
          <c:h val="8.7398820481502479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99293893573043E-2"/>
          <c:y val="0.13106797883921517"/>
          <c:w val="0.85968051006899415"/>
          <c:h val="0.72544844496063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Compatible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2000-2006</c:v>
                </c:pt>
                <c:pt idx="1">
                  <c:v>2007-2012</c:v>
                </c:pt>
                <c:pt idx="2">
                  <c:v>2013-2018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88.456189151999993</c:v>
                </c:pt>
                <c:pt idx="1">
                  <c:v>84.116899618999994</c:v>
                </c:pt>
                <c:pt idx="2">
                  <c:v>77.777777778000001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1-4915-9AEB-B12E3AF6F4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Incompatible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2000-2006</c:v>
                </c:pt>
                <c:pt idx="1">
                  <c:v>2007-2012</c:v>
                </c:pt>
                <c:pt idx="2">
                  <c:v>2013-2018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11.543810848</c:v>
                </c:pt>
                <c:pt idx="1">
                  <c:v>15.883100381</c:v>
                </c:pt>
                <c:pt idx="2">
                  <c:v>22.222222221999999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1-4915-9AEB-B12E3AF6F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385714600"/>
        <c:axId val="385714992"/>
      </c:barChart>
      <c:catAx>
        <c:axId val="385714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385714992"/>
        <c:crosses val="autoZero"/>
        <c:auto val="1"/>
        <c:lblAlgn val="ctr"/>
        <c:lblOffset val="100"/>
        <c:tickLblSkip val="1"/>
        <c:noMultiLvlLbl val="0"/>
      </c:catAx>
      <c:valAx>
        <c:axId val="38571499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>
                    <a:solidFill>
                      <a:schemeClr val="bg2"/>
                    </a:solidFill>
                  </a:defRPr>
                </a:pPr>
                <a:r>
                  <a:rPr lang="en-US" sz="1600" b="1" dirty="0" smtClean="0">
                    <a:solidFill>
                      <a:schemeClr val="bg2"/>
                    </a:solidFill>
                  </a:rPr>
                  <a:t>% of</a:t>
                </a:r>
                <a:r>
                  <a:rPr lang="en-US" sz="1600" b="1" baseline="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600" b="1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385714600"/>
        <c:crosses val="autoZero"/>
        <c:crossBetween val="between"/>
        <c:majorUnit val="0.25"/>
      </c:valAx>
      <c:spPr>
        <a:noFill/>
        <a:ln>
          <a:solidFill>
            <a:schemeClr val="bg2"/>
          </a:solidFill>
        </a:ln>
      </c:spPr>
    </c:plotArea>
    <c:legend>
      <c:legendPos val="b"/>
      <c:layout>
        <c:manualLayout>
          <c:xMode val="edge"/>
          <c:yMode val="edge"/>
          <c:x val="0.29514797719250613"/>
          <c:y val="1.462581277551841E-2"/>
          <c:w val="0.40785528102090679"/>
          <c:h val="9.8227863156374523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3512414930462"/>
          <c:y val="0.12084499618954012"/>
          <c:w val="0.87457099389125037"/>
          <c:h val="0.68273469940100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Compatible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97.826086957000001</c:v>
                </c:pt>
                <c:pt idx="1">
                  <c:v>89.655172414000006</c:v>
                </c:pt>
                <c:pt idx="2">
                  <c:v>94.565217391000004</c:v>
                </c:pt>
                <c:pt idx="3">
                  <c:v>93.396226415000001</c:v>
                </c:pt>
                <c:pt idx="4">
                  <c:v>88.888888889</c:v>
                </c:pt>
                <c:pt idx="5">
                  <c:v>82.905982906000006</c:v>
                </c:pt>
                <c:pt idx="6">
                  <c:v>76.984126984</c:v>
                </c:pt>
                <c:pt idx="7">
                  <c:v>89.108910890999994</c:v>
                </c:pt>
                <c:pt idx="8">
                  <c:v>83.59375</c:v>
                </c:pt>
                <c:pt idx="9">
                  <c:v>80.745341615000001</c:v>
                </c:pt>
                <c:pt idx="10">
                  <c:v>83.211678832000004</c:v>
                </c:pt>
                <c:pt idx="11">
                  <c:v>82.835820896000001</c:v>
                </c:pt>
                <c:pt idx="12">
                  <c:v>87.301587302000002</c:v>
                </c:pt>
                <c:pt idx="13">
                  <c:v>84.090909091</c:v>
                </c:pt>
                <c:pt idx="14">
                  <c:v>82.978723403999993</c:v>
                </c:pt>
                <c:pt idx="15">
                  <c:v>89.189189189000004</c:v>
                </c:pt>
                <c:pt idx="16">
                  <c:v>72.955974843000007</c:v>
                </c:pt>
                <c:pt idx="17">
                  <c:v>66.153846153999993</c:v>
                </c:pt>
                <c:pt idx="18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A-4334-B350-D0FC97268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Incompatible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2.1739130434999998</c:v>
                </c:pt>
                <c:pt idx="1">
                  <c:v>10.344827585999999</c:v>
                </c:pt>
                <c:pt idx="2">
                  <c:v>5.4347826087</c:v>
                </c:pt>
                <c:pt idx="3">
                  <c:v>6.6037735848999999</c:v>
                </c:pt>
                <c:pt idx="4">
                  <c:v>11.111111111</c:v>
                </c:pt>
                <c:pt idx="5">
                  <c:v>17.094017094000002</c:v>
                </c:pt>
                <c:pt idx="6">
                  <c:v>23.015873016</c:v>
                </c:pt>
                <c:pt idx="7">
                  <c:v>10.891089108999999</c:v>
                </c:pt>
                <c:pt idx="8">
                  <c:v>16.40625</c:v>
                </c:pt>
                <c:pt idx="9">
                  <c:v>19.254658384999999</c:v>
                </c:pt>
                <c:pt idx="10">
                  <c:v>16.788321168</c:v>
                </c:pt>
                <c:pt idx="11">
                  <c:v>17.164179103999999</c:v>
                </c:pt>
                <c:pt idx="12">
                  <c:v>12.698412698</c:v>
                </c:pt>
                <c:pt idx="13">
                  <c:v>15.909090909</c:v>
                </c:pt>
                <c:pt idx="14">
                  <c:v>17.021276596</c:v>
                </c:pt>
                <c:pt idx="15">
                  <c:v>10.810810811</c:v>
                </c:pt>
                <c:pt idx="16">
                  <c:v>27.044025157</c:v>
                </c:pt>
                <c:pt idx="17">
                  <c:v>33.846153846</c:v>
                </c:pt>
                <c:pt idx="1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A-4334-B350-D0FC97268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85711464"/>
        <c:axId val="385711856"/>
      </c:barChart>
      <c:catAx>
        <c:axId val="385711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Transplant Year</a:t>
                </a:r>
                <a:endParaRPr lang="en-US" sz="18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723844535989294"/>
              <c:y val="0.883660684679893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385711856"/>
        <c:crosses val="autoZero"/>
        <c:auto val="1"/>
        <c:lblAlgn val="ctr"/>
        <c:lblOffset val="100"/>
        <c:noMultiLvlLbl val="0"/>
      </c:catAx>
      <c:valAx>
        <c:axId val="38571185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% of transplants</a:t>
                </a:r>
                <a:endParaRPr lang="en-US" sz="1600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385711464"/>
        <c:crosses val="autoZero"/>
        <c:crossBetween val="between"/>
        <c:majorUnit val="0.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4377735481740285"/>
          <c:y val="1.6304653192753871E-2"/>
          <c:w val="0.36405920286454257"/>
          <c:h val="8.942947562848847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8232836027075"/>
          <c:y val="0.1403507988822871"/>
          <c:w val="0.86747807017543854"/>
          <c:h val="0.74537884315254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2005-2009 (N = 508)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Any Induction</c:v>
                </c:pt>
                <c:pt idx="1">
                  <c:v>Polyclonal ALG/ATG</c:v>
                </c:pt>
                <c:pt idx="2">
                  <c:v>IL-2R Antagonist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65.551199999999994</c:v>
                </c:pt>
                <c:pt idx="1">
                  <c:v>53.543300000000002</c:v>
                </c:pt>
                <c:pt idx="2">
                  <c:v>14.5669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1-4231-9D8D-1AF040DFBA8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2010-2018 (N = 998)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Any Induction</c:v>
                </c:pt>
                <c:pt idx="1">
                  <c:v>Polyclonal ALG/ATG</c:v>
                </c:pt>
                <c:pt idx="2">
                  <c:v>IL-2R Antagonist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73.246499999999997</c:v>
                </c:pt>
                <c:pt idx="1">
                  <c:v>58.817599999999999</c:v>
                </c:pt>
                <c:pt idx="2">
                  <c:v>16.633299999999998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1-4231-9D8D-1AF040DFB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8163480"/>
        <c:axId val="667954112"/>
      </c:barChart>
      <c:catAx>
        <c:axId val="668163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67954112"/>
        <c:crosses val="autoZero"/>
        <c:auto val="1"/>
        <c:lblAlgn val="ctr"/>
        <c:lblOffset val="100"/>
        <c:noMultiLvlLbl val="0"/>
      </c:catAx>
      <c:valAx>
        <c:axId val="66795411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% of</a:t>
                </a:r>
                <a:r>
                  <a:rPr lang="en-US" sz="1600" baseline="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7133409310678265E-2"/>
              <c:y val="0.365203881966531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63480"/>
        <c:crosses val="autoZero"/>
        <c:crossBetween val="between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0921026730211356"/>
          <c:y val="1.5460667008072821E-2"/>
          <c:w val="0.57938648293963257"/>
          <c:h val="9.944374062113738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78245576445808E-2"/>
          <c:y val="0.15232504542826333"/>
          <c:w val="0.89759753245130069"/>
          <c:h val="0.70289905302724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2005-2009 (N = 508)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Cyclosporine</c:v>
                </c:pt>
                <c:pt idx="1">
                  <c:v>Tacrolimus</c:v>
                </c:pt>
                <c:pt idx="2">
                  <c:v>Sirolimus/ Everolimus</c:v>
                </c:pt>
                <c:pt idx="3">
                  <c:v>MMF/MPA</c:v>
                </c:pt>
                <c:pt idx="4">
                  <c:v>Azathioprine</c:v>
                </c:pt>
                <c:pt idx="5">
                  <c:v>Prednisone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29.133900000000001</c:v>
                </c:pt>
                <c:pt idx="1">
                  <c:v>66.929100000000005</c:v>
                </c:pt>
                <c:pt idx="2">
                  <c:v>5.1181000000000001</c:v>
                </c:pt>
                <c:pt idx="3">
                  <c:v>72.637799999999999</c:v>
                </c:pt>
                <c:pt idx="4">
                  <c:v>19.2913</c:v>
                </c:pt>
                <c:pt idx="5">
                  <c:v>69.488200000000006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E-46A0-92C2-E6D37926CD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2010-2018 (N = 998)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Cyclosporine</c:v>
                </c:pt>
                <c:pt idx="1">
                  <c:v>Tacrolimus</c:v>
                </c:pt>
                <c:pt idx="2">
                  <c:v>Sirolimus/ Everolimus</c:v>
                </c:pt>
                <c:pt idx="3">
                  <c:v>MMF/MPA</c:v>
                </c:pt>
                <c:pt idx="4">
                  <c:v>Azathioprine</c:v>
                </c:pt>
                <c:pt idx="5">
                  <c:v>Prednisone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16.4329</c:v>
                </c:pt>
                <c:pt idx="1">
                  <c:v>81.663300000000007</c:v>
                </c:pt>
                <c:pt idx="2">
                  <c:v>1.002</c:v>
                </c:pt>
                <c:pt idx="3">
                  <c:v>90.981999999999999</c:v>
                </c:pt>
                <c:pt idx="4">
                  <c:v>7.9157999999999999</c:v>
                </c:pt>
                <c:pt idx="5">
                  <c:v>61.122199999999999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E-46A0-92C2-E6D37926C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579640152"/>
        <c:axId val="579640936"/>
      </c:barChart>
      <c:catAx>
        <c:axId val="57964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 baseline="0">
                <a:solidFill>
                  <a:schemeClr val="bg2"/>
                </a:solidFill>
              </a:defRPr>
            </a:pPr>
            <a:endParaRPr lang="en-US"/>
          </a:p>
        </c:txPr>
        <c:crossAx val="579640936"/>
        <c:crosses val="autoZero"/>
        <c:auto val="1"/>
        <c:lblAlgn val="ctr"/>
        <c:lblOffset val="100"/>
        <c:tickLblSkip val="1"/>
        <c:noMultiLvlLbl val="0"/>
      </c:catAx>
      <c:valAx>
        <c:axId val="57964093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2230435481279125E-2"/>
              <c:y val="0.304478995357385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79640152"/>
        <c:crosses val="autoZero"/>
        <c:crossBetween val="between"/>
        <c:majorUnit val="2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21059001553377257"/>
          <c:y val="1.3565103632051156E-2"/>
          <c:w val="0.60441587658685525"/>
          <c:h val="0.1238978528457244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8540361026299E-2"/>
          <c:y val="0.13972099465748541"/>
          <c:w val="0.88966102451479279"/>
          <c:h val="0.71550303356305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2005-2009 (N = 363)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Cyclosporine</c:v>
                </c:pt>
                <c:pt idx="1">
                  <c:v>Tacrolimus</c:v>
                </c:pt>
                <c:pt idx="2">
                  <c:v>Sirolimus/ Everolimus</c:v>
                </c:pt>
                <c:pt idx="3">
                  <c:v>MMF/MPA</c:v>
                </c:pt>
                <c:pt idx="4">
                  <c:v>Azathioprine</c:v>
                </c:pt>
                <c:pt idx="5">
                  <c:v>Prednisone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30.0275</c:v>
                </c:pt>
                <c:pt idx="1">
                  <c:v>69.421499999999995</c:v>
                </c:pt>
                <c:pt idx="2">
                  <c:v>7.9889999999999999</c:v>
                </c:pt>
                <c:pt idx="3">
                  <c:v>61.432499999999997</c:v>
                </c:pt>
                <c:pt idx="4">
                  <c:v>30.0275</c:v>
                </c:pt>
                <c:pt idx="5">
                  <c:v>46.832000000000001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E-46A0-92C2-E6D37926CD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2010-2018 (N = 869)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Cyclosporine</c:v>
                </c:pt>
                <c:pt idx="1">
                  <c:v>Tacrolimus</c:v>
                </c:pt>
                <c:pt idx="2">
                  <c:v>Sirolimus/ Everolimus</c:v>
                </c:pt>
                <c:pt idx="3">
                  <c:v>MMF/MPA</c:v>
                </c:pt>
                <c:pt idx="4">
                  <c:v>Azathioprine</c:v>
                </c:pt>
                <c:pt idx="5">
                  <c:v>Prednisone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15.3049</c:v>
                </c:pt>
                <c:pt idx="1">
                  <c:v>83.774500000000003</c:v>
                </c:pt>
                <c:pt idx="2">
                  <c:v>8.5154999999999994</c:v>
                </c:pt>
                <c:pt idx="3">
                  <c:v>76.984999999999999</c:v>
                </c:pt>
                <c:pt idx="4">
                  <c:v>15.7652</c:v>
                </c:pt>
                <c:pt idx="5">
                  <c:v>50.747999999999998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E-46A0-92C2-E6D37926C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579640152"/>
        <c:axId val="579640936"/>
      </c:barChart>
      <c:catAx>
        <c:axId val="57964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 baseline="0">
                <a:solidFill>
                  <a:schemeClr val="bg2"/>
                </a:solidFill>
              </a:defRPr>
            </a:pPr>
            <a:endParaRPr lang="en-US"/>
          </a:p>
        </c:txPr>
        <c:crossAx val="579640936"/>
        <c:crosses val="autoZero"/>
        <c:auto val="1"/>
        <c:lblAlgn val="ctr"/>
        <c:lblOffset val="100"/>
        <c:tickLblSkip val="1"/>
        <c:noMultiLvlLbl val="0"/>
      </c:catAx>
      <c:valAx>
        <c:axId val="57964093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364222329351689E-2"/>
              <c:y val="0.30624107987624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79640152"/>
        <c:crosses val="autoZero"/>
        <c:crossBetween val="between"/>
        <c:majorUnit val="2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21852652347028051"/>
          <c:y val="5.2237398285755413E-3"/>
          <c:w val="0.55452925527166252"/>
          <c:h val="0.11113366027725363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3512414930462"/>
          <c:y val="0.12084499618954012"/>
          <c:w val="0.87457099389125037"/>
          <c:h val="0.68273469940100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numRef>
              <c:f>Sheet1!$A$2:$A$37</c:f>
              <c:numCache>
                <c:formatCode>General</c:formatCode>
                <c:ptCount val="3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1"/>
                <c:pt idx="0">
                  <c:v>33</c:v>
                </c:pt>
                <c:pt idx="1">
                  <c:v>72</c:v>
                </c:pt>
                <c:pt idx="2">
                  <c:v>88</c:v>
                </c:pt>
                <c:pt idx="3">
                  <c:v>125</c:v>
                </c:pt>
                <c:pt idx="4">
                  <c:v>89</c:v>
                </c:pt>
                <c:pt idx="5">
                  <c:v>108</c:v>
                </c:pt>
                <c:pt idx="6">
                  <c:v>89</c:v>
                </c:pt>
                <c:pt idx="7">
                  <c:v>91</c:v>
                </c:pt>
                <c:pt idx="8">
                  <c:v>76</c:v>
                </c:pt>
                <c:pt idx="9">
                  <c:v>94</c:v>
                </c:pt>
                <c:pt idx="10">
                  <c:v>81</c:v>
                </c:pt>
                <c:pt idx="11">
                  <c:v>67</c:v>
                </c:pt>
                <c:pt idx="12">
                  <c:v>82</c:v>
                </c:pt>
                <c:pt idx="13">
                  <c:v>74</c:v>
                </c:pt>
                <c:pt idx="14">
                  <c:v>76</c:v>
                </c:pt>
                <c:pt idx="15">
                  <c:v>88</c:v>
                </c:pt>
                <c:pt idx="16">
                  <c:v>87</c:v>
                </c:pt>
                <c:pt idx="17">
                  <c:v>95</c:v>
                </c:pt>
                <c:pt idx="18">
                  <c:v>102</c:v>
                </c:pt>
                <c:pt idx="19">
                  <c:v>91</c:v>
                </c:pt>
                <c:pt idx="20">
                  <c:v>113</c:v>
                </c:pt>
                <c:pt idx="21">
                  <c:v>133</c:v>
                </c:pt>
                <c:pt idx="22">
                  <c:v>111</c:v>
                </c:pt>
                <c:pt idx="23">
                  <c:v>118</c:v>
                </c:pt>
                <c:pt idx="24">
                  <c:v>111</c:v>
                </c:pt>
                <c:pt idx="25">
                  <c:v>120</c:v>
                </c:pt>
                <c:pt idx="26">
                  <c:v>126</c:v>
                </c:pt>
                <c:pt idx="27">
                  <c:v>131</c:v>
                </c:pt>
                <c:pt idx="28">
                  <c:v>132</c:v>
                </c:pt>
                <c:pt idx="29">
                  <c:v>113</c:v>
                </c:pt>
                <c:pt idx="3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A-4334-B350-D0FC97268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numRef>
              <c:f>Sheet1!$A$2:$A$37</c:f>
              <c:numCache>
                <c:formatCode>General</c:formatCode>
                <c:ptCount val="3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15</c:v>
                </c:pt>
                <c:pt idx="3">
                  <c:v>20</c:v>
                </c:pt>
                <c:pt idx="4">
                  <c:v>12</c:v>
                </c:pt>
                <c:pt idx="5">
                  <c:v>19</c:v>
                </c:pt>
                <c:pt idx="6">
                  <c:v>20</c:v>
                </c:pt>
                <c:pt idx="7">
                  <c:v>13</c:v>
                </c:pt>
                <c:pt idx="8">
                  <c:v>22</c:v>
                </c:pt>
                <c:pt idx="9">
                  <c:v>15</c:v>
                </c:pt>
                <c:pt idx="10">
                  <c:v>19</c:v>
                </c:pt>
                <c:pt idx="11">
                  <c:v>19</c:v>
                </c:pt>
                <c:pt idx="12">
                  <c:v>10</c:v>
                </c:pt>
                <c:pt idx="13">
                  <c:v>13</c:v>
                </c:pt>
                <c:pt idx="14">
                  <c:v>15</c:v>
                </c:pt>
                <c:pt idx="15">
                  <c:v>18</c:v>
                </c:pt>
                <c:pt idx="16">
                  <c:v>11</c:v>
                </c:pt>
                <c:pt idx="17">
                  <c:v>21</c:v>
                </c:pt>
                <c:pt idx="18">
                  <c:v>23</c:v>
                </c:pt>
                <c:pt idx="19">
                  <c:v>9</c:v>
                </c:pt>
                <c:pt idx="20">
                  <c:v>14</c:v>
                </c:pt>
                <c:pt idx="21">
                  <c:v>25</c:v>
                </c:pt>
                <c:pt idx="22">
                  <c:v>25</c:v>
                </c:pt>
                <c:pt idx="23">
                  <c:v>16</c:v>
                </c:pt>
                <c:pt idx="24">
                  <c:v>15</c:v>
                </c:pt>
                <c:pt idx="25">
                  <c:v>10</c:v>
                </c:pt>
                <c:pt idx="26">
                  <c:v>14</c:v>
                </c:pt>
                <c:pt idx="27">
                  <c:v>16</c:v>
                </c:pt>
                <c:pt idx="28">
                  <c:v>22</c:v>
                </c:pt>
                <c:pt idx="29">
                  <c:v>12</c:v>
                </c:pt>
                <c:pt idx="3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A-4334-B350-D0FC972681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cat>
            <c:numRef>
              <c:f>Sheet1!$A$2:$A$37</c:f>
              <c:numCache>
                <c:formatCode>General</c:formatCode>
                <c:ptCount val="3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5</c:v>
                </c:pt>
                <c:pt idx="29">
                  <c:v>5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A-4334-B350-D0FC97268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85711464"/>
        <c:axId val="385711856"/>
      </c:barChart>
      <c:catAx>
        <c:axId val="385711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Transplant Year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385711856"/>
        <c:crosses val="autoZero"/>
        <c:auto val="1"/>
        <c:lblAlgn val="ctr"/>
        <c:lblOffset val="100"/>
        <c:noMultiLvlLbl val="0"/>
      </c:catAx>
      <c:valAx>
        <c:axId val="38571185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% of  transplants</a:t>
                </a:r>
                <a:endParaRPr lang="en-US" sz="1600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385711464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47622514651422"/>
          <c:y val="1.8817261739421526E-2"/>
          <c:w val="0.43759482975586955"/>
          <c:h val="7.937904144181787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00977464023888E-2"/>
          <c:y val="2.1487179487179486E-2"/>
          <c:w val="0.46146465743506199"/>
          <c:h val="0.84245931758530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Fully active, normal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552</c:v>
                </c:pt>
                <c:pt idx="1">
                  <c:v>508</c:v>
                </c:pt>
                <c:pt idx="2">
                  <c:v>437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1AC-47A3-A7DB-C014769496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Minor restrictions in physically strenuous activity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137</c:v>
                </c:pt>
                <c:pt idx="1">
                  <c:v>113</c:v>
                </c:pt>
                <c:pt idx="2">
                  <c:v>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1AC-47A3-A7DB-C014769496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Active, but tires more quickly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61</c:v>
                </c:pt>
                <c:pt idx="1">
                  <c:v>37</c:v>
                </c:pt>
                <c:pt idx="2">
                  <c:v>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1AC-47A3-A7DB-C014769496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Both greater restriction of and less time spent in play activity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1AC-47A3-A7DB-C014769496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Up and around, but minimal active play; keeps busy with quieter activities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1AC-47A3-A7DB-C014769496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Can dress but lies around much of day; no active play; can take part in quiet play/activities</c:v>
                </c:pt>
              </c:strCache>
            </c:strRef>
          </c:tx>
          <c:spPr>
            <a:solidFill>
              <a:srgbClr val="FF9A35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1AC-47A3-A7DB-C014769496D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Mostly in bed; participates in quiet activities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1AC-47A3-A7DB-C014769496D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In bed; needs assistance even for quiet play</c:v>
                </c:pt>
              </c:strCache>
            </c:strRef>
          </c:tx>
          <c:spPr>
            <a:solidFill>
              <a:srgbClr val="339933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51AC-47A3-A7DB-C014769496D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Often sleeping; play entirely limited to very passive activities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1AC-47A3-A7DB-C014769496D7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No play; does not get out of bed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816)</c:v>
                </c:pt>
                <c:pt idx="1">
                  <c:v>3 Years (N = 704)</c:v>
                </c:pt>
                <c:pt idx="2">
                  <c:v>5 Years (N = 591)</c:v>
                </c:pt>
              </c:strCache>
              <c:extLst/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AC-47A3-A7DB-C01476949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668159560"/>
        <c:axId val="668159952"/>
      </c:barChart>
      <c:catAx>
        <c:axId val="668159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59952"/>
        <c:crosses val="autoZero"/>
        <c:auto val="1"/>
        <c:lblAlgn val="ctr"/>
        <c:lblOffset val="100"/>
        <c:noMultiLvlLbl val="0"/>
      </c:catAx>
      <c:valAx>
        <c:axId val="668159952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2">
                <a:alpha val="91000"/>
              </a:schemeClr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59560"/>
        <c:crosses val="autoZero"/>
        <c:crossBetween val="between"/>
        <c:majorUnit val="0.2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5379120282378491"/>
          <c:y val="1.8109024833434278E-2"/>
          <c:w val="0.43271380573585544"/>
          <c:h val="0.84342943670502724"/>
        </c:manualLayout>
      </c:layout>
      <c:overlay val="0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30198108798046E-2"/>
          <c:y val="3.6402642466304258E-2"/>
          <c:w val="0.67753280839895014"/>
          <c:h val="0.828235909070688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Hospitalization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921)</c:v>
                </c:pt>
                <c:pt idx="1">
                  <c:v>3 Years (N = 773)</c:v>
                </c:pt>
                <c:pt idx="2">
                  <c:v>5 Years (N = 644)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413</c:v>
                </c:pt>
                <c:pt idx="1">
                  <c:v>410</c:v>
                </c:pt>
                <c:pt idx="2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6-4D39-AC48-360ECB3BC6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Hospitalized, Not Rejection/Not Infection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921)</c:v>
                </c:pt>
                <c:pt idx="1">
                  <c:v>3 Years (N = 773)</c:v>
                </c:pt>
                <c:pt idx="2">
                  <c:v>5 Years (N = 644)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171</c:v>
                </c:pt>
                <c:pt idx="1">
                  <c:v>95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06-4D39-AC48-360ECB3BC65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Hospitalized, Rejection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921)</c:v>
                </c:pt>
                <c:pt idx="1">
                  <c:v>3 Years (N = 773)</c:v>
                </c:pt>
                <c:pt idx="2">
                  <c:v>5 Years (N = 644)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06-4D39-AC48-360ECB3BC65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Hospitalized, Infection Only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921)</c:v>
                </c:pt>
                <c:pt idx="1">
                  <c:v>3 Years (N = 773)</c:v>
                </c:pt>
                <c:pt idx="2">
                  <c:v>5 Years (N = 644)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296</c:v>
                </c:pt>
                <c:pt idx="1">
                  <c:v>240</c:v>
                </c:pt>
                <c:pt idx="2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06-4D39-AC48-360ECB3BC65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Hospitalized, Rejection + Infection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 Year (N = 921)</c:v>
                </c:pt>
                <c:pt idx="1">
                  <c:v>3 Years (N = 773)</c:v>
                </c:pt>
                <c:pt idx="2">
                  <c:v>5 Years (N = 644)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24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06-4D39-AC48-360ECB3BC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8160736"/>
        <c:axId val="668161128"/>
      </c:barChart>
      <c:catAx>
        <c:axId val="66816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61128"/>
        <c:crosses val="autoZero"/>
        <c:auto val="1"/>
        <c:lblAlgn val="ctr"/>
        <c:lblOffset val="100"/>
        <c:noMultiLvlLbl val="0"/>
      </c:catAx>
      <c:valAx>
        <c:axId val="668161128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60736"/>
        <c:crosses val="autoZero"/>
        <c:crossBetween val="between"/>
        <c:majorUnit val="0.2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506872588912965"/>
          <c:y val="3.4391168934209598E-2"/>
          <c:w val="0.24236828198488616"/>
          <c:h val="0.83088772059355753"/>
        </c:manualLayout>
      </c:layout>
      <c:overlay val="0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546461969124"/>
          <c:y val="0.13444597255983776"/>
          <c:w val="0.8222739870430934"/>
          <c:h val="0.76303398799815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Induction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14.141414141</c:v>
                </c:pt>
                <c:pt idx="1">
                  <c:v>7.3298429319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6-4F72-92F0-31402118AB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Induction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13.927576602</c:v>
                </c:pt>
                <c:pt idx="1">
                  <c:v>6.9246435845000001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6-4F72-92F0-31402118A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8163088"/>
        <c:axId val="674078496"/>
      </c:barChart>
      <c:catAx>
        <c:axId val="66816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4078496"/>
        <c:crosses val="autoZero"/>
        <c:auto val="1"/>
        <c:lblAlgn val="ctr"/>
        <c:lblOffset val="100"/>
        <c:tickLblSkip val="1"/>
        <c:noMultiLvlLbl val="0"/>
      </c:catAx>
      <c:valAx>
        <c:axId val="674078496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8163088"/>
        <c:crosses val="autoZero"/>
        <c:crossBetween val="between"/>
        <c:majorUnit val="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4428732987267096"/>
          <c:y val="2.0217144801502857E-2"/>
          <c:w val="0.55942914432068036"/>
          <c:h val="7.4425182668677356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546461969124"/>
          <c:y val="0.13662631587783952"/>
          <c:w val="0.8222739870430934"/>
          <c:h val="0.76085357868403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Discharge Cyclosporine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16.860465116</c:v>
                </c:pt>
                <c:pt idx="1">
                  <c:v>13.636363636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F-4D0B-93FE-487C3DD661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Discharge Tacrolimus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12.568306011000001</c:v>
                </c:pt>
                <c:pt idx="1">
                  <c:v>5.1971326165000002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F-4D0B-93FE-487C3DD66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8163088"/>
        <c:axId val="674078496"/>
      </c:barChart>
      <c:catAx>
        <c:axId val="66816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4078496"/>
        <c:crosses val="autoZero"/>
        <c:auto val="1"/>
        <c:lblAlgn val="ctr"/>
        <c:lblOffset val="100"/>
        <c:tickLblSkip val="1"/>
        <c:noMultiLvlLbl val="0"/>
      </c:catAx>
      <c:valAx>
        <c:axId val="674078496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8163088"/>
        <c:crosses val="autoZero"/>
        <c:crossBetween val="between"/>
        <c:majorUnit val="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50173712934086"/>
          <c:y val="1.9901165751638375E-2"/>
          <c:w val="0.80133739351650224"/>
          <c:h val="8.1288538920882239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546461969124"/>
          <c:y val="0.14432207615952578"/>
          <c:w val="0.8222739870430934"/>
          <c:h val="0.75315778315719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13.173652694999999</c:v>
                </c:pt>
                <c:pt idx="1">
                  <c:v>6.4356435644000003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6-4F72-92F0-31402118AB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14.054054054</c:v>
                </c:pt>
                <c:pt idx="1">
                  <c:v>6.6945606695000004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6-4F72-92F0-31402118A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8163088"/>
        <c:axId val="674078496"/>
      </c:barChart>
      <c:catAx>
        <c:axId val="66816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4078496"/>
        <c:crosses val="autoZero"/>
        <c:auto val="1"/>
        <c:lblAlgn val="ctr"/>
        <c:lblOffset val="100"/>
        <c:tickLblSkip val="1"/>
        <c:noMultiLvlLbl val="0"/>
      </c:catAx>
      <c:valAx>
        <c:axId val="674078496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8163088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b"/>
      <c:layout>
        <c:manualLayout>
          <c:xMode val="edge"/>
          <c:yMode val="edge"/>
          <c:x val="0.28742835237631104"/>
          <c:y val="2.8413304944624407E-2"/>
          <c:w val="0.55169434677596707"/>
          <c:h val="8.4402386987800004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546461969124"/>
          <c:y val="0.14745454851988204"/>
          <c:w val="0.8222739870430934"/>
          <c:h val="0.75002506719338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 0-10%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12.814070352</c:v>
                </c:pt>
                <c:pt idx="1">
                  <c:v>7.2314049586999998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F-4D0B-93FE-487C3DD661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PRA &gt;10%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2005-2011</c:v>
                </c:pt>
                <c:pt idx="1">
                  <c:v>2012-2018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15.942028986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F-4D0B-93FE-487C3DD66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8163088"/>
        <c:axId val="674078496"/>
      </c:barChart>
      <c:catAx>
        <c:axId val="66816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4078496"/>
        <c:crosses val="autoZero"/>
        <c:auto val="1"/>
        <c:lblAlgn val="ctr"/>
        <c:lblOffset val="100"/>
        <c:tickLblSkip val="1"/>
        <c:noMultiLvlLbl val="0"/>
      </c:catAx>
      <c:valAx>
        <c:axId val="674078496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8163088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072968415531775"/>
          <c:y val="3.4836965636205371E-2"/>
          <c:w val="0.48435996229122447"/>
          <c:h val="7.7913273722216445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9745431456062E-2"/>
          <c:y val="0.12369162262399629"/>
          <c:w val="0.88044987432959065"/>
          <c:h val="0.749223835453116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1995-2004 (N = 963)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89.905000000000001</c:v>
                </c:pt>
                <c:pt idx="2">
                  <c:v>87.072999999999993</c:v>
                </c:pt>
                <c:pt idx="3">
                  <c:v>85.591999999999999</c:v>
                </c:pt>
                <c:pt idx="4">
                  <c:v>84.742999999999995</c:v>
                </c:pt>
                <c:pt idx="5">
                  <c:v>83.998000000000005</c:v>
                </c:pt>
                <c:pt idx="6">
                  <c:v>83.465000000000003</c:v>
                </c:pt>
                <c:pt idx="7">
                  <c:v>82.825000000000003</c:v>
                </c:pt>
                <c:pt idx="8">
                  <c:v>82.292000000000002</c:v>
                </c:pt>
                <c:pt idx="9">
                  <c:v>81.759</c:v>
                </c:pt>
                <c:pt idx="10">
                  <c:v>81.545000000000002</c:v>
                </c:pt>
                <c:pt idx="11">
                  <c:v>80.903999999999996</c:v>
                </c:pt>
                <c:pt idx="12">
                  <c:v>80.69</c:v>
                </c:pt>
                <c:pt idx="13">
                  <c:v>80.155000000000001</c:v>
                </c:pt>
                <c:pt idx="14">
                  <c:v>80.048000000000002</c:v>
                </c:pt>
                <c:pt idx="15">
                  <c:v>79.725999999999999</c:v>
                </c:pt>
                <c:pt idx="16">
                  <c:v>79.510999999999996</c:v>
                </c:pt>
                <c:pt idx="17">
                  <c:v>79.403000000000006</c:v>
                </c:pt>
                <c:pt idx="18">
                  <c:v>79.188000000000002</c:v>
                </c:pt>
                <c:pt idx="19">
                  <c:v>78.972999999999999</c:v>
                </c:pt>
                <c:pt idx="20">
                  <c:v>78.650000000000006</c:v>
                </c:pt>
                <c:pt idx="21">
                  <c:v>78.325000000000003</c:v>
                </c:pt>
                <c:pt idx="22">
                  <c:v>78.108999999999995</c:v>
                </c:pt>
                <c:pt idx="23">
                  <c:v>77.242000000000004</c:v>
                </c:pt>
                <c:pt idx="24">
                  <c:v>77.132999999999996</c:v>
                </c:pt>
                <c:pt idx="25">
                  <c:v>77.132999999999996</c:v>
                </c:pt>
                <c:pt idx="26">
                  <c:v>77.132999999999996</c:v>
                </c:pt>
                <c:pt idx="27">
                  <c:v>76.694999999999993</c:v>
                </c:pt>
                <c:pt idx="28">
                  <c:v>76.694999999999993</c:v>
                </c:pt>
                <c:pt idx="29">
                  <c:v>76.366</c:v>
                </c:pt>
                <c:pt idx="30">
                  <c:v>76.037000000000006</c:v>
                </c:pt>
                <c:pt idx="31">
                  <c:v>75.927999999999997</c:v>
                </c:pt>
                <c:pt idx="32">
                  <c:v>75.706999999999994</c:v>
                </c:pt>
                <c:pt idx="33">
                  <c:v>75.706999999999994</c:v>
                </c:pt>
                <c:pt idx="34">
                  <c:v>75.486999999999995</c:v>
                </c:pt>
                <c:pt idx="35">
                  <c:v>75.376999999999995</c:v>
                </c:pt>
                <c:pt idx="36">
                  <c:v>75.376999999999995</c:v>
                </c:pt>
                <c:pt idx="37">
                  <c:v>75.043999999999997</c:v>
                </c:pt>
                <c:pt idx="38">
                  <c:v>74.933000000000007</c:v>
                </c:pt>
                <c:pt idx="39">
                  <c:v>74.599000000000004</c:v>
                </c:pt>
                <c:pt idx="40">
                  <c:v>74.599000000000004</c:v>
                </c:pt>
                <c:pt idx="41">
                  <c:v>74.486999999999995</c:v>
                </c:pt>
                <c:pt idx="42">
                  <c:v>74.263999999999996</c:v>
                </c:pt>
                <c:pt idx="43">
                  <c:v>73.929000000000002</c:v>
                </c:pt>
                <c:pt idx="44">
                  <c:v>73.703999999999994</c:v>
                </c:pt>
                <c:pt idx="45">
                  <c:v>73.703999999999994</c:v>
                </c:pt>
                <c:pt idx="46">
                  <c:v>73.478999999999999</c:v>
                </c:pt>
                <c:pt idx="47">
                  <c:v>73.027000000000001</c:v>
                </c:pt>
                <c:pt idx="48">
                  <c:v>72.914000000000001</c:v>
                </c:pt>
                <c:pt idx="49">
                  <c:v>72.914000000000001</c:v>
                </c:pt>
                <c:pt idx="50">
                  <c:v>72.572999999999993</c:v>
                </c:pt>
                <c:pt idx="51">
                  <c:v>72.572999999999993</c:v>
                </c:pt>
                <c:pt idx="52">
                  <c:v>72.457999999999998</c:v>
                </c:pt>
                <c:pt idx="53">
                  <c:v>72.457999999999998</c:v>
                </c:pt>
                <c:pt idx="54">
                  <c:v>72.457999999999998</c:v>
                </c:pt>
                <c:pt idx="55">
                  <c:v>72.343000000000004</c:v>
                </c:pt>
                <c:pt idx="56">
                  <c:v>72.343000000000004</c:v>
                </c:pt>
                <c:pt idx="57">
                  <c:v>72.227000000000004</c:v>
                </c:pt>
                <c:pt idx="58">
                  <c:v>72.111999999999995</c:v>
                </c:pt>
                <c:pt idx="59">
                  <c:v>71.881</c:v>
                </c:pt>
                <c:pt idx="60">
                  <c:v>71.649000000000001</c:v>
                </c:pt>
                <c:pt idx="61">
                  <c:v>71.649000000000001</c:v>
                </c:pt>
                <c:pt idx="62">
                  <c:v>71.649000000000001</c:v>
                </c:pt>
                <c:pt idx="63">
                  <c:v>71.649000000000001</c:v>
                </c:pt>
                <c:pt idx="64">
                  <c:v>71.649000000000001</c:v>
                </c:pt>
                <c:pt idx="65">
                  <c:v>71.533000000000001</c:v>
                </c:pt>
                <c:pt idx="66">
                  <c:v>71.533000000000001</c:v>
                </c:pt>
                <c:pt idx="67">
                  <c:v>71.415999999999997</c:v>
                </c:pt>
                <c:pt idx="68">
                  <c:v>71.182000000000002</c:v>
                </c:pt>
                <c:pt idx="69">
                  <c:v>71.182000000000002</c:v>
                </c:pt>
                <c:pt idx="70">
                  <c:v>71.182000000000002</c:v>
                </c:pt>
                <c:pt idx="71">
                  <c:v>71.063999999999993</c:v>
                </c:pt>
                <c:pt idx="72">
                  <c:v>70.944999999999993</c:v>
                </c:pt>
                <c:pt idx="73">
                  <c:v>70.944999999999993</c:v>
                </c:pt>
                <c:pt idx="74">
                  <c:v>70.704999999999998</c:v>
                </c:pt>
                <c:pt idx="75">
                  <c:v>70.344999999999999</c:v>
                </c:pt>
                <c:pt idx="76">
                  <c:v>70.103999999999999</c:v>
                </c:pt>
                <c:pt idx="77">
                  <c:v>70.103999999999999</c:v>
                </c:pt>
                <c:pt idx="78">
                  <c:v>70.103999999999999</c:v>
                </c:pt>
                <c:pt idx="79">
                  <c:v>69.983000000000004</c:v>
                </c:pt>
                <c:pt idx="80">
                  <c:v>69.861999999999995</c:v>
                </c:pt>
                <c:pt idx="81">
                  <c:v>69.62</c:v>
                </c:pt>
                <c:pt idx="82">
                  <c:v>69.378</c:v>
                </c:pt>
                <c:pt idx="83">
                  <c:v>69.134</c:v>
                </c:pt>
                <c:pt idx="84">
                  <c:v>69.012</c:v>
                </c:pt>
                <c:pt idx="85">
                  <c:v>68.888999999999996</c:v>
                </c:pt>
                <c:pt idx="86">
                  <c:v>68.641999999999996</c:v>
                </c:pt>
                <c:pt idx="87">
                  <c:v>68.641999999999996</c:v>
                </c:pt>
                <c:pt idx="88">
                  <c:v>68.518000000000001</c:v>
                </c:pt>
                <c:pt idx="89">
                  <c:v>68.271000000000001</c:v>
                </c:pt>
                <c:pt idx="90">
                  <c:v>68.022999999999996</c:v>
                </c:pt>
                <c:pt idx="91">
                  <c:v>67.897999999999996</c:v>
                </c:pt>
                <c:pt idx="92">
                  <c:v>67.774000000000001</c:v>
                </c:pt>
                <c:pt idx="93">
                  <c:v>67.524000000000001</c:v>
                </c:pt>
                <c:pt idx="94">
                  <c:v>67.149000000000001</c:v>
                </c:pt>
                <c:pt idx="95">
                  <c:v>67.022999999999996</c:v>
                </c:pt>
                <c:pt idx="96">
                  <c:v>66.897999999999996</c:v>
                </c:pt>
                <c:pt idx="97">
                  <c:v>66.772000000000006</c:v>
                </c:pt>
                <c:pt idx="98">
                  <c:v>66.519000000000005</c:v>
                </c:pt>
                <c:pt idx="99">
                  <c:v>66.519000000000005</c:v>
                </c:pt>
                <c:pt idx="100">
                  <c:v>66.391999999999996</c:v>
                </c:pt>
                <c:pt idx="101">
                  <c:v>66.265000000000001</c:v>
                </c:pt>
                <c:pt idx="102">
                  <c:v>66.138000000000005</c:v>
                </c:pt>
                <c:pt idx="103">
                  <c:v>66.010000000000005</c:v>
                </c:pt>
                <c:pt idx="104">
                  <c:v>66.010000000000005</c:v>
                </c:pt>
                <c:pt idx="105">
                  <c:v>66.010000000000005</c:v>
                </c:pt>
                <c:pt idx="106">
                  <c:v>66.010000000000005</c:v>
                </c:pt>
                <c:pt idx="107">
                  <c:v>66.010000000000005</c:v>
                </c:pt>
                <c:pt idx="108">
                  <c:v>65.882000000000005</c:v>
                </c:pt>
                <c:pt idx="109">
                  <c:v>65.882000000000005</c:v>
                </c:pt>
                <c:pt idx="110">
                  <c:v>65.753</c:v>
                </c:pt>
                <c:pt idx="111">
                  <c:v>65.361999999999995</c:v>
                </c:pt>
                <c:pt idx="112">
                  <c:v>65.231999999999999</c:v>
                </c:pt>
                <c:pt idx="113">
                  <c:v>65.231999999999999</c:v>
                </c:pt>
                <c:pt idx="114">
                  <c:v>65.100999999999999</c:v>
                </c:pt>
                <c:pt idx="115">
                  <c:v>64.837999999999994</c:v>
                </c:pt>
                <c:pt idx="116">
                  <c:v>64.837999999999994</c:v>
                </c:pt>
                <c:pt idx="117">
                  <c:v>64.837999999999994</c:v>
                </c:pt>
                <c:pt idx="118">
                  <c:v>64.837999999999994</c:v>
                </c:pt>
                <c:pt idx="119">
                  <c:v>64.704999999999998</c:v>
                </c:pt>
                <c:pt idx="120">
                  <c:v>64.438000000000002</c:v>
                </c:pt>
                <c:pt idx="121">
                  <c:v>64.17</c:v>
                </c:pt>
                <c:pt idx="122">
                  <c:v>64.17</c:v>
                </c:pt>
                <c:pt idx="123">
                  <c:v>64.034999999999997</c:v>
                </c:pt>
                <c:pt idx="124">
                  <c:v>64.034999999999997</c:v>
                </c:pt>
                <c:pt idx="125">
                  <c:v>64.034999999999997</c:v>
                </c:pt>
                <c:pt idx="126">
                  <c:v>64.034999999999997</c:v>
                </c:pt>
                <c:pt idx="127">
                  <c:v>64.034999999999997</c:v>
                </c:pt>
                <c:pt idx="128">
                  <c:v>64.034999999999997</c:v>
                </c:pt>
                <c:pt idx="129">
                  <c:v>64.034999999999997</c:v>
                </c:pt>
                <c:pt idx="130">
                  <c:v>64.034999999999997</c:v>
                </c:pt>
                <c:pt idx="131">
                  <c:v>64.034999999999997</c:v>
                </c:pt>
                <c:pt idx="132">
                  <c:v>64.034999999999997</c:v>
                </c:pt>
                <c:pt idx="133">
                  <c:v>63.896999999999998</c:v>
                </c:pt>
                <c:pt idx="134">
                  <c:v>63.481000000000002</c:v>
                </c:pt>
                <c:pt idx="135">
                  <c:v>63.481000000000002</c:v>
                </c:pt>
                <c:pt idx="136">
                  <c:v>63.341000000000001</c:v>
                </c:pt>
                <c:pt idx="137">
                  <c:v>63.341000000000001</c:v>
                </c:pt>
                <c:pt idx="138">
                  <c:v>63.341000000000001</c:v>
                </c:pt>
                <c:pt idx="139">
                  <c:v>63.341000000000001</c:v>
                </c:pt>
                <c:pt idx="140">
                  <c:v>63.341000000000001</c:v>
                </c:pt>
                <c:pt idx="141">
                  <c:v>63.341000000000001</c:v>
                </c:pt>
                <c:pt idx="142">
                  <c:v>63.341000000000001</c:v>
                </c:pt>
                <c:pt idx="143">
                  <c:v>63.2</c:v>
                </c:pt>
                <c:pt idx="144">
                  <c:v>63.2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2005-2009 (N = 633)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92.715000000000003</c:v>
                </c:pt>
                <c:pt idx="2">
                  <c:v>89.323999999999998</c:v>
                </c:pt>
                <c:pt idx="3">
                  <c:v>87.206000000000003</c:v>
                </c:pt>
                <c:pt idx="4">
                  <c:v>85.9</c:v>
                </c:pt>
                <c:pt idx="5">
                  <c:v>85.245999999999995</c:v>
                </c:pt>
                <c:pt idx="6">
                  <c:v>84.918000000000006</c:v>
                </c:pt>
                <c:pt idx="7">
                  <c:v>84.59</c:v>
                </c:pt>
                <c:pt idx="8">
                  <c:v>84.096999999999994</c:v>
                </c:pt>
                <c:pt idx="9">
                  <c:v>83.44</c:v>
                </c:pt>
                <c:pt idx="10">
                  <c:v>83.275999999999996</c:v>
                </c:pt>
                <c:pt idx="11">
                  <c:v>82.78</c:v>
                </c:pt>
                <c:pt idx="12">
                  <c:v>82.447999999999993</c:v>
                </c:pt>
                <c:pt idx="13">
                  <c:v>82.281000000000006</c:v>
                </c:pt>
                <c:pt idx="14">
                  <c:v>81.944000000000003</c:v>
                </c:pt>
                <c:pt idx="15">
                  <c:v>81.269000000000005</c:v>
                </c:pt>
                <c:pt idx="16">
                  <c:v>80.932000000000002</c:v>
                </c:pt>
                <c:pt idx="17">
                  <c:v>80.932000000000002</c:v>
                </c:pt>
                <c:pt idx="18">
                  <c:v>80.763000000000005</c:v>
                </c:pt>
                <c:pt idx="19">
                  <c:v>80.084000000000003</c:v>
                </c:pt>
                <c:pt idx="20">
                  <c:v>79.914000000000001</c:v>
                </c:pt>
                <c:pt idx="21">
                  <c:v>79.744</c:v>
                </c:pt>
                <c:pt idx="22">
                  <c:v>79.744</c:v>
                </c:pt>
                <c:pt idx="23">
                  <c:v>79.573999999999998</c:v>
                </c:pt>
                <c:pt idx="24">
                  <c:v>79.573999999999998</c:v>
                </c:pt>
                <c:pt idx="25">
                  <c:v>79.231999999999999</c:v>
                </c:pt>
                <c:pt idx="26">
                  <c:v>78.546999999999997</c:v>
                </c:pt>
                <c:pt idx="27">
                  <c:v>78.203999999999994</c:v>
                </c:pt>
                <c:pt idx="28">
                  <c:v>78.203999999999994</c:v>
                </c:pt>
                <c:pt idx="29">
                  <c:v>78.203999999999994</c:v>
                </c:pt>
                <c:pt idx="30">
                  <c:v>78.033000000000001</c:v>
                </c:pt>
                <c:pt idx="31">
                  <c:v>78.033000000000001</c:v>
                </c:pt>
                <c:pt idx="32">
                  <c:v>78.033000000000001</c:v>
                </c:pt>
                <c:pt idx="33">
                  <c:v>77.168999999999997</c:v>
                </c:pt>
                <c:pt idx="34">
                  <c:v>76.822999999999993</c:v>
                </c:pt>
                <c:pt idx="35">
                  <c:v>76.822999999999993</c:v>
                </c:pt>
                <c:pt idx="36">
                  <c:v>76.477000000000004</c:v>
                </c:pt>
                <c:pt idx="37">
                  <c:v>76.129000000000005</c:v>
                </c:pt>
                <c:pt idx="38">
                  <c:v>75.78</c:v>
                </c:pt>
                <c:pt idx="39">
                  <c:v>75.257000000000005</c:v>
                </c:pt>
                <c:pt idx="40">
                  <c:v>75.082999999999998</c:v>
                </c:pt>
                <c:pt idx="41">
                  <c:v>75.082999999999998</c:v>
                </c:pt>
                <c:pt idx="42">
                  <c:v>74.908000000000001</c:v>
                </c:pt>
                <c:pt idx="43">
                  <c:v>74.908000000000001</c:v>
                </c:pt>
                <c:pt idx="44">
                  <c:v>74.908000000000001</c:v>
                </c:pt>
                <c:pt idx="45">
                  <c:v>74.555999999999997</c:v>
                </c:pt>
                <c:pt idx="46">
                  <c:v>74.555999999999997</c:v>
                </c:pt>
                <c:pt idx="47">
                  <c:v>74.024000000000001</c:v>
                </c:pt>
                <c:pt idx="48">
                  <c:v>74.024000000000001</c:v>
                </c:pt>
                <c:pt idx="49">
                  <c:v>74.024000000000001</c:v>
                </c:pt>
                <c:pt idx="50">
                  <c:v>73.843999999999994</c:v>
                </c:pt>
                <c:pt idx="51">
                  <c:v>73.665000000000006</c:v>
                </c:pt>
                <c:pt idx="52">
                  <c:v>73.486000000000004</c:v>
                </c:pt>
                <c:pt idx="53">
                  <c:v>73.126999999999995</c:v>
                </c:pt>
                <c:pt idx="54">
                  <c:v>73.126999999999995</c:v>
                </c:pt>
                <c:pt idx="55">
                  <c:v>73.126999999999995</c:v>
                </c:pt>
                <c:pt idx="56">
                  <c:v>72.947000000000003</c:v>
                </c:pt>
                <c:pt idx="57">
                  <c:v>72.766999999999996</c:v>
                </c:pt>
                <c:pt idx="58">
                  <c:v>72.766999999999996</c:v>
                </c:pt>
                <c:pt idx="59">
                  <c:v>72.587000000000003</c:v>
                </c:pt>
                <c:pt idx="60">
                  <c:v>72.587000000000003</c:v>
                </c:pt>
                <c:pt idx="61">
                  <c:v>72.587000000000003</c:v>
                </c:pt>
                <c:pt idx="62">
                  <c:v>72.587000000000003</c:v>
                </c:pt>
                <c:pt idx="63">
                  <c:v>72.587000000000003</c:v>
                </c:pt>
                <c:pt idx="64">
                  <c:v>72.403999999999996</c:v>
                </c:pt>
                <c:pt idx="65">
                  <c:v>72.221000000000004</c:v>
                </c:pt>
                <c:pt idx="66">
                  <c:v>72.221000000000004</c:v>
                </c:pt>
                <c:pt idx="67">
                  <c:v>72.221000000000004</c:v>
                </c:pt>
                <c:pt idx="68">
                  <c:v>72.037999999999997</c:v>
                </c:pt>
                <c:pt idx="69">
                  <c:v>71.853999999999999</c:v>
                </c:pt>
                <c:pt idx="70">
                  <c:v>71.67</c:v>
                </c:pt>
                <c:pt idx="71">
                  <c:v>70.933000000000007</c:v>
                </c:pt>
                <c:pt idx="72">
                  <c:v>70.748000000000005</c:v>
                </c:pt>
                <c:pt idx="73">
                  <c:v>70.563000000000002</c:v>
                </c:pt>
                <c:pt idx="74">
                  <c:v>70.563000000000002</c:v>
                </c:pt>
                <c:pt idx="75">
                  <c:v>70.563000000000002</c:v>
                </c:pt>
                <c:pt idx="76">
                  <c:v>70.563000000000002</c:v>
                </c:pt>
                <c:pt idx="77">
                  <c:v>70.563000000000002</c:v>
                </c:pt>
                <c:pt idx="78">
                  <c:v>70.563000000000002</c:v>
                </c:pt>
                <c:pt idx="79">
                  <c:v>70.376000000000005</c:v>
                </c:pt>
                <c:pt idx="80">
                  <c:v>70.376000000000005</c:v>
                </c:pt>
                <c:pt idx="81">
                  <c:v>70.188000000000002</c:v>
                </c:pt>
                <c:pt idx="82">
                  <c:v>70.188000000000002</c:v>
                </c:pt>
                <c:pt idx="83">
                  <c:v>70.188000000000002</c:v>
                </c:pt>
                <c:pt idx="84">
                  <c:v>70.188000000000002</c:v>
                </c:pt>
                <c:pt idx="85">
                  <c:v>70</c:v>
                </c:pt>
                <c:pt idx="86">
                  <c:v>70</c:v>
                </c:pt>
                <c:pt idx="87">
                  <c:v>70</c:v>
                </c:pt>
                <c:pt idx="88">
                  <c:v>70</c:v>
                </c:pt>
                <c:pt idx="89">
                  <c:v>70</c:v>
                </c:pt>
                <c:pt idx="90">
                  <c:v>70</c:v>
                </c:pt>
                <c:pt idx="91">
                  <c:v>69.808000000000007</c:v>
                </c:pt>
                <c:pt idx="92">
                  <c:v>69.808000000000007</c:v>
                </c:pt>
                <c:pt idx="93">
                  <c:v>69.808000000000007</c:v>
                </c:pt>
                <c:pt idx="94">
                  <c:v>69.808000000000007</c:v>
                </c:pt>
                <c:pt idx="95">
                  <c:v>69.808000000000007</c:v>
                </c:pt>
                <c:pt idx="96">
                  <c:v>69.61</c:v>
                </c:pt>
                <c:pt idx="97">
                  <c:v>69.61</c:v>
                </c:pt>
                <c:pt idx="98">
                  <c:v>69.61</c:v>
                </c:pt>
                <c:pt idx="99">
                  <c:v>69.61</c:v>
                </c:pt>
                <c:pt idx="100">
                  <c:v>69.61</c:v>
                </c:pt>
                <c:pt idx="101">
                  <c:v>69.399000000000001</c:v>
                </c:pt>
                <c:pt idx="102">
                  <c:v>69.188000000000002</c:v>
                </c:pt>
                <c:pt idx="103">
                  <c:v>69.188000000000002</c:v>
                </c:pt>
                <c:pt idx="104">
                  <c:v>69.188000000000002</c:v>
                </c:pt>
                <c:pt idx="105">
                  <c:v>69.188000000000002</c:v>
                </c:pt>
                <c:pt idx="106">
                  <c:v>68.966999999999999</c:v>
                </c:pt>
                <c:pt idx="107">
                  <c:v>68.966999999999999</c:v>
                </c:pt>
                <c:pt idx="108">
                  <c:v>68.966999999999999</c:v>
                </c:pt>
                <c:pt idx="109">
                  <c:v>68.966999999999999</c:v>
                </c:pt>
                <c:pt idx="110">
                  <c:v>68.966999999999999</c:v>
                </c:pt>
                <c:pt idx="111">
                  <c:v>68.966999999999999</c:v>
                </c:pt>
                <c:pt idx="112">
                  <c:v>68.966999999999999</c:v>
                </c:pt>
                <c:pt idx="113">
                  <c:v>68.966999999999999</c:v>
                </c:pt>
                <c:pt idx="114">
                  <c:v>68.966999999999999</c:v>
                </c:pt>
                <c:pt idx="115">
                  <c:v>68.673000000000002</c:v>
                </c:pt>
                <c:pt idx="116">
                  <c:v>68.673000000000002</c:v>
                </c:pt>
                <c:pt idx="117">
                  <c:v>68.673000000000002</c:v>
                </c:pt>
                <c:pt idx="118">
                  <c:v>68.673000000000002</c:v>
                </c:pt>
                <c:pt idx="119">
                  <c:v>68.673000000000002</c:v>
                </c:pt>
                <c:pt idx="120">
                  <c:v>68.673000000000002</c:v>
                </c:pt>
                <c:pt idx="121">
                  <c:v>68.673000000000002</c:v>
                </c:pt>
                <c:pt idx="122">
                  <c:v>68.673000000000002</c:v>
                </c:pt>
                <c:pt idx="123">
                  <c:v>68.275999999999996</c:v>
                </c:pt>
                <c:pt idx="124">
                  <c:v>68.275999999999996</c:v>
                </c:pt>
                <c:pt idx="125">
                  <c:v>68.275999999999996</c:v>
                </c:pt>
                <c:pt idx="126">
                  <c:v>68.275999999999996</c:v>
                </c:pt>
                <c:pt idx="127">
                  <c:v>68.275999999999996</c:v>
                </c:pt>
                <c:pt idx="128">
                  <c:v>67.433000000000007</c:v>
                </c:pt>
                <c:pt idx="129">
                  <c:v>67.433000000000007</c:v>
                </c:pt>
                <c:pt idx="130">
                  <c:v>67.433000000000007</c:v>
                </c:pt>
                <c:pt idx="131">
                  <c:v>67.433000000000007</c:v>
                </c:pt>
                <c:pt idx="132">
                  <c:v>67.433000000000007</c:v>
                </c:pt>
                <c:pt idx="133">
                  <c:v>67.433000000000007</c:v>
                </c:pt>
                <c:pt idx="134">
                  <c:v>67.433000000000007</c:v>
                </c:pt>
                <c:pt idx="135">
                  <c:v>67.433000000000007</c:v>
                </c:pt>
                <c:pt idx="136">
                  <c:v>67.433000000000007</c:v>
                </c:pt>
                <c:pt idx="137">
                  <c:v>66.766000000000005</c:v>
                </c:pt>
                <c:pt idx="138">
                  <c:v>66.766000000000005</c:v>
                </c:pt>
                <c:pt idx="139">
                  <c:v>66.766000000000005</c:v>
                </c:pt>
                <c:pt idx="140">
                  <c:v>66.766000000000005</c:v>
                </c:pt>
                <c:pt idx="141">
                  <c:v>66.766000000000005</c:v>
                </c:pt>
                <c:pt idx="142">
                  <c:v>66.766000000000005</c:v>
                </c:pt>
                <c:pt idx="143">
                  <c:v>66.766000000000005</c:v>
                </c:pt>
                <c:pt idx="144">
                  <c:v>66.766000000000005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 (N = 1,026)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96.472999999999999</c:v>
                </c:pt>
                <c:pt idx="2">
                  <c:v>94.488</c:v>
                </c:pt>
                <c:pt idx="3">
                  <c:v>92.986000000000004</c:v>
                </c:pt>
                <c:pt idx="4">
                  <c:v>92.382000000000005</c:v>
                </c:pt>
                <c:pt idx="5">
                  <c:v>91.575000000000003</c:v>
                </c:pt>
                <c:pt idx="6">
                  <c:v>90.968999999999994</c:v>
                </c:pt>
                <c:pt idx="7">
                  <c:v>90.665000000000006</c:v>
                </c:pt>
                <c:pt idx="8">
                  <c:v>90.158000000000001</c:v>
                </c:pt>
                <c:pt idx="9">
                  <c:v>89.444999999999993</c:v>
                </c:pt>
                <c:pt idx="10">
                  <c:v>89.241</c:v>
                </c:pt>
                <c:pt idx="11">
                  <c:v>88.625</c:v>
                </c:pt>
                <c:pt idx="12">
                  <c:v>88.417000000000002</c:v>
                </c:pt>
                <c:pt idx="13">
                  <c:v>88.197999999999993</c:v>
                </c:pt>
                <c:pt idx="14">
                  <c:v>87.866</c:v>
                </c:pt>
                <c:pt idx="15">
                  <c:v>87.641999999999996</c:v>
                </c:pt>
                <c:pt idx="16">
                  <c:v>87.53</c:v>
                </c:pt>
                <c:pt idx="17">
                  <c:v>87.417000000000002</c:v>
                </c:pt>
                <c:pt idx="18">
                  <c:v>86.853999999999999</c:v>
                </c:pt>
                <c:pt idx="19">
                  <c:v>86.513000000000005</c:v>
                </c:pt>
                <c:pt idx="20">
                  <c:v>86.399000000000001</c:v>
                </c:pt>
                <c:pt idx="21">
                  <c:v>86.171000000000006</c:v>
                </c:pt>
                <c:pt idx="22">
                  <c:v>86.055999999999997</c:v>
                </c:pt>
                <c:pt idx="23">
                  <c:v>85.938000000000002</c:v>
                </c:pt>
                <c:pt idx="24">
                  <c:v>85.691000000000003</c:v>
                </c:pt>
                <c:pt idx="25">
                  <c:v>85.436999999999998</c:v>
                </c:pt>
                <c:pt idx="26">
                  <c:v>85.436999999999998</c:v>
                </c:pt>
                <c:pt idx="27">
                  <c:v>85.165000000000006</c:v>
                </c:pt>
                <c:pt idx="28">
                  <c:v>84.89</c:v>
                </c:pt>
                <c:pt idx="29">
                  <c:v>84.753</c:v>
                </c:pt>
                <c:pt idx="30">
                  <c:v>84.616</c:v>
                </c:pt>
                <c:pt idx="31">
                  <c:v>84.616</c:v>
                </c:pt>
                <c:pt idx="32">
                  <c:v>84.338999999999999</c:v>
                </c:pt>
                <c:pt idx="33">
                  <c:v>84.2</c:v>
                </c:pt>
                <c:pt idx="34">
                  <c:v>84.058999999999997</c:v>
                </c:pt>
                <c:pt idx="35">
                  <c:v>83.775000000000006</c:v>
                </c:pt>
                <c:pt idx="36">
                  <c:v>83.629000000000005</c:v>
                </c:pt>
                <c:pt idx="37">
                  <c:v>83.629000000000005</c:v>
                </c:pt>
                <c:pt idx="38">
                  <c:v>83.290999999999997</c:v>
                </c:pt>
                <c:pt idx="39">
                  <c:v>83.12</c:v>
                </c:pt>
                <c:pt idx="40">
                  <c:v>83.12</c:v>
                </c:pt>
                <c:pt idx="41">
                  <c:v>82.947999999999993</c:v>
                </c:pt>
                <c:pt idx="42">
                  <c:v>82.947999999999993</c:v>
                </c:pt>
                <c:pt idx="43">
                  <c:v>82.947999999999993</c:v>
                </c:pt>
                <c:pt idx="44">
                  <c:v>82.947999999999993</c:v>
                </c:pt>
                <c:pt idx="45">
                  <c:v>82.596999999999994</c:v>
                </c:pt>
                <c:pt idx="46">
                  <c:v>82.596999999999994</c:v>
                </c:pt>
                <c:pt idx="47">
                  <c:v>82.596999999999994</c:v>
                </c:pt>
                <c:pt idx="48">
                  <c:v>82.596999999999994</c:v>
                </c:pt>
                <c:pt idx="49">
                  <c:v>82.382999999999996</c:v>
                </c:pt>
                <c:pt idx="50">
                  <c:v>82.382999999999996</c:v>
                </c:pt>
                <c:pt idx="51">
                  <c:v>82.382999999999996</c:v>
                </c:pt>
                <c:pt idx="52">
                  <c:v>82.161000000000001</c:v>
                </c:pt>
                <c:pt idx="53">
                  <c:v>82.161000000000001</c:v>
                </c:pt>
                <c:pt idx="54">
                  <c:v>81.936999999999998</c:v>
                </c:pt>
                <c:pt idx="55">
                  <c:v>81.936999999999998</c:v>
                </c:pt>
                <c:pt idx="56">
                  <c:v>81.710999999999999</c:v>
                </c:pt>
                <c:pt idx="57">
                  <c:v>81.710999999999999</c:v>
                </c:pt>
                <c:pt idx="58">
                  <c:v>81.48</c:v>
                </c:pt>
                <c:pt idx="59">
                  <c:v>81.48</c:v>
                </c:pt>
                <c:pt idx="60">
                  <c:v>81.48</c:v>
                </c:pt>
                <c:pt idx="61">
                  <c:v>81.48</c:v>
                </c:pt>
                <c:pt idx="62">
                  <c:v>81.174000000000007</c:v>
                </c:pt>
                <c:pt idx="63">
                  <c:v>80.867999999999995</c:v>
                </c:pt>
                <c:pt idx="64">
                  <c:v>80.561999999999998</c:v>
                </c:pt>
                <c:pt idx="65">
                  <c:v>80.561999999999998</c:v>
                </c:pt>
                <c:pt idx="66">
                  <c:v>80.561999999999998</c:v>
                </c:pt>
                <c:pt idx="67">
                  <c:v>80.561999999999998</c:v>
                </c:pt>
                <c:pt idx="68">
                  <c:v>80.561999999999998</c:v>
                </c:pt>
                <c:pt idx="69">
                  <c:v>80.561999999999998</c:v>
                </c:pt>
                <c:pt idx="70">
                  <c:v>80.561999999999998</c:v>
                </c:pt>
                <c:pt idx="71">
                  <c:v>80.561999999999998</c:v>
                </c:pt>
                <c:pt idx="72">
                  <c:v>80.213999999999999</c:v>
                </c:pt>
                <c:pt idx="73">
                  <c:v>80.213999999999999</c:v>
                </c:pt>
                <c:pt idx="74">
                  <c:v>80.213999999999999</c:v>
                </c:pt>
                <c:pt idx="75">
                  <c:v>80.213999999999999</c:v>
                </c:pt>
                <c:pt idx="76">
                  <c:v>79.736999999999995</c:v>
                </c:pt>
                <c:pt idx="77">
                  <c:v>79.736999999999995</c:v>
                </c:pt>
                <c:pt idx="78">
                  <c:v>79.736999999999995</c:v>
                </c:pt>
                <c:pt idx="79">
                  <c:v>79.736999999999995</c:v>
                </c:pt>
                <c:pt idx="80">
                  <c:v>79.736999999999995</c:v>
                </c:pt>
                <c:pt idx="81">
                  <c:v>79.736999999999995</c:v>
                </c:pt>
                <c:pt idx="82">
                  <c:v>79.191000000000003</c:v>
                </c:pt>
                <c:pt idx="83">
                  <c:v>79.191000000000003</c:v>
                </c:pt>
                <c:pt idx="84">
                  <c:v>79.191000000000003</c:v>
                </c:pt>
                <c:pt idx="85">
                  <c:v>78.212999999999994</c:v>
                </c:pt>
                <c:pt idx="86">
                  <c:v>78.212999999999994</c:v>
                </c:pt>
                <c:pt idx="87">
                  <c:v>78.212999999999994</c:v>
                </c:pt>
                <c:pt idx="88">
                  <c:v>78.212999999999994</c:v>
                </c:pt>
                <c:pt idx="89">
                  <c:v>78.212999999999994</c:v>
                </c:pt>
                <c:pt idx="90">
                  <c:v>78.212999999999994</c:v>
                </c:pt>
                <c:pt idx="91">
                  <c:v>78.212999999999994</c:v>
                </c:pt>
                <c:pt idx="92">
                  <c:v>78.212999999999994</c:v>
                </c:pt>
                <c:pt idx="93">
                  <c:v>78.212999999999994</c:v>
                </c:pt>
                <c:pt idx="94">
                  <c:v>78.212999999999994</c:v>
                </c:pt>
                <c:pt idx="95">
                  <c:v>78.212999999999994</c:v>
                </c:pt>
                <c:pt idx="96">
                  <c:v>76.207999999999998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B1-428C-99B0-AE75F1F4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568413875982535"/>
              <c:y val="0.937224691634626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5211202978389993E-2"/>
              <c:y val="0.325284360284380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517103458236549"/>
          <c:y val="1.7783770159273765E-2"/>
          <c:w val="0.78399020699531563"/>
          <c:h val="9.0147511272389749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51483119404599E-2"/>
          <c:y val="5.4780727698386766E-2"/>
          <c:w val="0.87422778916334087"/>
          <c:h val="0.812974572555013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Retransplant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7.2999999999999996E-4</c:v>
                </c:pt>
                <c:pt idx="2">
                  <c:v>1.1000000000000001E-3</c:v>
                </c:pt>
                <c:pt idx="3">
                  <c:v>1.8400000000000001E-3</c:v>
                </c:pt>
                <c:pt idx="4">
                  <c:v>2.2100000000000002E-3</c:v>
                </c:pt>
                <c:pt idx="5">
                  <c:v>3.3300000000000001E-3</c:v>
                </c:pt>
                <c:pt idx="6">
                  <c:v>4.47E-3</c:v>
                </c:pt>
                <c:pt idx="7">
                  <c:v>4.47E-3</c:v>
                </c:pt>
                <c:pt idx="8">
                  <c:v>4.8500000000000001E-3</c:v>
                </c:pt>
                <c:pt idx="9">
                  <c:v>5.2399999999999999E-3</c:v>
                </c:pt>
                <c:pt idx="10">
                  <c:v>6.0200000000000002E-3</c:v>
                </c:pt>
                <c:pt idx="11">
                  <c:v>6.8500000000000002E-3</c:v>
                </c:pt>
                <c:pt idx="12">
                  <c:v>6.8500000000000002E-3</c:v>
                </c:pt>
                <c:pt idx="13">
                  <c:v>7.6899999999999998E-3</c:v>
                </c:pt>
                <c:pt idx="14">
                  <c:v>8.1200000000000005E-3</c:v>
                </c:pt>
                <c:pt idx="15">
                  <c:v>8.5699999999999995E-3</c:v>
                </c:pt>
                <c:pt idx="16">
                  <c:v>9.0200000000000002E-3</c:v>
                </c:pt>
                <c:pt idx="17">
                  <c:v>9.4699999999999993E-3</c:v>
                </c:pt>
                <c:pt idx="18">
                  <c:v>1.039E-2</c:v>
                </c:pt>
                <c:pt idx="19">
                  <c:v>1.0880000000000001E-2</c:v>
                </c:pt>
                <c:pt idx="20">
                  <c:v>1.1860000000000001E-2</c:v>
                </c:pt>
                <c:pt idx="21">
                  <c:v>1.3339999999999999E-2</c:v>
                </c:pt>
                <c:pt idx="22">
                  <c:v>1.388E-2</c:v>
                </c:pt>
                <c:pt idx="23">
                  <c:v>1.388E-2</c:v>
                </c:pt>
                <c:pt idx="24">
                  <c:v>1.8249999999999999E-2</c:v>
                </c:pt>
                <c:pt idx="25">
                  <c:v>1.9980000000000001E-2</c:v>
                </c:pt>
                <c:pt idx="26">
                  <c:v>2.232E-2</c:v>
                </c:pt>
                <c:pt idx="27">
                  <c:v>2.937E-2</c:v>
                </c:pt>
                <c:pt idx="28">
                  <c:v>3.3700000000000001E-2</c:v>
                </c:pt>
                <c:pt idx="29">
                  <c:v>3.6889999999999999E-2</c:v>
                </c:pt>
                <c:pt idx="30">
                  <c:v>5.0630000000000001E-2</c:v>
                </c:pt>
                <c:pt idx="31">
                  <c:v>5.9799999999999999E-2</c:v>
                </c:pt>
                <c:pt idx="32">
                  <c:v>6.8860000000000005E-2</c:v>
                </c:pt>
                <c:pt idx="33">
                  <c:v>7.8950000000000006E-2</c:v>
                </c:pt>
                <c:pt idx="34">
                  <c:v>8.3299999999999999E-2</c:v>
                </c:pt>
                <c:pt idx="35">
                  <c:v>9.6519999999999995E-2</c:v>
                </c:pt>
                <c:pt idx="36">
                  <c:v>9.6519999999999995E-2</c:v>
                </c:pt>
                <c:pt idx="37">
                  <c:v>0.10567</c:v>
                </c:pt>
                <c:pt idx="38">
                  <c:v>0.10814</c:v>
                </c:pt>
                <c:pt idx="39">
                  <c:v>0.11111</c:v>
                </c:pt>
                <c:pt idx="40">
                  <c:v>0.11473</c:v>
                </c:pt>
                <c:pt idx="41">
                  <c:v>0.11473</c:v>
                </c:pt>
                <c:pt idx="42">
                  <c:v>0.12917000000000001</c:v>
                </c:pt>
                <c:pt idx="43">
                  <c:v>0.12917000000000001</c:v>
                </c:pt>
                <c:pt idx="44">
                  <c:v>0.12917000000000001</c:v>
                </c:pt>
                <c:pt idx="45">
                  <c:v>0.12917000000000001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</c:v>
                </c:pt>
              </c:strCache>
            </c:strRef>
          </c:tx>
          <c:spPr>
            <a:ln w="41275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</c:numRef>
          </c:yVal>
          <c:smooth val="0"/>
          <c:extLst>
            <c:ext xmlns:c16="http://schemas.microsoft.com/office/drawing/2014/chart" uri="{C3380CC4-5D6E-409C-BE32-E72D297353CC}">
              <c16:uniqueId val="{00000001-8FDB-4F2D-BEBA-50D92520F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810900590551181"/>
              <c:y val="0.930889801870320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0.2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Incidence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865612839121706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.000000000000001E-2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0066307501037"/>
          <c:y val="0.14371221618583346"/>
          <c:w val="0.86954897085232763"/>
          <c:h val="0.729203155486248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CHD (with prior surgery) (N = 591)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93.212999999999994</c:v>
                </c:pt>
                <c:pt idx="2">
                  <c:v>89.608999999999995</c:v>
                </c:pt>
                <c:pt idx="3">
                  <c:v>86.852999999999994</c:v>
                </c:pt>
                <c:pt idx="4">
                  <c:v>85.47</c:v>
                </c:pt>
                <c:pt idx="5">
                  <c:v>84.603999999999999</c:v>
                </c:pt>
                <c:pt idx="6">
                  <c:v>83.912000000000006</c:v>
                </c:pt>
                <c:pt idx="7">
                  <c:v>83.393000000000001</c:v>
                </c:pt>
                <c:pt idx="8">
                  <c:v>82.522999999999996</c:v>
                </c:pt>
                <c:pt idx="9">
                  <c:v>81.652000000000001</c:v>
                </c:pt>
                <c:pt idx="10">
                  <c:v>81.304000000000002</c:v>
                </c:pt>
                <c:pt idx="11">
                  <c:v>80.432000000000002</c:v>
                </c:pt>
                <c:pt idx="12">
                  <c:v>80.081999999999994</c:v>
                </c:pt>
                <c:pt idx="13">
                  <c:v>79.897999999999996</c:v>
                </c:pt>
                <c:pt idx="14">
                  <c:v>79.528000000000006</c:v>
                </c:pt>
                <c:pt idx="15">
                  <c:v>79.528000000000006</c:v>
                </c:pt>
                <c:pt idx="16">
                  <c:v>79.155000000000001</c:v>
                </c:pt>
                <c:pt idx="17">
                  <c:v>78.968000000000004</c:v>
                </c:pt>
                <c:pt idx="18">
                  <c:v>78.408000000000001</c:v>
                </c:pt>
                <c:pt idx="19">
                  <c:v>78.22</c:v>
                </c:pt>
                <c:pt idx="20">
                  <c:v>78.031999999999996</c:v>
                </c:pt>
                <c:pt idx="21">
                  <c:v>77.843999999999994</c:v>
                </c:pt>
                <c:pt idx="22">
                  <c:v>77.843999999999994</c:v>
                </c:pt>
                <c:pt idx="23">
                  <c:v>77.843999999999994</c:v>
                </c:pt>
                <c:pt idx="24">
                  <c:v>77.843999999999994</c:v>
                </c:pt>
                <c:pt idx="25">
                  <c:v>77.441000000000003</c:v>
                </c:pt>
                <c:pt idx="26">
                  <c:v>77.231999999999999</c:v>
                </c:pt>
                <c:pt idx="27">
                  <c:v>76.813000000000002</c:v>
                </c:pt>
                <c:pt idx="28">
                  <c:v>76.602999999999994</c:v>
                </c:pt>
                <c:pt idx="29">
                  <c:v>76.393000000000001</c:v>
                </c:pt>
                <c:pt idx="30">
                  <c:v>76.393000000000001</c:v>
                </c:pt>
                <c:pt idx="31">
                  <c:v>76.393000000000001</c:v>
                </c:pt>
                <c:pt idx="32">
                  <c:v>76.183000000000007</c:v>
                </c:pt>
                <c:pt idx="33">
                  <c:v>75.549000000000007</c:v>
                </c:pt>
                <c:pt idx="34">
                  <c:v>75.123000000000005</c:v>
                </c:pt>
                <c:pt idx="35">
                  <c:v>74.909000000000006</c:v>
                </c:pt>
                <c:pt idx="36">
                  <c:v>74.909000000000006</c:v>
                </c:pt>
                <c:pt idx="37">
                  <c:v>74.909000000000006</c:v>
                </c:pt>
                <c:pt idx="38">
                  <c:v>74.417000000000002</c:v>
                </c:pt>
                <c:pt idx="39">
                  <c:v>73.921999999999997</c:v>
                </c:pt>
                <c:pt idx="40">
                  <c:v>73.921999999999997</c:v>
                </c:pt>
                <c:pt idx="41">
                  <c:v>73.921999999999997</c:v>
                </c:pt>
                <c:pt idx="42">
                  <c:v>73.921999999999997</c:v>
                </c:pt>
                <c:pt idx="43">
                  <c:v>73.921999999999997</c:v>
                </c:pt>
                <c:pt idx="44">
                  <c:v>73.921999999999997</c:v>
                </c:pt>
                <c:pt idx="45">
                  <c:v>72.915000000000006</c:v>
                </c:pt>
                <c:pt idx="46">
                  <c:v>72.915000000000006</c:v>
                </c:pt>
                <c:pt idx="47">
                  <c:v>72.131</c:v>
                </c:pt>
                <c:pt idx="48">
                  <c:v>72.131</c:v>
                </c:pt>
                <c:pt idx="49">
                  <c:v>72.131</c:v>
                </c:pt>
                <c:pt idx="50">
                  <c:v>71.846000000000004</c:v>
                </c:pt>
                <c:pt idx="51">
                  <c:v>71.558000000000007</c:v>
                </c:pt>
                <c:pt idx="52">
                  <c:v>71.269000000000005</c:v>
                </c:pt>
                <c:pt idx="53">
                  <c:v>70.978999999999999</c:v>
                </c:pt>
                <c:pt idx="54">
                  <c:v>70.978999999999999</c:v>
                </c:pt>
                <c:pt idx="55">
                  <c:v>70.978999999999999</c:v>
                </c:pt>
                <c:pt idx="56">
                  <c:v>70.69</c:v>
                </c:pt>
                <c:pt idx="57">
                  <c:v>70.400000000000006</c:v>
                </c:pt>
                <c:pt idx="58">
                  <c:v>70.400000000000006</c:v>
                </c:pt>
                <c:pt idx="59">
                  <c:v>70.400000000000006</c:v>
                </c:pt>
                <c:pt idx="60">
                  <c:v>70.400000000000006</c:v>
                </c:pt>
                <c:pt idx="61">
                  <c:v>70.400000000000006</c:v>
                </c:pt>
                <c:pt idx="62">
                  <c:v>70.06</c:v>
                </c:pt>
                <c:pt idx="63">
                  <c:v>70.06</c:v>
                </c:pt>
                <c:pt idx="64">
                  <c:v>69.72</c:v>
                </c:pt>
                <c:pt idx="65">
                  <c:v>69.72</c:v>
                </c:pt>
                <c:pt idx="66">
                  <c:v>69.72</c:v>
                </c:pt>
                <c:pt idx="67">
                  <c:v>69.72</c:v>
                </c:pt>
                <c:pt idx="68">
                  <c:v>69.72</c:v>
                </c:pt>
                <c:pt idx="69">
                  <c:v>69.72</c:v>
                </c:pt>
                <c:pt idx="70">
                  <c:v>69.72</c:v>
                </c:pt>
                <c:pt idx="71">
                  <c:v>69.72</c:v>
                </c:pt>
                <c:pt idx="72">
                  <c:v>69.72</c:v>
                </c:pt>
                <c:pt idx="73">
                  <c:v>69.72</c:v>
                </c:pt>
                <c:pt idx="74">
                  <c:v>69.72</c:v>
                </c:pt>
                <c:pt idx="75">
                  <c:v>69.72</c:v>
                </c:pt>
                <c:pt idx="76">
                  <c:v>69.72</c:v>
                </c:pt>
                <c:pt idx="77">
                  <c:v>69.72</c:v>
                </c:pt>
                <c:pt idx="78">
                  <c:v>69.72</c:v>
                </c:pt>
                <c:pt idx="79">
                  <c:v>69.72</c:v>
                </c:pt>
                <c:pt idx="80">
                  <c:v>69.72</c:v>
                </c:pt>
                <c:pt idx="81">
                  <c:v>68.88</c:v>
                </c:pt>
                <c:pt idx="82">
                  <c:v>68.88</c:v>
                </c:pt>
                <c:pt idx="83">
                  <c:v>68.88</c:v>
                </c:pt>
                <c:pt idx="84">
                  <c:v>68.88</c:v>
                </c:pt>
                <c:pt idx="85">
                  <c:v>68.88</c:v>
                </c:pt>
                <c:pt idx="86">
                  <c:v>68.88</c:v>
                </c:pt>
                <c:pt idx="87">
                  <c:v>68.88</c:v>
                </c:pt>
                <c:pt idx="88">
                  <c:v>68.88</c:v>
                </c:pt>
                <c:pt idx="89">
                  <c:v>68.88</c:v>
                </c:pt>
                <c:pt idx="90">
                  <c:v>68.88</c:v>
                </c:pt>
                <c:pt idx="91">
                  <c:v>68.88</c:v>
                </c:pt>
                <c:pt idx="92">
                  <c:v>68.88</c:v>
                </c:pt>
                <c:pt idx="93">
                  <c:v>68.88</c:v>
                </c:pt>
                <c:pt idx="94">
                  <c:v>68.337000000000003</c:v>
                </c:pt>
                <c:pt idx="95">
                  <c:v>68.337000000000003</c:v>
                </c:pt>
                <c:pt idx="96">
                  <c:v>68.337000000000003</c:v>
                </c:pt>
                <c:pt idx="97">
                  <c:v>68.337000000000003</c:v>
                </c:pt>
                <c:pt idx="98">
                  <c:v>68.337000000000003</c:v>
                </c:pt>
                <c:pt idx="99">
                  <c:v>68.337000000000003</c:v>
                </c:pt>
                <c:pt idx="100">
                  <c:v>67.61</c:v>
                </c:pt>
                <c:pt idx="101">
                  <c:v>67.61</c:v>
                </c:pt>
                <c:pt idx="102">
                  <c:v>66.875</c:v>
                </c:pt>
                <c:pt idx="103">
                  <c:v>66.875</c:v>
                </c:pt>
                <c:pt idx="104">
                  <c:v>66.875</c:v>
                </c:pt>
                <c:pt idx="105">
                  <c:v>66.875</c:v>
                </c:pt>
                <c:pt idx="106">
                  <c:v>66.875</c:v>
                </c:pt>
                <c:pt idx="107">
                  <c:v>66.875</c:v>
                </c:pt>
                <c:pt idx="108">
                  <c:v>66.875</c:v>
                </c:pt>
                <c:pt idx="109">
                  <c:v>66.875</c:v>
                </c:pt>
                <c:pt idx="110">
                  <c:v>66.875</c:v>
                </c:pt>
                <c:pt idx="111">
                  <c:v>66.875</c:v>
                </c:pt>
                <c:pt idx="112">
                  <c:v>66.875</c:v>
                </c:pt>
                <c:pt idx="113">
                  <c:v>66.875</c:v>
                </c:pt>
                <c:pt idx="114">
                  <c:v>66.875</c:v>
                </c:pt>
                <c:pt idx="115">
                  <c:v>66.875</c:v>
                </c:pt>
                <c:pt idx="116">
                  <c:v>66.875</c:v>
                </c:pt>
                <c:pt idx="117">
                  <c:v>66.875</c:v>
                </c:pt>
                <c:pt idx="118">
                  <c:v>66.875</c:v>
                </c:pt>
                <c:pt idx="119">
                  <c:v>66.875</c:v>
                </c:pt>
                <c:pt idx="120">
                  <c:v>66.875</c:v>
                </c:pt>
                <c:pt idx="121">
                  <c:v>66.875</c:v>
                </c:pt>
                <c:pt idx="122">
                  <c:v>66.875</c:v>
                </c:pt>
                <c:pt idx="123">
                  <c:v>66.875</c:v>
                </c:pt>
                <c:pt idx="124">
                  <c:v>66.875</c:v>
                </c:pt>
                <c:pt idx="125">
                  <c:v>66.875</c:v>
                </c:pt>
                <c:pt idx="126">
                  <c:v>66.875</c:v>
                </c:pt>
                <c:pt idx="127">
                  <c:v>66.875</c:v>
                </c:pt>
                <c:pt idx="128">
                  <c:v>66.875</c:v>
                </c:pt>
                <c:pt idx="129">
                  <c:v>66.875</c:v>
                </c:pt>
                <c:pt idx="130">
                  <c:v>66.875</c:v>
                </c:pt>
                <c:pt idx="131">
                  <c:v>66.875</c:v>
                </c:pt>
                <c:pt idx="132">
                  <c:v>66.875</c:v>
                </c:pt>
                <c:pt idx="133">
                  <c:v>66.875</c:v>
                </c:pt>
                <c:pt idx="134">
                  <c:v>66.875</c:v>
                </c:pt>
                <c:pt idx="135">
                  <c:v>66.875</c:v>
                </c:pt>
                <c:pt idx="136">
                  <c:v>66.875</c:v>
                </c:pt>
                <c:pt idx="137">
                  <c:v>66.875</c:v>
                </c:pt>
                <c:pt idx="138">
                  <c:v>66.875</c:v>
                </c:pt>
                <c:pt idx="139">
                  <c:v>66.875</c:v>
                </c:pt>
                <c:pt idx="140">
                  <c:v>66.875</c:v>
                </c:pt>
                <c:pt idx="141">
                  <c:v>66.875</c:v>
                </c:pt>
                <c:pt idx="142">
                  <c:v>66.875</c:v>
                </c:pt>
                <c:pt idx="143">
                  <c:v>66.875</c:v>
                </c:pt>
                <c:pt idx="144">
                  <c:v>66.875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CHD (no prior surgery) (N = 950)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89.447999999999993</c:v>
                </c:pt>
                <c:pt idx="2">
                  <c:v>86.676000000000002</c:v>
                </c:pt>
                <c:pt idx="3">
                  <c:v>84.741</c:v>
                </c:pt>
                <c:pt idx="4">
                  <c:v>83.879000000000005</c:v>
                </c:pt>
                <c:pt idx="5">
                  <c:v>83.23</c:v>
                </c:pt>
                <c:pt idx="6">
                  <c:v>82.906000000000006</c:v>
                </c:pt>
                <c:pt idx="7">
                  <c:v>82.364000000000004</c:v>
                </c:pt>
                <c:pt idx="8">
                  <c:v>81.822999999999993</c:v>
                </c:pt>
                <c:pt idx="9">
                  <c:v>81.063000000000002</c:v>
                </c:pt>
                <c:pt idx="10">
                  <c:v>80.844999999999999</c:v>
                </c:pt>
                <c:pt idx="11">
                  <c:v>80.188000000000002</c:v>
                </c:pt>
                <c:pt idx="12">
                  <c:v>80.078000000000003</c:v>
                </c:pt>
                <c:pt idx="13">
                  <c:v>79.412999999999997</c:v>
                </c:pt>
                <c:pt idx="14">
                  <c:v>79.412999999999997</c:v>
                </c:pt>
                <c:pt idx="15">
                  <c:v>78.965999999999994</c:v>
                </c:pt>
                <c:pt idx="16">
                  <c:v>78.855000000000004</c:v>
                </c:pt>
                <c:pt idx="17">
                  <c:v>78.742999999999995</c:v>
                </c:pt>
                <c:pt idx="18">
                  <c:v>78.519000000000005</c:v>
                </c:pt>
                <c:pt idx="19">
                  <c:v>77.733000000000004</c:v>
                </c:pt>
                <c:pt idx="20">
                  <c:v>77.62</c:v>
                </c:pt>
                <c:pt idx="21">
                  <c:v>77.507000000000005</c:v>
                </c:pt>
                <c:pt idx="22">
                  <c:v>77.393000000000001</c:v>
                </c:pt>
                <c:pt idx="23">
                  <c:v>76.366</c:v>
                </c:pt>
                <c:pt idx="24">
                  <c:v>76.135999999999996</c:v>
                </c:pt>
                <c:pt idx="25">
                  <c:v>76.02</c:v>
                </c:pt>
                <c:pt idx="26">
                  <c:v>76.02</c:v>
                </c:pt>
                <c:pt idx="27">
                  <c:v>75.430999999999997</c:v>
                </c:pt>
                <c:pt idx="28">
                  <c:v>75.430999999999997</c:v>
                </c:pt>
                <c:pt idx="29">
                  <c:v>75.430999999999997</c:v>
                </c:pt>
                <c:pt idx="30">
                  <c:v>75.194000000000003</c:v>
                </c:pt>
                <c:pt idx="31">
                  <c:v>75.075000000000003</c:v>
                </c:pt>
                <c:pt idx="32">
                  <c:v>75.075000000000003</c:v>
                </c:pt>
                <c:pt idx="33">
                  <c:v>74.956000000000003</c:v>
                </c:pt>
                <c:pt idx="34">
                  <c:v>74.596000000000004</c:v>
                </c:pt>
                <c:pt idx="35">
                  <c:v>74.596000000000004</c:v>
                </c:pt>
                <c:pt idx="36">
                  <c:v>74.355000000000004</c:v>
                </c:pt>
                <c:pt idx="37">
                  <c:v>74.11</c:v>
                </c:pt>
                <c:pt idx="38">
                  <c:v>73.986000000000004</c:v>
                </c:pt>
                <c:pt idx="39">
                  <c:v>73.738</c:v>
                </c:pt>
                <c:pt idx="40">
                  <c:v>73.738</c:v>
                </c:pt>
                <c:pt idx="41">
                  <c:v>73.738</c:v>
                </c:pt>
                <c:pt idx="42">
                  <c:v>73.613</c:v>
                </c:pt>
                <c:pt idx="43">
                  <c:v>73.363</c:v>
                </c:pt>
                <c:pt idx="44">
                  <c:v>73.238</c:v>
                </c:pt>
                <c:pt idx="45">
                  <c:v>73.238</c:v>
                </c:pt>
                <c:pt idx="46">
                  <c:v>72.986999999999995</c:v>
                </c:pt>
                <c:pt idx="47">
                  <c:v>72.606999999999999</c:v>
                </c:pt>
                <c:pt idx="48">
                  <c:v>72.606999999999999</c:v>
                </c:pt>
                <c:pt idx="49">
                  <c:v>72.606999999999999</c:v>
                </c:pt>
                <c:pt idx="50">
                  <c:v>72.474999999999994</c:v>
                </c:pt>
                <c:pt idx="51">
                  <c:v>72.474999999999994</c:v>
                </c:pt>
                <c:pt idx="52">
                  <c:v>72.474999999999994</c:v>
                </c:pt>
                <c:pt idx="53">
                  <c:v>72.474999999999994</c:v>
                </c:pt>
                <c:pt idx="54">
                  <c:v>72.474999999999994</c:v>
                </c:pt>
                <c:pt idx="55">
                  <c:v>72.474999999999994</c:v>
                </c:pt>
                <c:pt idx="56">
                  <c:v>72.474999999999994</c:v>
                </c:pt>
                <c:pt idx="57">
                  <c:v>72.340999999999994</c:v>
                </c:pt>
                <c:pt idx="58">
                  <c:v>72.340999999999994</c:v>
                </c:pt>
                <c:pt idx="59">
                  <c:v>72.206000000000003</c:v>
                </c:pt>
                <c:pt idx="60">
                  <c:v>72.206000000000003</c:v>
                </c:pt>
                <c:pt idx="61">
                  <c:v>72.206000000000003</c:v>
                </c:pt>
                <c:pt idx="62">
                  <c:v>72.206000000000003</c:v>
                </c:pt>
                <c:pt idx="63">
                  <c:v>72.206000000000003</c:v>
                </c:pt>
                <c:pt idx="64">
                  <c:v>72.066999999999993</c:v>
                </c:pt>
                <c:pt idx="65">
                  <c:v>71.787999999999997</c:v>
                </c:pt>
                <c:pt idx="66">
                  <c:v>71.787999999999997</c:v>
                </c:pt>
                <c:pt idx="67">
                  <c:v>71.787999999999997</c:v>
                </c:pt>
                <c:pt idx="68">
                  <c:v>71.787999999999997</c:v>
                </c:pt>
                <c:pt idx="69">
                  <c:v>71.787999999999997</c:v>
                </c:pt>
                <c:pt idx="70">
                  <c:v>71.787999999999997</c:v>
                </c:pt>
                <c:pt idx="71">
                  <c:v>71.787999999999997</c:v>
                </c:pt>
                <c:pt idx="72">
                  <c:v>71.646000000000001</c:v>
                </c:pt>
                <c:pt idx="73">
                  <c:v>71.501000000000005</c:v>
                </c:pt>
                <c:pt idx="74">
                  <c:v>71.355999999999995</c:v>
                </c:pt>
                <c:pt idx="75">
                  <c:v>71.064999999999998</c:v>
                </c:pt>
                <c:pt idx="76">
                  <c:v>70.629000000000005</c:v>
                </c:pt>
                <c:pt idx="77">
                  <c:v>70.629000000000005</c:v>
                </c:pt>
                <c:pt idx="78">
                  <c:v>70.629000000000005</c:v>
                </c:pt>
                <c:pt idx="79">
                  <c:v>70.337999999999994</c:v>
                </c:pt>
                <c:pt idx="80">
                  <c:v>70.191999999999993</c:v>
                </c:pt>
                <c:pt idx="81">
                  <c:v>70.191999999999993</c:v>
                </c:pt>
                <c:pt idx="82">
                  <c:v>70.045000000000002</c:v>
                </c:pt>
                <c:pt idx="83">
                  <c:v>69.748999999999995</c:v>
                </c:pt>
                <c:pt idx="84">
                  <c:v>69.599999999999994</c:v>
                </c:pt>
                <c:pt idx="85">
                  <c:v>69.447999999999993</c:v>
                </c:pt>
                <c:pt idx="86">
                  <c:v>69.143000000000001</c:v>
                </c:pt>
                <c:pt idx="87">
                  <c:v>69.143000000000001</c:v>
                </c:pt>
                <c:pt idx="88">
                  <c:v>68.989000000000004</c:v>
                </c:pt>
                <c:pt idx="89">
                  <c:v>68.682000000000002</c:v>
                </c:pt>
                <c:pt idx="90">
                  <c:v>68.682000000000002</c:v>
                </c:pt>
                <c:pt idx="91">
                  <c:v>68.528000000000006</c:v>
                </c:pt>
                <c:pt idx="92">
                  <c:v>68.528000000000006</c:v>
                </c:pt>
                <c:pt idx="93">
                  <c:v>68.218000000000004</c:v>
                </c:pt>
                <c:pt idx="94">
                  <c:v>68.063000000000002</c:v>
                </c:pt>
                <c:pt idx="95">
                  <c:v>67.906000000000006</c:v>
                </c:pt>
                <c:pt idx="96">
                  <c:v>67.906000000000006</c:v>
                </c:pt>
                <c:pt idx="97">
                  <c:v>67.747</c:v>
                </c:pt>
                <c:pt idx="98">
                  <c:v>67.585999999999999</c:v>
                </c:pt>
                <c:pt idx="99">
                  <c:v>67.585999999999999</c:v>
                </c:pt>
                <c:pt idx="100">
                  <c:v>67.585999999999999</c:v>
                </c:pt>
                <c:pt idx="101">
                  <c:v>67.260999999999996</c:v>
                </c:pt>
                <c:pt idx="102">
                  <c:v>67.260999999999996</c:v>
                </c:pt>
                <c:pt idx="103">
                  <c:v>67.260999999999996</c:v>
                </c:pt>
                <c:pt idx="104">
                  <c:v>67.260999999999996</c:v>
                </c:pt>
                <c:pt idx="105">
                  <c:v>67.260999999999996</c:v>
                </c:pt>
                <c:pt idx="106">
                  <c:v>67.260999999999996</c:v>
                </c:pt>
                <c:pt idx="107">
                  <c:v>67.260999999999996</c:v>
                </c:pt>
                <c:pt idx="108">
                  <c:v>67.096000000000004</c:v>
                </c:pt>
                <c:pt idx="109">
                  <c:v>67.096000000000004</c:v>
                </c:pt>
                <c:pt idx="110">
                  <c:v>66.926000000000002</c:v>
                </c:pt>
                <c:pt idx="111">
                  <c:v>66.414000000000001</c:v>
                </c:pt>
                <c:pt idx="112">
                  <c:v>66.242999999999995</c:v>
                </c:pt>
                <c:pt idx="113">
                  <c:v>66.242999999999995</c:v>
                </c:pt>
                <c:pt idx="114">
                  <c:v>66.242999999999995</c:v>
                </c:pt>
                <c:pt idx="115">
                  <c:v>66.069999999999993</c:v>
                </c:pt>
                <c:pt idx="116">
                  <c:v>66.069999999999993</c:v>
                </c:pt>
                <c:pt idx="117">
                  <c:v>66.069999999999993</c:v>
                </c:pt>
                <c:pt idx="118">
                  <c:v>66.069999999999993</c:v>
                </c:pt>
                <c:pt idx="119">
                  <c:v>65.893000000000001</c:v>
                </c:pt>
                <c:pt idx="120">
                  <c:v>65.713999999999999</c:v>
                </c:pt>
                <c:pt idx="121">
                  <c:v>65.531000000000006</c:v>
                </c:pt>
                <c:pt idx="122">
                  <c:v>65.531000000000006</c:v>
                </c:pt>
                <c:pt idx="123">
                  <c:v>65.346999999999994</c:v>
                </c:pt>
                <c:pt idx="124">
                  <c:v>65.346999999999994</c:v>
                </c:pt>
                <c:pt idx="125">
                  <c:v>65.346999999999994</c:v>
                </c:pt>
                <c:pt idx="126">
                  <c:v>65.346999999999994</c:v>
                </c:pt>
                <c:pt idx="127">
                  <c:v>65.346999999999994</c:v>
                </c:pt>
                <c:pt idx="128">
                  <c:v>65.346999999999994</c:v>
                </c:pt>
                <c:pt idx="129">
                  <c:v>65.346999999999994</c:v>
                </c:pt>
                <c:pt idx="130">
                  <c:v>65.346999999999994</c:v>
                </c:pt>
                <c:pt idx="131">
                  <c:v>65.346999999999994</c:v>
                </c:pt>
                <c:pt idx="132">
                  <c:v>65.346999999999994</c:v>
                </c:pt>
                <c:pt idx="133">
                  <c:v>65.346999999999994</c:v>
                </c:pt>
                <c:pt idx="134">
                  <c:v>64.941999999999993</c:v>
                </c:pt>
                <c:pt idx="135">
                  <c:v>64.941999999999993</c:v>
                </c:pt>
                <c:pt idx="136">
                  <c:v>64.739000000000004</c:v>
                </c:pt>
                <c:pt idx="137">
                  <c:v>64.534000000000006</c:v>
                </c:pt>
                <c:pt idx="138">
                  <c:v>64.534000000000006</c:v>
                </c:pt>
                <c:pt idx="139">
                  <c:v>64.534000000000006</c:v>
                </c:pt>
                <c:pt idx="140">
                  <c:v>64.534000000000006</c:v>
                </c:pt>
                <c:pt idx="141">
                  <c:v>64.534000000000006</c:v>
                </c:pt>
                <c:pt idx="142">
                  <c:v>64.534000000000006</c:v>
                </c:pt>
                <c:pt idx="143">
                  <c:v>64.326999999999998</c:v>
                </c:pt>
                <c:pt idx="144">
                  <c:v>64.326999999999998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DCM (N = 848)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97.161000000000001</c:v>
                </c:pt>
                <c:pt idx="2">
                  <c:v>95.483000000000004</c:v>
                </c:pt>
                <c:pt idx="3">
                  <c:v>95.361999999999995</c:v>
                </c:pt>
                <c:pt idx="4">
                  <c:v>95.117999999999995</c:v>
                </c:pt>
                <c:pt idx="5">
                  <c:v>94.63</c:v>
                </c:pt>
                <c:pt idx="6">
                  <c:v>94.263000000000005</c:v>
                </c:pt>
                <c:pt idx="7">
                  <c:v>94.018000000000001</c:v>
                </c:pt>
                <c:pt idx="8">
                  <c:v>93.772999999999996</c:v>
                </c:pt>
                <c:pt idx="9">
                  <c:v>93.403999999999996</c:v>
                </c:pt>
                <c:pt idx="10">
                  <c:v>93.403999999999996</c:v>
                </c:pt>
                <c:pt idx="11">
                  <c:v>92.912000000000006</c:v>
                </c:pt>
                <c:pt idx="12">
                  <c:v>92.539000000000001</c:v>
                </c:pt>
                <c:pt idx="13">
                  <c:v>92.414000000000001</c:v>
                </c:pt>
                <c:pt idx="14">
                  <c:v>91.903000000000006</c:v>
                </c:pt>
                <c:pt idx="15">
                  <c:v>91.39</c:v>
                </c:pt>
                <c:pt idx="16">
                  <c:v>91.132999999999996</c:v>
                </c:pt>
                <c:pt idx="17">
                  <c:v>91.132999999999996</c:v>
                </c:pt>
                <c:pt idx="18">
                  <c:v>91.004000000000005</c:v>
                </c:pt>
                <c:pt idx="19">
                  <c:v>90.873999999999995</c:v>
                </c:pt>
                <c:pt idx="20">
                  <c:v>90.483999999999995</c:v>
                </c:pt>
                <c:pt idx="21">
                  <c:v>90.224000000000004</c:v>
                </c:pt>
                <c:pt idx="22">
                  <c:v>90.093999999999994</c:v>
                </c:pt>
                <c:pt idx="23">
                  <c:v>89.962000000000003</c:v>
                </c:pt>
                <c:pt idx="24">
                  <c:v>89.826999999999998</c:v>
                </c:pt>
                <c:pt idx="25">
                  <c:v>89.688999999999993</c:v>
                </c:pt>
                <c:pt idx="26">
                  <c:v>89.269000000000005</c:v>
                </c:pt>
                <c:pt idx="27">
                  <c:v>89.126999999999995</c:v>
                </c:pt>
                <c:pt idx="28">
                  <c:v>88.984999999999999</c:v>
                </c:pt>
                <c:pt idx="29">
                  <c:v>88.700999999999993</c:v>
                </c:pt>
                <c:pt idx="30">
                  <c:v>88.415999999999997</c:v>
                </c:pt>
                <c:pt idx="31">
                  <c:v>88.415999999999997</c:v>
                </c:pt>
                <c:pt idx="32">
                  <c:v>88.272999999999996</c:v>
                </c:pt>
                <c:pt idx="33">
                  <c:v>88.13</c:v>
                </c:pt>
                <c:pt idx="34">
                  <c:v>88.13</c:v>
                </c:pt>
                <c:pt idx="35">
                  <c:v>87.84</c:v>
                </c:pt>
                <c:pt idx="36">
                  <c:v>87.692999999999998</c:v>
                </c:pt>
                <c:pt idx="37">
                  <c:v>87.239000000000004</c:v>
                </c:pt>
                <c:pt idx="38">
                  <c:v>86.933000000000007</c:v>
                </c:pt>
                <c:pt idx="39">
                  <c:v>86.468000000000004</c:v>
                </c:pt>
                <c:pt idx="40">
                  <c:v>86.313000000000002</c:v>
                </c:pt>
                <c:pt idx="41">
                  <c:v>86.156999999999996</c:v>
                </c:pt>
                <c:pt idx="42">
                  <c:v>86.001999999999995</c:v>
                </c:pt>
                <c:pt idx="43">
                  <c:v>85.846000000000004</c:v>
                </c:pt>
                <c:pt idx="44">
                  <c:v>85.688000000000002</c:v>
                </c:pt>
                <c:pt idx="45">
                  <c:v>85.688000000000002</c:v>
                </c:pt>
                <c:pt idx="46">
                  <c:v>85.688000000000002</c:v>
                </c:pt>
                <c:pt idx="47">
                  <c:v>85.528000000000006</c:v>
                </c:pt>
                <c:pt idx="48">
                  <c:v>85.528000000000006</c:v>
                </c:pt>
                <c:pt idx="49">
                  <c:v>85.358000000000004</c:v>
                </c:pt>
                <c:pt idx="50">
                  <c:v>85.013999999999996</c:v>
                </c:pt>
                <c:pt idx="51">
                  <c:v>85.013999999999996</c:v>
                </c:pt>
                <c:pt idx="52">
                  <c:v>85.013999999999996</c:v>
                </c:pt>
                <c:pt idx="53">
                  <c:v>84.840999999999994</c:v>
                </c:pt>
                <c:pt idx="54">
                  <c:v>84.668999999999997</c:v>
                </c:pt>
                <c:pt idx="55">
                  <c:v>84.495000000000005</c:v>
                </c:pt>
                <c:pt idx="56">
                  <c:v>84.322000000000003</c:v>
                </c:pt>
                <c:pt idx="57">
                  <c:v>84.322000000000003</c:v>
                </c:pt>
                <c:pt idx="58">
                  <c:v>83.97</c:v>
                </c:pt>
                <c:pt idx="59">
                  <c:v>83.792000000000002</c:v>
                </c:pt>
                <c:pt idx="60">
                  <c:v>83.614000000000004</c:v>
                </c:pt>
                <c:pt idx="61">
                  <c:v>83.614000000000004</c:v>
                </c:pt>
                <c:pt idx="62">
                  <c:v>83.614000000000004</c:v>
                </c:pt>
                <c:pt idx="63">
                  <c:v>83.423000000000002</c:v>
                </c:pt>
                <c:pt idx="64">
                  <c:v>83.423000000000002</c:v>
                </c:pt>
                <c:pt idx="65">
                  <c:v>83.423000000000002</c:v>
                </c:pt>
                <c:pt idx="66">
                  <c:v>83.423000000000002</c:v>
                </c:pt>
                <c:pt idx="67">
                  <c:v>83.230999999999995</c:v>
                </c:pt>
                <c:pt idx="68">
                  <c:v>82.846000000000004</c:v>
                </c:pt>
                <c:pt idx="69">
                  <c:v>82.846000000000004</c:v>
                </c:pt>
                <c:pt idx="70">
                  <c:v>82.653000000000006</c:v>
                </c:pt>
                <c:pt idx="71">
                  <c:v>82.064999999999998</c:v>
                </c:pt>
                <c:pt idx="72">
                  <c:v>81.67</c:v>
                </c:pt>
                <c:pt idx="73">
                  <c:v>81.67</c:v>
                </c:pt>
                <c:pt idx="74">
                  <c:v>81.459000000000003</c:v>
                </c:pt>
                <c:pt idx="75">
                  <c:v>81.245999999999995</c:v>
                </c:pt>
                <c:pt idx="76">
                  <c:v>81.245999999999995</c:v>
                </c:pt>
                <c:pt idx="77">
                  <c:v>81.245999999999995</c:v>
                </c:pt>
                <c:pt idx="78">
                  <c:v>81.245999999999995</c:v>
                </c:pt>
                <c:pt idx="79">
                  <c:v>81.245999999999995</c:v>
                </c:pt>
                <c:pt idx="80">
                  <c:v>81.245999999999995</c:v>
                </c:pt>
                <c:pt idx="81">
                  <c:v>81.028999999999996</c:v>
                </c:pt>
                <c:pt idx="82">
                  <c:v>80.588999999999999</c:v>
                </c:pt>
                <c:pt idx="83">
                  <c:v>80.588999999999999</c:v>
                </c:pt>
                <c:pt idx="84">
                  <c:v>80.588999999999999</c:v>
                </c:pt>
                <c:pt idx="85">
                  <c:v>80.350999999999999</c:v>
                </c:pt>
                <c:pt idx="86">
                  <c:v>80.350999999999999</c:v>
                </c:pt>
                <c:pt idx="87">
                  <c:v>80.350999999999999</c:v>
                </c:pt>
                <c:pt idx="88">
                  <c:v>80.350999999999999</c:v>
                </c:pt>
                <c:pt idx="89">
                  <c:v>80.350999999999999</c:v>
                </c:pt>
                <c:pt idx="90">
                  <c:v>80.103999999999999</c:v>
                </c:pt>
                <c:pt idx="91">
                  <c:v>79.855000000000004</c:v>
                </c:pt>
                <c:pt idx="92">
                  <c:v>79.605999999999995</c:v>
                </c:pt>
                <c:pt idx="93">
                  <c:v>79.605999999999995</c:v>
                </c:pt>
                <c:pt idx="94">
                  <c:v>79.605999999999995</c:v>
                </c:pt>
                <c:pt idx="95">
                  <c:v>79.605999999999995</c:v>
                </c:pt>
                <c:pt idx="96">
                  <c:v>78.825000000000003</c:v>
                </c:pt>
                <c:pt idx="97">
                  <c:v>78.825000000000003</c:v>
                </c:pt>
                <c:pt idx="98">
                  <c:v>78.548000000000002</c:v>
                </c:pt>
                <c:pt idx="99">
                  <c:v>78.548000000000002</c:v>
                </c:pt>
                <c:pt idx="100">
                  <c:v>78.548000000000002</c:v>
                </c:pt>
                <c:pt idx="101">
                  <c:v>78.548000000000002</c:v>
                </c:pt>
                <c:pt idx="102">
                  <c:v>78.266999999999996</c:v>
                </c:pt>
                <c:pt idx="103">
                  <c:v>78.266999999999996</c:v>
                </c:pt>
                <c:pt idx="104">
                  <c:v>78.266999999999996</c:v>
                </c:pt>
                <c:pt idx="105">
                  <c:v>78.266999999999996</c:v>
                </c:pt>
                <c:pt idx="106">
                  <c:v>77.974999999999994</c:v>
                </c:pt>
                <c:pt idx="107">
                  <c:v>77.974999999999994</c:v>
                </c:pt>
                <c:pt idx="108">
                  <c:v>77.974999999999994</c:v>
                </c:pt>
                <c:pt idx="109">
                  <c:v>77.974999999999994</c:v>
                </c:pt>
                <c:pt idx="110">
                  <c:v>77.974999999999994</c:v>
                </c:pt>
                <c:pt idx="111">
                  <c:v>77.974999999999994</c:v>
                </c:pt>
                <c:pt idx="112">
                  <c:v>77.974999999999994</c:v>
                </c:pt>
                <c:pt idx="113">
                  <c:v>77.974999999999994</c:v>
                </c:pt>
                <c:pt idx="114">
                  <c:v>77.974999999999994</c:v>
                </c:pt>
                <c:pt idx="115">
                  <c:v>77.296999999999997</c:v>
                </c:pt>
                <c:pt idx="116">
                  <c:v>77.296999999999997</c:v>
                </c:pt>
                <c:pt idx="117">
                  <c:v>77.296999999999997</c:v>
                </c:pt>
                <c:pt idx="118">
                  <c:v>77.296999999999997</c:v>
                </c:pt>
                <c:pt idx="119">
                  <c:v>77.296999999999997</c:v>
                </c:pt>
                <c:pt idx="120">
                  <c:v>76.938999999999993</c:v>
                </c:pt>
                <c:pt idx="121">
                  <c:v>76.938999999999993</c:v>
                </c:pt>
                <c:pt idx="122">
                  <c:v>76.938999999999993</c:v>
                </c:pt>
                <c:pt idx="123">
                  <c:v>76.56</c:v>
                </c:pt>
                <c:pt idx="124">
                  <c:v>76.56</c:v>
                </c:pt>
                <c:pt idx="125">
                  <c:v>76.56</c:v>
                </c:pt>
                <c:pt idx="126">
                  <c:v>76.56</c:v>
                </c:pt>
                <c:pt idx="127">
                  <c:v>76.56</c:v>
                </c:pt>
                <c:pt idx="128">
                  <c:v>75.783000000000001</c:v>
                </c:pt>
                <c:pt idx="129">
                  <c:v>75.783000000000001</c:v>
                </c:pt>
                <c:pt idx="130">
                  <c:v>75.783000000000001</c:v>
                </c:pt>
                <c:pt idx="131">
                  <c:v>75.783000000000001</c:v>
                </c:pt>
                <c:pt idx="132">
                  <c:v>75.783000000000001</c:v>
                </c:pt>
                <c:pt idx="133">
                  <c:v>75.783000000000001</c:v>
                </c:pt>
                <c:pt idx="134">
                  <c:v>75.358999999999995</c:v>
                </c:pt>
                <c:pt idx="135">
                  <c:v>75.358999999999995</c:v>
                </c:pt>
                <c:pt idx="136">
                  <c:v>75.358999999999995</c:v>
                </c:pt>
                <c:pt idx="137">
                  <c:v>75.358999999999995</c:v>
                </c:pt>
                <c:pt idx="138">
                  <c:v>75.358999999999995</c:v>
                </c:pt>
                <c:pt idx="139">
                  <c:v>75.358999999999995</c:v>
                </c:pt>
                <c:pt idx="140">
                  <c:v>75.358999999999995</c:v>
                </c:pt>
                <c:pt idx="141">
                  <c:v>75.358999999999995</c:v>
                </c:pt>
                <c:pt idx="142">
                  <c:v>75.358999999999995</c:v>
                </c:pt>
                <c:pt idx="143">
                  <c:v>75.358999999999995</c:v>
                </c:pt>
                <c:pt idx="144">
                  <c:v>75.358999999999995</c:v>
                </c:pt>
                <c:pt idx="145">
                  <c:v>75.358999999999995</c:v>
                </c:pt>
                <c:pt idx="146">
                  <c:v>75.358999999999995</c:v>
                </c:pt>
                <c:pt idx="147">
                  <c:v>75.358999999999995</c:v>
                </c:pt>
                <c:pt idx="148">
                  <c:v>75.358999999999995</c:v>
                </c:pt>
                <c:pt idx="149">
                  <c:v>74.86</c:v>
                </c:pt>
                <c:pt idx="150">
                  <c:v>74.86</c:v>
                </c:pt>
                <c:pt idx="151">
                  <c:v>74.86</c:v>
                </c:pt>
                <c:pt idx="152">
                  <c:v>74.86</c:v>
                </c:pt>
                <c:pt idx="153">
                  <c:v>74.86</c:v>
                </c:pt>
                <c:pt idx="154">
                  <c:v>74.86</c:v>
                </c:pt>
                <c:pt idx="155">
                  <c:v>74.343999999999994</c:v>
                </c:pt>
                <c:pt idx="156">
                  <c:v>74.343999999999994</c:v>
                </c:pt>
                <c:pt idx="157">
                  <c:v>74.343999999999994</c:v>
                </c:pt>
                <c:pt idx="158">
                  <c:v>74.343999999999994</c:v>
                </c:pt>
                <c:pt idx="159">
                  <c:v>74.343999999999994</c:v>
                </c:pt>
                <c:pt idx="160">
                  <c:v>74.343999999999994</c:v>
                </c:pt>
                <c:pt idx="161">
                  <c:v>73.754000000000005</c:v>
                </c:pt>
                <c:pt idx="162">
                  <c:v>73.754000000000005</c:v>
                </c:pt>
                <c:pt idx="163">
                  <c:v>73.754000000000005</c:v>
                </c:pt>
                <c:pt idx="164">
                  <c:v>73.754000000000005</c:v>
                </c:pt>
                <c:pt idx="165">
                  <c:v>73.754000000000005</c:v>
                </c:pt>
                <c:pt idx="166">
                  <c:v>73.754000000000005</c:v>
                </c:pt>
                <c:pt idx="167">
                  <c:v>73.754000000000005</c:v>
                </c:pt>
                <c:pt idx="168">
                  <c:v>73.754000000000005</c:v>
                </c:pt>
                <c:pt idx="169">
                  <c:v>73.754000000000005</c:v>
                </c:pt>
                <c:pt idx="170">
                  <c:v>73.754000000000005</c:v>
                </c:pt>
                <c:pt idx="171">
                  <c:v>73.754000000000005</c:v>
                </c:pt>
                <c:pt idx="172">
                  <c:v>73.754000000000005</c:v>
                </c:pt>
                <c:pt idx="173">
                  <c:v>73.754000000000005</c:v>
                </c:pt>
                <c:pt idx="174">
                  <c:v>73.754000000000005</c:v>
                </c:pt>
                <c:pt idx="175">
                  <c:v>73.754000000000005</c:v>
                </c:pt>
                <c:pt idx="176">
                  <c:v>73.754000000000005</c:v>
                </c:pt>
                <c:pt idx="177">
                  <c:v>73.754000000000005</c:v>
                </c:pt>
                <c:pt idx="178">
                  <c:v>73.754000000000005</c:v>
                </c:pt>
                <c:pt idx="179">
                  <c:v>73.754000000000005</c:v>
                </c:pt>
                <c:pt idx="180">
                  <c:v>73.754000000000005</c:v>
                </c:pt>
                <c:pt idx="181">
                  <c:v>72.977000000000004</c:v>
                </c:pt>
                <c:pt idx="182">
                  <c:v>72.977000000000004</c:v>
                </c:pt>
                <c:pt idx="183">
                  <c:v>72.977000000000004</c:v>
                </c:pt>
                <c:pt idx="184">
                  <c:v>72.977000000000004</c:v>
                </c:pt>
                <c:pt idx="185">
                  <c:v>72.977000000000004</c:v>
                </c:pt>
                <c:pt idx="186">
                  <c:v>72.977000000000004</c:v>
                </c:pt>
                <c:pt idx="187">
                  <c:v>72.977000000000004</c:v>
                </c:pt>
                <c:pt idx="188">
                  <c:v>72.977000000000004</c:v>
                </c:pt>
                <c:pt idx="189">
                  <c:v>72.977000000000004</c:v>
                </c:pt>
                <c:pt idx="190">
                  <c:v>72.977000000000004</c:v>
                </c:pt>
                <c:pt idx="191">
                  <c:v>72.977000000000004</c:v>
                </c:pt>
                <c:pt idx="192">
                  <c:v>72.977000000000004</c:v>
                </c:pt>
                <c:pt idx="193">
                  <c:v>72.977000000000004</c:v>
                </c:pt>
                <c:pt idx="194">
                  <c:v>72.977000000000004</c:v>
                </c:pt>
                <c:pt idx="195">
                  <c:v>72.977000000000004</c:v>
                </c:pt>
                <c:pt idx="196">
                  <c:v>72.977000000000004</c:v>
                </c:pt>
                <c:pt idx="197">
                  <c:v>72.977000000000004</c:v>
                </c:pt>
                <c:pt idx="198">
                  <c:v>72.977000000000004</c:v>
                </c:pt>
                <c:pt idx="199">
                  <c:v>72.977000000000004</c:v>
                </c:pt>
                <c:pt idx="200">
                  <c:v>72.977000000000004</c:v>
                </c:pt>
                <c:pt idx="201">
                  <c:v>72.977000000000004</c:v>
                </c:pt>
                <c:pt idx="202">
                  <c:v>72.977000000000004</c:v>
                </c:pt>
                <c:pt idx="203">
                  <c:v>72.977000000000004</c:v>
                </c:pt>
                <c:pt idx="204">
                  <c:v>72.977000000000004</c:v>
                </c:pt>
                <c:pt idx="205">
                  <c:v>72.977000000000004</c:v>
                </c:pt>
                <c:pt idx="206">
                  <c:v>72.977000000000004</c:v>
                </c:pt>
                <c:pt idx="207">
                  <c:v>72.977000000000004</c:v>
                </c:pt>
                <c:pt idx="208">
                  <c:v>72.977000000000004</c:v>
                </c:pt>
                <c:pt idx="209">
                  <c:v>72.977000000000004</c:v>
                </c:pt>
                <c:pt idx="210">
                  <c:v>72.977000000000004</c:v>
                </c:pt>
                <c:pt idx="211">
                  <c:v>72.977000000000004</c:v>
                </c:pt>
                <c:pt idx="212">
                  <c:v>72.977000000000004</c:v>
                </c:pt>
                <c:pt idx="213">
                  <c:v>72.977000000000004</c:v>
                </c:pt>
                <c:pt idx="214">
                  <c:v>72.977000000000004</c:v>
                </c:pt>
                <c:pt idx="215">
                  <c:v>72.977000000000004</c:v>
                </c:pt>
                <c:pt idx="216">
                  <c:v>72.977000000000004</c:v>
                </c:pt>
                <c:pt idx="217">
                  <c:v>71.319000000000003</c:v>
                </c:pt>
                <c:pt idx="218">
                  <c:v>71.319000000000003</c:v>
                </c:pt>
                <c:pt idx="219">
                  <c:v>71.319000000000003</c:v>
                </c:pt>
                <c:pt idx="220">
                  <c:v>71.319000000000003</c:v>
                </c:pt>
                <c:pt idx="221">
                  <c:v>71.319000000000003</c:v>
                </c:pt>
                <c:pt idx="222">
                  <c:v>71.319000000000003</c:v>
                </c:pt>
                <c:pt idx="223">
                  <c:v>71.319000000000003</c:v>
                </c:pt>
                <c:pt idx="224">
                  <c:v>71.319000000000003</c:v>
                </c:pt>
                <c:pt idx="225">
                  <c:v>71.319000000000003</c:v>
                </c:pt>
                <c:pt idx="226">
                  <c:v>71.319000000000003</c:v>
                </c:pt>
                <c:pt idx="227">
                  <c:v>71.319000000000003</c:v>
                </c:pt>
                <c:pt idx="228">
                  <c:v>71.319000000000003</c:v>
                </c:pt>
                <c:pt idx="229">
                  <c:v>69.281000000000006</c:v>
                </c:pt>
                <c:pt idx="230">
                  <c:v>69.281000000000006</c:v>
                </c:pt>
                <c:pt idx="231">
                  <c:v>69.281000000000006</c:v>
                </c:pt>
                <c:pt idx="232">
                  <c:v>66.891999999999996</c:v>
                </c:pt>
                <c:pt idx="233">
                  <c:v>66.891999999999996</c:v>
                </c:pt>
                <c:pt idx="234">
                  <c:v>66.891999999999996</c:v>
                </c:pt>
                <c:pt idx="235">
                  <c:v>66.891999999999996</c:v>
                </c:pt>
                <c:pt idx="236">
                  <c:v>66.891999999999996</c:v>
                </c:pt>
                <c:pt idx="237">
                  <c:v>66.891999999999996</c:v>
                </c:pt>
                <c:pt idx="238">
                  <c:v>66.891999999999996</c:v>
                </c:pt>
                <c:pt idx="239">
                  <c:v>66.891999999999996</c:v>
                </c:pt>
                <c:pt idx="240">
                  <c:v>66.891999999999996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B1-428C-99B0-AE75F1F4A3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 = 183)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Sheet1!$E$2:$E$242</c:f>
              <c:numCache>
                <c:formatCode>General</c:formatCode>
                <c:ptCount val="241"/>
                <c:pt idx="0">
                  <c:v>100</c:v>
                </c:pt>
                <c:pt idx="1">
                  <c:v>93.960999999999999</c:v>
                </c:pt>
                <c:pt idx="2">
                  <c:v>91.164000000000001</c:v>
                </c:pt>
                <c:pt idx="3">
                  <c:v>88.899000000000001</c:v>
                </c:pt>
                <c:pt idx="4">
                  <c:v>86.600999999999999</c:v>
                </c:pt>
                <c:pt idx="5">
                  <c:v>84.869</c:v>
                </c:pt>
                <c:pt idx="6">
                  <c:v>84.290999999999997</c:v>
                </c:pt>
                <c:pt idx="7">
                  <c:v>83.713999999999999</c:v>
                </c:pt>
                <c:pt idx="8">
                  <c:v>83.137</c:v>
                </c:pt>
                <c:pt idx="9">
                  <c:v>82.555000000000007</c:v>
                </c:pt>
                <c:pt idx="10">
                  <c:v>82.555000000000007</c:v>
                </c:pt>
                <c:pt idx="11">
                  <c:v>82.555000000000007</c:v>
                </c:pt>
                <c:pt idx="12">
                  <c:v>82.555000000000007</c:v>
                </c:pt>
                <c:pt idx="13">
                  <c:v>82.555000000000007</c:v>
                </c:pt>
                <c:pt idx="14">
                  <c:v>82.555000000000007</c:v>
                </c:pt>
                <c:pt idx="15">
                  <c:v>81.924999999999997</c:v>
                </c:pt>
                <c:pt idx="16">
                  <c:v>81.924999999999997</c:v>
                </c:pt>
                <c:pt idx="17">
                  <c:v>81.924999999999997</c:v>
                </c:pt>
                <c:pt idx="18">
                  <c:v>80.665000000000006</c:v>
                </c:pt>
                <c:pt idx="19">
                  <c:v>80.665000000000006</c:v>
                </c:pt>
                <c:pt idx="20">
                  <c:v>80.665000000000006</c:v>
                </c:pt>
                <c:pt idx="21">
                  <c:v>79.384</c:v>
                </c:pt>
                <c:pt idx="22">
                  <c:v>78.744</c:v>
                </c:pt>
                <c:pt idx="23">
                  <c:v>78.744</c:v>
                </c:pt>
                <c:pt idx="24">
                  <c:v>78.744</c:v>
                </c:pt>
                <c:pt idx="25">
                  <c:v>78.744</c:v>
                </c:pt>
                <c:pt idx="26">
                  <c:v>78.744</c:v>
                </c:pt>
                <c:pt idx="27">
                  <c:v>78.744</c:v>
                </c:pt>
                <c:pt idx="28">
                  <c:v>78.744</c:v>
                </c:pt>
                <c:pt idx="29">
                  <c:v>78.058999999999997</c:v>
                </c:pt>
                <c:pt idx="30">
                  <c:v>77.375</c:v>
                </c:pt>
                <c:pt idx="31">
                  <c:v>77.375</c:v>
                </c:pt>
                <c:pt idx="32">
                  <c:v>75.992999999999995</c:v>
                </c:pt>
                <c:pt idx="33">
                  <c:v>75.302000000000007</c:v>
                </c:pt>
                <c:pt idx="34">
                  <c:v>75.302000000000007</c:v>
                </c:pt>
                <c:pt idx="35">
                  <c:v>75.302000000000007</c:v>
                </c:pt>
                <c:pt idx="36">
                  <c:v>75.302000000000007</c:v>
                </c:pt>
                <c:pt idx="37">
                  <c:v>75.302000000000007</c:v>
                </c:pt>
                <c:pt idx="38">
                  <c:v>75.302000000000007</c:v>
                </c:pt>
                <c:pt idx="39">
                  <c:v>75.302000000000007</c:v>
                </c:pt>
                <c:pt idx="40">
                  <c:v>75.302000000000007</c:v>
                </c:pt>
                <c:pt idx="41">
                  <c:v>74.591999999999999</c:v>
                </c:pt>
                <c:pt idx="42">
                  <c:v>73.881</c:v>
                </c:pt>
                <c:pt idx="43">
                  <c:v>73.881</c:v>
                </c:pt>
                <c:pt idx="44">
                  <c:v>73.881</c:v>
                </c:pt>
                <c:pt idx="45">
                  <c:v>73.881</c:v>
                </c:pt>
                <c:pt idx="46">
                  <c:v>73.881</c:v>
                </c:pt>
                <c:pt idx="47">
                  <c:v>73.881</c:v>
                </c:pt>
                <c:pt idx="48">
                  <c:v>73.150000000000006</c:v>
                </c:pt>
                <c:pt idx="49">
                  <c:v>73.150000000000006</c:v>
                </c:pt>
                <c:pt idx="50">
                  <c:v>73.150000000000006</c:v>
                </c:pt>
                <c:pt idx="51">
                  <c:v>73.150000000000006</c:v>
                </c:pt>
                <c:pt idx="52">
                  <c:v>72.403000000000006</c:v>
                </c:pt>
                <c:pt idx="53">
                  <c:v>72.403000000000006</c:v>
                </c:pt>
                <c:pt idx="54">
                  <c:v>72.403000000000006</c:v>
                </c:pt>
                <c:pt idx="55">
                  <c:v>72.403000000000006</c:v>
                </c:pt>
                <c:pt idx="56">
                  <c:v>72.403000000000006</c:v>
                </c:pt>
                <c:pt idx="57">
                  <c:v>72.403000000000006</c:v>
                </c:pt>
                <c:pt idx="58">
                  <c:v>72.403000000000006</c:v>
                </c:pt>
                <c:pt idx="59">
                  <c:v>71.641000000000005</c:v>
                </c:pt>
                <c:pt idx="60">
                  <c:v>70.853999999999999</c:v>
                </c:pt>
                <c:pt idx="61">
                  <c:v>70.853999999999999</c:v>
                </c:pt>
                <c:pt idx="62">
                  <c:v>70.853999999999999</c:v>
                </c:pt>
                <c:pt idx="63">
                  <c:v>70.853999999999999</c:v>
                </c:pt>
                <c:pt idx="64">
                  <c:v>70.853999999999999</c:v>
                </c:pt>
                <c:pt idx="65">
                  <c:v>70.853999999999999</c:v>
                </c:pt>
                <c:pt idx="66">
                  <c:v>70.853999999999999</c:v>
                </c:pt>
                <c:pt idx="67">
                  <c:v>70.853999999999999</c:v>
                </c:pt>
                <c:pt idx="68">
                  <c:v>70.049000000000007</c:v>
                </c:pt>
                <c:pt idx="69">
                  <c:v>69.224999999999994</c:v>
                </c:pt>
                <c:pt idx="70">
                  <c:v>69.224999999999994</c:v>
                </c:pt>
                <c:pt idx="71">
                  <c:v>68.358999999999995</c:v>
                </c:pt>
                <c:pt idx="72">
                  <c:v>68.358999999999995</c:v>
                </c:pt>
                <c:pt idx="73">
                  <c:v>68.358999999999995</c:v>
                </c:pt>
                <c:pt idx="74">
                  <c:v>68.358999999999995</c:v>
                </c:pt>
                <c:pt idx="75">
                  <c:v>68.358999999999995</c:v>
                </c:pt>
                <c:pt idx="76">
                  <c:v>68.358999999999995</c:v>
                </c:pt>
                <c:pt idx="77">
                  <c:v>68.358999999999995</c:v>
                </c:pt>
                <c:pt idx="78">
                  <c:v>68.358999999999995</c:v>
                </c:pt>
                <c:pt idx="79">
                  <c:v>68.358999999999995</c:v>
                </c:pt>
                <c:pt idx="80">
                  <c:v>68.358999999999995</c:v>
                </c:pt>
                <c:pt idx="81">
                  <c:v>68.358999999999995</c:v>
                </c:pt>
                <c:pt idx="82">
                  <c:v>68.358999999999995</c:v>
                </c:pt>
                <c:pt idx="83">
                  <c:v>68.358999999999995</c:v>
                </c:pt>
                <c:pt idx="84">
                  <c:v>68.358999999999995</c:v>
                </c:pt>
                <c:pt idx="85">
                  <c:v>67.274000000000001</c:v>
                </c:pt>
                <c:pt idx="86">
                  <c:v>67.274000000000001</c:v>
                </c:pt>
                <c:pt idx="87">
                  <c:v>67.274000000000001</c:v>
                </c:pt>
                <c:pt idx="88">
                  <c:v>67.274000000000001</c:v>
                </c:pt>
                <c:pt idx="89">
                  <c:v>67.274000000000001</c:v>
                </c:pt>
                <c:pt idx="90">
                  <c:v>66.153000000000006</c:v>
                </c:pt>
                <c:pt idx="91">
                  <c:v>66.153000000000006</c:v>
                </c:pt>
                <c:pt idx="92">
                  <c:v>66.153000000000006</c:v>
                </c:pt>
                <c:pt idx="93">
                  <c:v>66.153000000000006</c:v>
                </c:pt>
                <c:pt idx="94">
                  <c:v>66.153000000000006</c:v>
                </c:pt>
                <c:pt idx="95">
                  <c:v>66.153000000000006</c:v>
                </c:pt>
                <c:pt idx="96">
                  <c:v>66.153000000000006</c:v>
                </c:pt>
                <c:pt idx="97">
                  <c:v>66.153000000000006</c:v>
                </c:pt>
                <c:pt idx="98">
                  <c:v>66.153000000000006</c:v>
                </c:pt>
                <c:pt idx="99">
                  <c:v>66.153000000000006</c:v>
                </c:pt>
                <c:pt idx="100">
                  <c:v>66.153000000000006</c:v>
                </c:pt>
                <c:pt idx="101">
                  <c:v>66.153000000000006</c:v>
                </c:pt>
                <c:pt idx="102">
                  <c:v>66.153000000000006</c:v>
                </c:pt>
                <c:pt idx="103">
                  <c:v>66.153000000000006</c:v>
                </c:pt>
                <c:pt idx="104">
                  <c:v>66.153000000000006</c:v>
                </c:pt>
                <c:pt idx="105">
                  <c:v>66.153000000000006</c:v>
                </c:pt>
                <c:pt idx="106">
                  <c:v>66.153000000000006</c:v>
                </c:pt>
                <c:pt idx="107">
                  <c:v>66.153000000000006</c:v>
                </c:pt>
                <c:pt idx="108">
                  <c:v>66.153000000000006</c:v>
                </c:pt>
                <c:pt idx="109">
                  <c:v>66.153000000000006</c:v>
                </c:pt>
                <c:pt idx="110">
                  <c:v>66.153000000000006</c:v>
                </c:pt>
                <c:pt idx="111">
                  <c:v>66.153000000000006</c:v>
                </c:pt>
                <c:pt idx="112">
                  <c:v>66.153000000000006</c:v>
                </c:pt>
                <c:pt idx="113">
                  <c:v>66.153000000000006</c:v>
                </c:pt>
                <c:pt idx="114">
                  <c:v>64.412000000000006</c:v>
                </c:pt>
                <c:pt idx="115">
                  <c:v>64.412000000000006</c:v>
                </c:pt>
                <c:pt idx="116">
                  <c:v>64.412000000000006</c:v>
                </c:pt>
                <c:pt idx="117">
                  <c:v>64.412000000000006</c:v>
                </c:pt>
                <c:pt idx="118">
                  <c:v>64.412000000000006</c:v>
                </c:pt>
                <c:pt idx="119">
                  <c:v>64.412000000000006</c:v>
                </c:pt>
                <c:pt idx="120">
                  <c:v>64.412000000000006</c:v>
                </c:pt>
                <c:pt idx="121">
                  <c:v>62.265000000000001</c:v>
                </c:pt>
                <c:pt idx="122">
                  <c:v>62.265000000000001</c:v>
                </c:pt>
                <c:pt idx="123">
                  <c:v>62.265000000000001</c:v>
                </c:pt>
                <c:pt idx="124">
                  <c:v>62.265000000000001</c:v>
                </c:pt>
                <c:pt idx="125">
                  <c:v>62.265000000000001</c:v>
                </c:pt>
                <c:pt idx="126">
                  <c:v>62.265000000000001</c:v>
                </c:pt>
                <c:pt idx="127">
                  <c:v>62.265000000000001</c:v>
                </c:pt>
                <c:pt idx="128">
                  <c:v>62.265000000000001</c:v>
                </c:pt>
                <c:pt idx="129">
                  <c:v>62.265000000000001</c:v>
                </c:pt>
                <c:pt idx="130">
                  <c:v>62.265000000000001</c:v>
                </c:pt>
                <c:pt idx="131">
                  <c:v>62.265000000000001</c:v>
                </c:pt>
                <c:pt idx="132">
                  <c:v>62.265000000000001</c:v>
                </c:pt>
                <c:pt idx="133">
                  <c:v>59.152000000000001</c:v>
                </c:pt>
                <c:pt idx="134">
                  <c:v>59.152000000000001</c:v>
                </c:pt>
                <c:pt idx="135">
                  <c:v>59.152000000000001</c:v>
                </c:pt>
                <c:pt idx="136">
                  <c:v>59.152000000000001</c:v>
                </c:pt>
                <c:pt idx="137">
                  <c:v>59.152000000000001</c:v>
                </c:pt>
                <c:pt idx="138">
                  <c:v>59.152000000000001</c:v>
                </c:pt>
                <c:pt idx="139">
                  <c:v>59.152000000000001</c:v>
                </c:pt>
                <c:pt idx="140">
                  <c:v>59.152000000000001</c:v>
                </c:pt>
                <c:pt idx="141">
                  <c:v>59.152000000000001</c:v>
                </c:pt>
                <c:pt idx="142">
                  <c:v>59.152000000000001</c:v>
                </c:pt>
                <c:pt idx="143">
                  <c:v>59.152000000000001</c:v>
                </c:pt>
                <c:pt idx="144">
                  <c:v>59.152000000000001</c:v>
                </c:pt>
                <c:pt idx="145">
                  <c:v>59.152000000000001</c:v>
                </c:pt>
                <c:pt idx="146">
                  <c:v>59.152000000000001</c:v>
                </c:pt>
                <c:pt idx="147">
                  <c:v>59.152000000000001</c:v>
                </c:pt>
                <c:pt idx="148">
                  <c:v>59.152000000000001</c:v>
                </c:pt>
                <c:pt idx="149">
                  <c:v>59.152000000000001</c:v>
                </c:pt>
                <c:pt idx="150">
                  <c:v>59.152000000000001</c:v>
                </c:pt>
                <c:pt idx="151">
                  <c:v>59.152000000000001</c:v>
                </c:pt>
                <c:pt idx="152">
                  <c:v>59.152000000000001</c:v>
                </c:pt>
                <c:pt idx="153">
                  <c:v>59.152000000000001</c:v>
                </c:pt>
                <c:pt idx="154">
                  <c:v>59.152000000000001</c:v>
                </c:pt>
                <c:pt idx="155">
                  <c:v>59.152000000000001</c:v>
                </c:pt>
                <c:pt idx="156">
                  <c:v>59.152000000000001</c:v>
                </c:pt>
                <c:pt idx="157">
                  <c:v>59.152000000000001</c:v>
                </c:pt>
                <c:pt idx="158">
                  <c:v>59.152000000000001</c:v>
                </c:pt>
                <c:pt idx="159">
                  <c:v>59.152000000000001</c:v>
                </c:pt>
                <c:pt idx="160">
                  <c:v>59.152000000000001</c:v>
                </c:pt>
                <c:pt idx="161">
                  <c:v>59.152000000000001</c:v>
                </c:pt>
                <c:pt idx="162">
                  <c:v>59.152000000000001</c:v>
                </c:pt>
                <c:pt idx="163">
                  <c:v>59.152000000000001</c:v>
                </c:pt>
                <c:pt idx="164">
                  <c:v>59.152000000000001</c:v>
                </c:pt>
                <c:pt idx="165">
                  <c:v>59.152000000000001</c:v>
                </c:pt>
                <c:pt idx="166">
                  <c:v>59.152000000000001</c:v>
                </c:pt>
                <c:pt idx="167">
                  <c:v>59.152000000000001</c:v>
                </c:pt>
                <c:pt idx="168">
                  <c:v>59.152000000000001</c:v>
                </c:pt>
                <c:pt idx="169">
                  <c:v>59.152000000000001</c:v>
                </c:pt>
                <c:pt idx="170">
                  <c:v>59.152000000000001</c:v>
                </c:pt>
                <c:pt idx="171">
                  <c:v>59.152000000000001</c:v>
                </c:pt>
                <c:pt idx="172">
                  <c:v>59.152000000000001</c:v>
                </c:pt>
                <c:pt idx="173">
                  <c:v>59.152000000000001</c:v>
                </c:pt>
                <c:pt idx="174">
                  <c:v>59.152000000000001</c:v>
                </c:pt>
                <c:pt idx="175">
                  <c:v>59.152000000000001</c:v>
                </c:pt>
                <c:pt idx="176">
                  <c:v>59.152000000000001</c:v>
                </c:pt>
                <c:pt idx="177">
                  <c:v>59.152000000000001</c:v>
                </c:pt>
                <c:pt idx="178">
                  <c:v>59.152000000000001</c:v>
                </c:pt>
                <c:pt idx="179">
                  <c:v>59.152000000000001</c:v>
                </c:pt>
                <c:pt idx="180">
                  <c:v>59.152000000000001</c:v>
                </c:pt>
                <c:pt idx="181">
                  <c:v>59.152000000000001</c:v>
                </c:pt>
                <c:pt idx="182">
                  <c:v>59.152000000000001</c:v>
                </c:pt>
                <c:pt idx="183">
                  <c:v>59.152000000000001</c:v>
                </c:pt>
                <c:pt idx="184">
                  <c:v>59.152000000000001</c:v>
                </c:pt>
                <c:pt idx="185">
                  <c:v>59.152000000000001</c:v>
                </c:pt>
                <c:pt idx="186">
                  <c:v>59.152000000000001</c:v>
                </c:pt>
                <c:pt idx="187">
                  <c:v>59.152000000000001</c:v>
                </c:pt>
                <c:pt idx="188">
                  <c:v>59.152000000000001</c:v>
                </c:pt>
                <c:pt idx="189">
                  <c:v>59.152000000000001</c:v>
                </c:pt>
                <c:pt idx="190">
                  <c:v>59.152000000000001</c:v>
                </c:pt>
                <c:pt idx="191">
                  <c:v>59.152000000000001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D5-46C0-99F4-ECC9FAB98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7093866556154163E-2"/>
              <c:y val="0.310209533299675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921052631578948"/>
          <c:y val="1.4489361253052131E-2"/>
          <c:w val="0.86820175438596492"/>
          <c:h val="0.11225299869880973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5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6206658378229"/>
          <c:y val="0.12641344448874522"/>
          <c:w val="0.85968051006900936"/>
          <c:h val="0.74650196428043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Compatible (N = 1,360)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95.13</c:v>
                </c:pt>
                <c:pt idx="2">
                  <c:v>92.811999999999998</c:v>
                </c:pt>
                <c:pt idx="3">
                  <c:v>91.605999999999995</c:v>
                </c:pt>
                <c:pt idx="4">
                  <c:v>90.697000000000003</c:v>
                </c:pt>
                <c:pt idx="5">
                  <c:v>89.938999999999993</c:v>
                </c:pt>
                <c:pt idx="6">
                  <c:v>89.331000000000003</c:v>
                </c:pt>
                <c:pt idx="7">
                  <c:v>89.102999999999994</c:v>
                </c:pt>
                <c:pt idx="8">
                  <c:v>88.569000000000003</c:v>
                </c:pt>
                <c:pt idx="9">
                  <c:v>87.881</c:v>
                </c:pt>
                <c:pt idx="10">
                  <c:v>87.727000000000004</c:v>
                </c:pt>
                <c:pt idx="11">
                  <c:v>87.111000000000004</c:v>
                </c:pt>
                <c:pt idx="12">
                  <c:v>86.801000000000002</c:v>
                </c:pt>
                <c:pt idx="13">
                  <c:v>86.641999999999996</c:v>
                </c:pt>
                <c:pt idx="14">
                  <c:v>86.480999999999995</c:v>
                </c:pt>
                <c:pt idx="15">
                  <c:v>86.075999999999993</c:v>
                </c:pt>
                <c:pt idx="16">
                  <c:v>85.914000000000001</c:v>
                </c:pt>
                <c:pt idx="17">
                  <c:v>85.832999999999998</c:v>
                </c:pt>
                <c:pt idx="18">
                  <c:v>85.507999999999996</c:v>
                </c:pt>
                <c:pt idx="19">
                  <c:v>85.018000000000001</c:v>
                </c:pt>
                <c:pt idx="20">
                  <c:v>84.853999999999999</c:v>
                </c:pt>
                <c:pt idx="21">
                  <c:v>84.608000000000004</c:v>
                </c:pt>
                <c:pt idx="22">
                  <c:v>84.525999999999996</c:v>
                </c:pt>
                <c:pt idx="23">
                  <c:v>84.358999999999995</c:v>
                </c:pt>
                <c:pt idx="24">
                  <c:v>84.272999999999996</c:v>
                </c:pt>
                <c:pt idx="25">
                  <c:v>83.921999999999997</c:v>
                </c:pt>
                <c:pt idx="26">
                  <c:v>83.652000000000001</c:v>
                </c:pt>
                <c:pt idx="27">
                  <c:v>83.289000000000001</c:v>
                </c:pt>
                <c:pt idx="28">
                  <c:v>83.105999999999995</c:v>
                </c:pt>
                <c:pt idx="29">
                  <c:v>83.105999999999995</c:v>
                </c:pt>
                <c:pt idx="30">
                  <c:v>83.015000000000001</c:v>
                </c:pt>
                <c:pt idx="31">
                  <c:v>83.015000000000001</c:v>
                </c:pt>
                <c:pt idx="32">
                  <c:v>82.831999999999994</c:v>
                </c:pt>
                <c:pt idx="33">
                  <c:v>82.278999999999996</c:v>
                </c:pt>
                <c:pt idx="34">
                  <c:v>82.093999999999994</c:v>
                </c:pt>
                <c:pt idx="35">
                  <c:v>81.906999999999996</c:v>
                </c:pt>
                <c:pt idx="36">
                  <c:v>81.622</c:v>
                </c:pt>
                <c:pt idx="37">
                  <c:v>81.418999999999997</c:v>
                </c:pt>
                <c:pt idx="38">
                  <c:v>81.212000000000003</c:v>
                </c:pt>
                <c:pt idx="39">
                  <c:v>80.795000000000002</c:v>
                </c:pt>
                <c:pt idx="40">
                  <c:v>80.691000000000003</c:v>
                </c:pt>
                <c:pt idx="41">
                  <c:v>80.585999999999999</c:v>
                </c:pt>
                <c:pt idx="42">
                  <c:v>80.585999999999999</c:v>
                </c:pt>
                <c:pt idx="43">
                  <c:v>80.585999999999999</c:v>
                </c:pt>
                <c:pt idx="44">
                  <c:v>80.585999999999999</c:v>
                </c:pt>
                <c:pt idx="45">
                  <c:v>80.376000000000005</c:v>
                </c:pt>
                <c:pt idx="46">
                  <c:v>80.376000000000005</c:v>
                </c:pt>
                <c:pt idx="47">
                  <c:v>80.16</c:v>
                </c:pt>
                <c:pt idx="48">
                  <c:v>80.16</c:v>
                </c:pt>
                <c:pt idx="49">
                  <c:v>80.042000000000002</c:v>
                </c:pt>
                <c:pt idx="50">
                  <c:v>79.921999999999997</c:v>
                </c:pt>
                <c:pt idx="51">
                  <c:v>79.802000000000007</c:v>
                </c:pt>
                <c:pt idx="52">
                  <c:v>79.561000000000007</c:v>
                </c:pt>
                <c:pt idx="53">
                  <c:v>79.319000000000003</c:v>
                </c:pt>
                <c:pt idx="54">
                  <c:v>79.197999999999993</c:v>
                </c:pt>
                <c:pt idx="55">
                  <c:v>79.197999999999993</c:v>
                </c:pt>
                <c:pt idx="56">
                  <c:v>78.953999999999994</c:v>
                </c:pt>
                <c:pt idx="57">
                  <c:v>78.831999999999994</c:v>
                </c:pt>
                <c:pt idx="58">
                  <c:v>78.709000000000003</c:v>
                </c:pt>
                <c:pt idx="59">
                  <c:v>78.582999999999998</c:v>
                </c:pt>
                <c:pt idx="60">
                  <c:v>78.582999999999998</c:v>
                </c:pt>
                <c:pt idx="61">
                  <c:v>78.582999999999998</c:v>
                </c:pt>
                <c:pt idx="62">
                  <c:v>78.442999999999998</c:v>
                </c:pt>
                <c:pt idx="63">
                  <c:v>78.304000000000002</c:v>
                </c:pt>
                <c:pt idx="64">
                  <c:v>78.024000000000001</c:v>
                </c:pt>
                <c:pt idx="65">
                  <c:v>77.884</c:v>
                </c:pt>
                <c:pt idx="66">
                  <c:v>77.884</c:v>
                </c:pt>
                <c:pt idx="67">
                  <c:v>77.884</c:v>
                </c:pt>
                <c:pt idx="68">
                  <c:v>77.884</c:v>
                </c:pt>
                <c:pt idx="69">
                  <c:v>77.884</c:v>
                </c:pt>
                <c:pt idx="70">
                  <c:v>77.742000000000004</c:v>
                </c:pt>
                <c:pt idx="71">
                  <c:v>77.159000000000006</c:v>
                </c:pt>
                <c:pt idx="72">
                  <c:v>77.010999999999996</c:v>
                </c:pt>
                <c:pt idx="73">
                  <c:v>76.849999999999994</c:v>
                </c:pt>
                <c:pt idx="74">
                  <c:v>76.849999999999994</c:v>
                </c:pt>
                <c:pt idx="75">
                  <c:v>76.849999999999994</c:v>
                </c:pt>
                <c:pt idx="76">
                  <c:v>76.683999999999997</c:v>
                </c:pt>
                <c:pt idx="77">
                  <c:v>76.683999999999997</c:v>
                </c:pt>
                <c:pt idx="78">
                  <c:v>76.683999999999997</c:v>
                </c:pt>
                <c:pt idx="79">
                  <c:v>76.516999999999996</c:v>
                </c:pt>
                <c:pt idx="80">
                  <c:v>76.516999999999996</c:v>
                </c:pt>
                <c:pt idx="81">
                  <c:v>76.346999999999994</c:v>
                </c:pt>
                <c:pt idx="82">
                  <c:v>76.173000000000002</c:v>
                </c:pt>
                <c:pt idx="83">
                  <c:v>76.173000000000002</c:v>
                </c:pt>
                <c:pt idx="84">
                  <c:v>76.173000000000002</c:v>
                </c:pt>
                <c:pt idx="85">
                  <c:v>75.77</c:v>
                </c:pt>
                <c:pt idx="86">
                  <c:v>75.77</c:v>
                </c:pt>
                <c:pt idx="87">
                  <c:v>75.77</c:v>
                </c:pt>
                <c:pt idx="88">
                  <c:v>75.77</c:v>
                </c:pt>
                <c:pt idx="89">
                  <c:v>75.77</c:v>
                </c:pt>
                <c:pt idx="90">
                  <c:v>75.77</c:v>
                </c:pt>
                <c:pt idx="91">
                  <c:v>75.561000000000007</c:v>
                </c:pt>
                <c:pt idx="92">
                  <c:v>75.561000000000007</c:v>
                </c:pt>
                <c:pt idx="93">
                  <c:v>75.561000000000007</c:v>
                </c:pt>
                <c:pt idx="94">
                  <c:v>75.561000000000007</c:v>
                </c:pt>
                <c:pt idx="95">
                  <c:v>75.561000000000007</c:v>
                </c:pt>
                <c:pt idx="96">
                  <c:v>75.325000000000003</c:v>
                </c:pt>
                <c:pt idx="97">
                  <c:v>75.325000000000003</c:v>
                </c:pt>
                <c:pt idx="98">
                  <c:v>75.325000000000003</c:v>
                </c:pt>
                <c:pt idx="99">
                  <c:v>75.325000000000003</c:v>
                </c:pt>
                <c:pt idx="100">
                  <c:v>75.325000000000003</c:v>
                </c:pt>
                <c:pt idx="101">
                  <c:v>75.05</c:v>
                </c:pt>
                <c:pt idx="102">
                  <c:v>74.774000000000001</c:v>
                </c:pt>
                <c:pt idx="103">
                  <c:v>74.774000000000001</c:v>
                </c:pt>
                <c:pt idx="104">
                  <c:v>74.774000000000001</c:v>
                </c:pt>
                <c:pt idx="105">
                  <c:v>74.774000000000001</c:v>
                </c:pt>
                <c:pt idx="106">
                  <c:v>74.483000000000004</c:v>
                </c:pt>
                <c:pt idx="107">
                  <c:v>74.483000000000004</c:v>
                </c:pt>
                <c:pt idx="108">
                  <c:v>74.483000000000004</c:v>
                </c:pt>
                <c:pt idx="109">
                  <c:v>74.483000000000004</c:v>
                </c:pt>
                <c:pt idx="110">
                  <c:v>74.483000000000004</c:v>
                </c:pt>
                <c:pt idx="111">
                  <c:v>74.483000000000004</c:v>
                </c:pt>
                <c:pt idx="112">
                  <c:v>74.483000000000004</c:v>
                </c:pt>
                <c:pt idx="113">
                  <c:v>74.483000000000004</c:v>
                </c:pt>
                <c:pt idx="114">
                  <c:v>74.483000000000004</c:v>
                </c:pt>
                <c:pt idx="115">
                  <c:v>74.106999999999999</c:v>
                </c:pt>
                <c:pt idx="116">
                  <c:v>74.106999999999999</c:v>
                </c:pt>
                <c:pt idx="117">
                  <c:v>74.106999999999999</c:v>
                </c:pt>
                <c:pt idx="118">
                  <c:v>74.106999999999999</c:v>
                </c:pt>
                <c:pt idx="119">
                  <c:v>74.106999999999999</c:v>
                </c:pt>
                <c:pt idx="120">
                  <c:v>74.106999999999999</c:v>
                </c:pt>
                <c:pt idx="121">
                  <c:v>74.106999999999999</c:v>
                </c:pt>
                <c:pt idx="122">
                  <c:v>74.106999999999999</c:v>
                </c:pt>
                <c:pt idx="123">
                  <c:v>73.596000000000004</c:v>
                </c:pt>
                <c:pt idx="124">
                  <c:v>73.596000000000004</c:v>
                </c:pt>
                <c:pt idx="125">
                  <c:v>73.596000000000004</c:v>
                </c:pt>
                <c:pt idx="126">
                  <c:v>73.596000000000004</c:v>
                </c:pt>
                <c:pt idx="127">
                  <c:v>73.596000000000004</c:v>
                </c:pt>
                <c:pt idx="128">
                  <c:v>72.513000000000005</c:v>
                </c:pt>
                <c:pt idx="129">
                  <c:v>72.513000000000005</c:v>
                </c:pt>
                <c:pt idx="130">
                  <c:v>72.513000000000005</c:v>
                </c:pt>
                <c:pt idx="131">
                  <c:v>72.513000000000005</c:v>
                </c:pt>
                <c:pt idx="132">
                  <c:v>72.513000000000005</c:v>
                </c:pt>
                <c:pt idx="133">
                  <c:v>72.513000000000005</c:v>
                </c:pt>
                <c:pt idx="134">
                  <c:v>72.513000000000005</c:v>
                </c:pt>
                <c:pt idx="135">
                  <c:v>72.513000000000005</c:v>
                </c:pt>
                <c:pt idx="136">
                  <c:v>72.513000000000005</c:v>
                </c:pt>
                <c:pt idx="137">
                  <c:v>71.66</c:v>
                </c:pt>
                <c:pt idx="138">
                  <c:v>71.66</c:v>
                </c:pt>
                <c:pt idx="139">
                  <c:v>71.66</c:v>
                </c:pt>
                <c:pt idx="140">
                  <c:v>71.66</c:v>
                </c:pt>
                <c:pt idx="141">
                  <c:v>71.66</c:v>
                </c:pt>
                <c:pt idx="142">
                  <c:v>71.66</c:v>
                </c:pt>
                <c:pt idx="143">
                  <c:v>71.66</c:v>
                </c:pt>
                <c:pt idx="144">
                  <c:v>71.66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Incompatible (N = 299)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94.614999999999995</c:v>
                </c:pt>
                <c:pt idx="2">
                  <c:v>91.168999999999997</c:v>
                </c:pt>
                <c:pt idx="3">
                  <c:v>86.981999999999999</c:v>
                </c:pt>
                <c:pt idx="4">
                  <c:v>86.278999999999996</c:v>
                </c:pt>
                <c:pt idx="5">
                  <c:v>85.575000000000003</c:v>
                </c:pt>
                <c:pt idx="6">
                  <c:v>85.575000000000003</c:v>
                </c:pt>
                <c:pt idx="7">
                  <c:v>84.870999999999995</c:v>
                </c:pt>
                <c:pt idx="8">
                  <c:v>84.516999999999996</c:v>
                </c:pt>
                <c:pt idx="9">
                  <c:v>83.81</c:v>
                </c:pt>
                <c:pt idx="10">
                  <c:v>83.456000000000003</c:v>
                </c:pt>
                <c:pt idx="11">
                  <c:v>83.102999999999994</c:v>
                </c:pt>
                <c:pt idx="12">
                  <c:v>83.102999999999994</c:v>
                </c:pt>
                <c:pt idx="13">
                  <c:v>82.718000000000004</c:v>
                </c:pt>
                <c:pt idx="14">
                  <c:v>81.531999999999996</c:v>
                </c:pt>
                <c:pt idx="15">
                  <c:v>81.131</c:v>
                </c:pt>
                <c:pt idx="16">
                  <c:v>80.727000000000004</c:v>
                </c:pt>
                <c:pt idx="17">
                  <c:v>80.727000000000004</c:v>
                </c:pt>
                <c:pt idx="18">
                  <c:v>79.906999999999996</c:v>
                </c:pt>
                <c:pt idx="19">
                  <c:v>79.495000000000005</c:v>
                </c:pt>
                <c:pt idx="20">
                  <c:v>79.495000000000005</c:v>
                </c:pt>
                <c:pt idx="21">
                  <c:v>79.495000000000005</c:v>
                </c:pt>
                <c:pt idx="22">
                  <c:v>79.495000000000005</c:v>
                </c:pt>
                <c:pt idx="23">
                  <c:v>79.495000000000005</c:v>
                </c:pt>
                <c:pt idx="24">
                  <c:v>79.049000000000007</c:v>
                </c:pt>
                <c:pt idx="25">
                  <c:v>79.049000000000007</c:v>
                </c:pt>
                <c:pt idx="26">
                  <c:v>78.575999999999993</c:v>
                </c:pt>
                <c:pt idx="27">
                  <c:v>78.575999999999993</c:v>
                </c:pt>
                <c:pt idx="28">
                  <c:v>78.575999999999993</c:v>
                </c:pt>
                <c:pt idx="29">
                  <c:v>78.093999999999994</c:v>
                </c:pt>
                <c:pt idx="30">
                  <c:v>77.611000000000004</c:v>
                </c:pt>
                <c:pt idx="31">
                  <c:v>77.611000000000004</c:v>
                </c:pt>
                <c:pt idx="32">
                  <c:v>77.611000000000004</c:v>
                </c:pt>
                <c:pt idx="33">
                  <c:v>77.611000000000004</c:v>
                </c:pt>
                <c:pt idx="34">
                  <c:v>77.117000000000004</c:v>
                </c:pt>
                <c:pt idx="35">
                  <c:v>77.117000000000004</c:v>
                </c:pt>
                <c:pt idx="36">
                  <c:v>77.117000000000004</c:v>
                </c:pt>
                <c:pt idx="37">
                  <c:v>77.117000000000004</c:v>
                </c:pt>
                <c:pt idx="38">
                  <c:v>76.05</c:v>
                </c:pt>
                <c:pt idx="39">
                  <c:v>76.05</c:v>
                </c:pt>
                <c:pt idx="40">
                  <c:v>76.05</c:v>
                </c:pt>
                <c:pt idx="41">
                  <c:v>76.05</c:v>
                </c:pt>
                <c:pt idx="42">
                  <c:v>75.503</c:v>
                </c:pt>
                <c:pt idx="43">
                  <c:v>75.503</c:v>
                </c:pt>
                <c:pt idx="44">
                  <c:v>75.503</c:v>
                </c:pt>
                <c:pt idx="45">
                  <c:v>74.388000000000005</c:v>
                </c:pt>
                <c:pt idx="46">
                  <c:v>74.388000000000005</c:v>
                </c:pt>
                <c:pt idx="47">
                  <c:v>73.793000000000006</c:v>
                </c:pt>
                <c:pt idx="48">
                  <c:v>73.793000000000006</c:v>
                </c:pt>
                <c:pt idx="49">
                  <c:v>73.793000000000006</c:v>
                </c:pt>
                <c:pt idx="50">
                  <c:v>73.793000000000006</c:v>
                </c:pt>
                <c:pt idx="51">
                  <c:v>73.793000000000006</c:v>
                </c:pt>
                <c:pt idx="52">
                  <c:v>73.793000000000006</c:v>
                </c:pt>
                <c:pt idx="53">
                  <c:v>73.793000000000006</c:v>
                </c:pt>
                <c:pt idx="54">
                  <c:v>73.793000000000006</c:v>
                </c:pt>
                <c:pt idx="55">
                  <c:v>73.793000000000006</c:v>
                </c:pt>
                <c:pt idx="56">
                  <c:v>73.793000000000006</c:v>
                </c:pt>
                <c:pt idx="57">
                  <c:v>73.793000000000006</c:v>
                </c:pt>
                <c:pt idx="58">
                  <c:v>73.793000000000006</c:v>
                </c:pt>
                <c:pt idx="59">
                  <c:v>73.793000000000006</c:v>
                </c:pt>
                <c:pt idx="60">
                  <c:v>73.793000000000006</c:v>
                </c:pt>
                <c:pt idx="61">
                  <c:v>73.793000000000006</c:v>
                </c:pt>
                <c:pt idx="62">
                  <c:v>73.793000000000006</c:v>
                </c:pt>
                <c:pt idx="63">
                  <c:v>73.793000000000006</c:v>
                </c:pt>
                <c:pt idx="64">
                  <c:v>73.793000000000006</c:v>
                </c:pt>
                <c:pt idx="65">
                  <c:v>73.793000000000006</c:v>
                </c:pt>
                <c:pt idx="66">
                  <c:v>73.793000000000006</c:v>
                </c:pt>
                <c:pt idx="67">
                  <c:v>73.793000000000006</c:v>
                </c:pt>
                <c:pt idx="68">
                  <c:v>73.061999999999998</c:v>
                </c:pt>
                <c:pt idx="69">
                  <c:v>72.323999999999998</c:v>
                </c:pt>
                <c:pt idx="70">
                  <c:v>72.323999999999998</c:v>
                </c:pt>
                <c:pt idx="71">
                  <c:v>72.323999999999998</c:v>
                </c:pt>
                <c:pt idx="72">
                  <c:v>71.537999999999997</c:v>
                </c:pt>
                <c:pt idx="73">
                  <c:v>71.537999999999997</c:v>
                </c:pt>
                <c:pt idx="74">
                  <c:v>71.537999999999997</c:v>
                </c:pt>
                <c:pt idx="75">
                  <c:v>71.537999999999997</c:v>
                </c:pt>
                <c:pt idx="76">
                  <c:v>71.537999999999997</c:v>
                </c:pt>
                <c:pt idx="77">
                  <c:v>71.537999999999997</c:v>
                </c:pt>
                <c:pt idx="78">
                  <c:v>71.537999999999997</c:v>
                </c:pt>
                <c:pt idx="79">
                  <c:v>71.537999999999997</c:v>
                </c:pt>
                <c:pt idx="80">
                  <c:v>71.537999999999997</c:v>
                </c:pt>
                <c:pt idx="81">
                  <c:v>71.537999999999997</c:v>
                </c:pt>
                <c:pt idx="82">
                  <c:v>71.537999999999997</c:v>
                </c:pt>
                <c:pt idx="83">
                  <c:v>71.537999999999997</c:v>
                </c:pt>
                <c:pt idx="84">
                  <c:v>71.537999999999997</c:v>
                </c:pt>
                <c:pt idx="85">
                  <c:v>71.537999999999997</c:v>
                </c:pt>
                <c:pt idx="86">
                  <c:v>71.537999999999997</c:v>
                </c:pt>
                <c:pt idx="87">
                  <c:v>71.537999999999997</c:v>
                </c:pt>
                <c:pt idx="88">
                  <c:v>71.537999999999997</c:v>
                </c:pt>
                <c:pt idx="89">
                  <c:v>71.537999999999997</c:v>
                </c:pt>
                <c:pt idx="90">
                  <c:v>71.537999999999997</c:v>
                </c:pt>
                <c:pt idx="91">
                  <c:v>71.537999999999997</c:v>
                </c:pt>
                <c:pt idx="92">
                  <c:v>71.537999999999997</c:v>
                </c:pt>
                <c:pt idx="93">
                  <c:v>71.537999999999997</c:v>
                </c:pt>
                <c:pt idx="94">
                  <c:v>71.537999999999997</c:v>
                </c:pt>
                <c:pt idx="95">
                  <c:v>71.537999999999997</c:v>
                </c:pt>
                <c:pt idx="96">
                  <c:v>70.438000000000002</c:v>
                </c:pt>
                <c:pt idx="97">
                  <c:v>70.438000000000002</c:v>
                </c:pt>
                <c:pt idx="98">
                  <c:v>70.438000000000002</c:v>
                </c:pt>
                <c:pt idx="99">
                  <c:v>70.438000000000002</c:v>
                </c:pt>
                <c:pt idx="100">
                  <c:v>70.438000000000002</c:v>
                </c:pt>
                <c:pt idx="101">
                  <c:v>70.438000000000002</c:v>
                </c:pt>
                <c:pt idx="102">
                  <c:v>70.438000000000002</c:v>
                </c:pt>
                <c:pt idx="103">
                  <c:v>70.438000000000002</c:v>
                </c:pt>
                <c:pt idx="104">
                  <c:v>70.438000000000002</c:v>
                </c:pt>
                <c:pt idx="105">
                  <c:v>70.438000000000002</c:v>
                </c:pt>
                <c:pt idx="106">
                  <c:v>70.438000000000002</c:v>
                </c:pt>
                <c:pt idx="107">
                  <c:v>70.438000000000002</c:v>
                </c:pt>
                <c:pt idx="108">
                  <c:v>70.438000000000002</c:v>
                </c:pt>
                <c:pt idx="109">
                  <c:v>70.438000000000002</c:v>
                </c:pt>
                <c:pt idx="110">
                  <c:v>70.438000000000002</c:v>
                </c:pt>
                <c:pt idx="111">
                  <c:v>70.438000000000002</c:v>
                </c:pt>
                <c:pt idx="112">
                  <c:v>70.438000000000002</c:v>
                </c:pt>
                <c:pt idx="113">
                  <c:v>70.438000000000002</c:v>
                </c:pt>
                <c:pt idx="114">
                  <c:v>70.438000000000002</c:v>
                </c:pt>
                <c:pt idx="115">
                  <c:v>70.438000000000002</c:v>
                </c:pt>
                <c:pt idx="116">
                  <c:v>70.438000000000002</c:v>
                </c:pt>
                <c:pt idx="117">
                  <c:v>70.438000000000002</c:v>
                </c:pt>
                <c:pt idx="118">
                  <c:v>70.438000000000002</c:v>
                </c:pt>
                <c:pt idx="119">
                  <c:v>70.438000000000002</c:v>
                </c:pt>
                <c:pt idx="120">
                  <c:v>70.438000000000002</c:v>
                </c:pt>
                <c:pt idx="121">
                  <c:v>70.438000000000002</c:v>
                </c:pt>
                <c:pt idx="122">
                  <c:v>70.438000000000002</c:v>
                </c:pt>
                <c:pt idx="123">
                  <c:v>70.438000000000002</c:v>
                </c:pt>
                <c:pt idx="124">
                  <c:v>70.438000000000002</c:v>
                </c:pt>
                <c:pt idx="125">
                  <c:v>70.438000000000002</c:v>
                </c:pt>
                <c:pt idx="126">
                  <c:v>70.438000000000002</c:v>
                </c:pt>
                <c:pt idx="127">
                  <c:v>70.438000000000002</c:v>
                </c:pt>
                <c:pt idx="128">
                  <c:v>70.438000000000002</c:v>
                </c:pt>
                <c:pt idx="129">
                  <c:v>70.438000000000002</c:v>
                </c:pt>
                <c:pt idx="130">
                  <c:v>70.438000000000002</c:v>
                </c:pt>
                <c:pt idx="131">
                  <c:v>70.438000000000002</c:v>
                </c:pt>
                <c:pt idx="132">
                  <c:v>70.438000000000002</c:v>
                </c:pt>
                <c:pt idx="133">
                  <c:v>70.438000000000002</c:v>
                </c:pt>
                <c:pt idx="134">
                  <c:v>70.438000000000002</c:v>
                </c:pt>
                <c:pt idx="135">
                  <c:v>70.438000000000002</c:v>
                </c:pt>
                <c:pt idx="136">
                  <c:v>70.438000000000002</c:v>
                </c:pt>
                <c:pt idx="137">
                  <c:v>70.438000000000002</c:v>
                </c:pt>
                <c:pt idx="138">
                  <c:v>70.438000000000002</c:v>
                </c:pt>
                <c:pt idx="139">
                  <c:v>70.438000000000002</c:v>
                </c:pt>
                <c:pt idx="140">
                  <c:v>70.438000000000002</c:v>
                </c:pt>
                <c:pt idx="141">
                  <c:v>70.438000000000002</c:v>
                </c:pt>
                <c:pt idx="142">
                  <c:v>70.438000000000002</c:v>
                </c:pt>
                <c:pt idx="143">
                  <c:v>70.438000000000002</c:v>
                </c:pt>
                <c:pt idx="144">
                  <c:v>70.438000000000002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8190357784224341E-2"/>
              <c:y val="0.30765603910425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7138779527559054"/>
          <c:y val="1.5320965172550863E-2"/>
          <c:w val="0.54055774278215218"/>
          <c:h val="9.82677055165728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5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06427653990091"/>
          <c:y val="8.6403032954214032E-2"/>
          <c:w val="0.63358230221222256"/>
          <c:h val="0.681413250067879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FC4-41BE-9203-FF6CEF1EF71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FC4-41BE-9203-FF6CEF1EF71A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FC4-41BE-9203-FF6CEF1EF71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FC4-41BE-9203-FF6CEF1EF71A}"/>
              </c:ext>
            </c:extLst>
          </c:dPt>
          <c:dLbls>
            <c:dLbl>
              <c:idx val="2"/>
              <c:layout>
                <c:manualLayout>
                  <c:x val="-2.4822695035460994E-2"/>
                  <c:y val="1.48148148148148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C4-41BE-9203-FF6CEF1EF71A}"/>
                </c:ext>
              </c:extLst>
            </c:dLbl>
            <c:dLbl>
              <c:idx val="3"/>
              <c:layout>
                <c:manualLayout>
                  <c:x val="-4.6099290780141904E-2"/>
                  <c:y val="-5.5555555555555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C4-41BE-9203-FF6CEF1EF7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CHD</c:v>
                </c:pt>
                <c:pt idx="1">
                  <c:v>DCM</c:v>
                </c:pt>
                <c:pt idx="2">
                  <c:v>Other</c:v>
                </c:pt>
                <c:pt idx="3">
                  <c:v>Retransplant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0.77916666670000001</c:v>
                </c:pt>
                <c:pt idx="1">
                  <c:v>0.16562499999999999</c:v>
                </c:pt>
                <c:pt idx="2">
                  <c:v>4.0625000000000001E-2</c:v>
                </c:pt>
                <c:pt idx="3">
                  <c:v>1.4583333299999999E-2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C4-41BE-9203-FF6CEF1EF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63820969747202E-2"/>
          <c:y val="0.11109247931619436"/>
          <c:w val="0.40792616383478381"/>
          <c:h val="0.749055458475861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ECMO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73.332999999999998</c:v>
                </c:pt>
                <c:pt idx="2">
                  <c:v>65.555999999999997</c:v>
                </c:pt>
                <c:pt idx="3">
                  <c:v>62.222000000000001</c:v>
                </c:pt>
                <c:pt idx="4">
                  <c:v>56.667000000000002</c:v>
                </c:pt>
                <c:pt idx="5">
                  <c:v>55.555999999999997</c:v>
                </c:pt>
                <c:pt idx="6">
                  <c:v>55.555999999999997</c:v>
                </c:pt>
                <c:pt idx="7">
                  <c:v>55.555999999999997</c:v>
                </c:pt>
                <c:pt idx="8">
                  <c:v>55.555999999999997</c:v>
                </c:pt>
                <c:pt idx="9">
                  <c:v>54.444000000000003</c:v>
                </c:pt>
                <c:pt idx="10">
                  <c:v>54.444000000000003</c:v>
                </c:pt>
                <c:pt idx="11">
                  <c:v>53.332999999999998</c:v>
                </c:pt>
                <c:pt idx="12">
                  <c:v>53.332999999999998</c:v>
                </c:pt>
                <c:pt idx="13">
                  <c:v>53.332999999999998</c:v>
                </c:pt>
                <c:pt idx="14">
                  <c:v>52.222000000000001</c:v>
                </c:pt>
                <c:pt idx="15">
                  <c:v>51.110999999999997</c:v>
                </c:pt>
                <c:pt idx="16">
                  <c:v>51.110999999999997</c:v>
                </c:pt>
                <c:pt idx="17">
                  <c:v>51.110999999999997</c:v>
                </c:pt>
                <c:pt idx="18">
                  <c:v>51.110999999999997</c:v>
                </c:pt>
                <c:pt idx="19">
                  <c:v>51.110999999999997</c:v>
                </c:pt>
                <c:pt idx="20">
                  <c:v>51.110999999999997</c:v>
                </c:pt>
                <c:pt idx="21">
                  <c:v>51.110999999999997</c:v>
                </c:pt>
                <c:pt idx="22">
                  <c:v>51.110999999999997</c:v>
                </c:pt>
                <c:pt idx="23">
                  <c:v>51.110999999999997</c:v>
                </c:pt>
                <c:pt idx="24">
                  <c:v>51.110999999999997</c:v>
                </c:pt>
                <c:pt idx="25">
                  <c:v>51.110999999999997</c:v>
                </c:pt>
                <c:pt idx="26">
                  <c:v>51.110999999999997</c:v>
                </c:pt>
                <c:pt idx="27">
                  <c:v>51.110999999999997</c:v>
                </c:pt>
                <c:pt idx="28">
                  <c:v>51.110999999999997</c:v>
                </c:pt>
                <c:pt idx="29">
                  <c:v>51.110999999999997</c:v>
                </c:pt>
                <c:pt idx="30">
                  <c:v>51.110999999999997</c:v>
                </c:pt>
                <c:pt idx="31">
                  <c:v>51.110999999999997</c:v>
                </c:pt>
                <c:pt idx="32">
                  <c:v>51.110999999999997</c:v>
                </c:pt>
                <c:pt idx="33">
                  <c:v>51.110999999999997</c:v>
                </c:pt>
                <c:pt idx="34">
                  <c:v>51.110999999999997</c:v>
                </c:pt>
                <c:pt idx="35">
                  <c:v>51.110999999999997</c:v>
                </c:pt>
                <c:pt idx="36">
                  <c:v>51.110999999999997</c:v>
                </c:pt>
                <c:pt idx="37">
                  <c:v>51.110999999999997</c:v>
                </c:pt>
                <c:pt idx="38">
                  <c:v>51.110999999999997</c:v>
                </c:pt>
                <c:pt idx="39">
                  <c:v>51.110999999999997</c:v>
                </c:pt>
                <c:pt idx="40">
                  <c:v>51.110999999999997</c:v>
                </c:pt>
                <c:pt idx="41">
                  <c:v>51.110999999999997</c:v>
                </c:pt>
                <c:pt idx="42">
                  <c:v>51.110999999999997</c:v>
                </c:pt>
                <c:pt idx="43">
                  <c:v>51.110999999999997</c:v>
                </c:pt>
                <c:pt idx="44">
                  <c:v>51.110999999999997</c:v>
                </c:pt>
                <c:pt idx="45">
                  <c:v>51.110999999999997</c:v>
                </c:pt>
                <c:pt idx="46">
                  <c:v>51.110999999999997</c:v>
                </c:pt>
                <c:pt idx="47">
                  <c:v>51.110999999999997</c:v>
                </c:pt>
                <c:pt idx="48">
                  <c:v>51.110999999999997</c:v>
                </c:pt>
                <c:pt idx="49">
                  <c:v>51.110999999999997</c:v>
                </c:pt>
                <c:pt idx="50">
                  <c:v>51.110999999999997</c:v>
                </c:pt>
                <c:pt idx="51">
                  <c:v>51.110999999999997</c:v>
                </c:pt>
                <c:pt idx="52">
                  <c:v>51.110999999999997</c:v>
                </c:pt>
                <c:pt idx="53">
                  <c:v>51.110999999999997</c:v>
                </c:pt>
                <c:pt idx="54">
                  <c:v>51.110999999999997</c:v>
                </c:pt>
                <c:pt idx="55">
                  <c:v>51.110999999999997</c:v>
                </c:pt>
                <c:pt idx="56">
                  <c:v>51.110999999999997</c:v>
                </c:pt>
                <c:pt idx="57">
                  <c:v>51.110999999999997</c:v>
                </c:pt>
                <c:pt idx="58">
                  <c:v>51.110999999999997</c:v>
                </c:pt>
                <c:pt idx="59">
                  <c:v>51.110999999999997</c:v>
                </c:pt>
                <c:pt idx="60">
                  <c:v>51.110999999999997</c:v>
                </c:pt>
                <c:pt idx="61">
                  <c:v>51.110999999999997</c:v>
                </c:pt>
                <c:pt idx="62">
                  <c:v>51.110999999999997</c:v>
                </c:pt>
                <c:pt idx="63">
                  <c:v>51.110999999999997</c:v>
                </c:pt>
                <c:pt idx="64">
                  <c:v>51.110999999999997</c:v>
                </c:pt>
                <c:pt idx="65">
                  <c:v>51.110999999999997</c:v>
                </c:pt>
                <c:pt idx="66">
                  <c:v>51.110999999999997</c:v>
                </c:pt>
                <c:pt idx="67">
                  <c:v>51.110999999999997</c:v>
                </c:pt>
                <c:pt idx="68">
                  <c:v>51.110999999999997</c:v>
                </c:pt>
                <c:pt idx="69">
                  <c:v>51.110999999999997</c:v>
                </c:pt>
                <c:pt idx="70">
                  <c:v>51.110999999999997</c:v>
                </c:pt>
                <c:pt idx="71">
                  <c:v>49.893999999999998</c:v>
                </c:pt>
                <c:pt idx="72">
                  <c:v>48.677</c:v>
                </c:pt>
                <c:pt idx="73">
                  <c:v>48.677</c:v>
                </c:pt>
                <c:pt idx="74">
                  <c:v>48.677</c:v>
                </c:pt>
                <c:pt idx="75">
                  <c:v>48.677</c:v>
                </c:pt>
                <c:pt idx="76">
                  <c:v>48.677</c:v>
                </c:pt>
                <c:pt idx="77">
                  <c:v>48.677</c:v>
                </c:pt>
                <c:pt idx="78">
                  <c:v>48.677</c:v>
                </c:pt>
                <c:pt idx="79">
                  <c:v>48.677</c:v>
                </c:pt>
                <c:pt idx="80">
                  <c:v>48.677</c:v>
                </c:pt>
                <c:pt idx="81">
                  <c:v>48.677</c:v>
                </c:pt>
                <c:pt idx="82">
                  <c:v>48.677</c:v>
                </c:pt>
                <c:pt idx="83">
                  <c:v>48.677</c:v>
                </c:pt>
                <c:pt idx="84">
                  <c:v>48.677</c:v>
                </c:pt>
                <c:pt idx="85">
                  <c:v>48.677</c:v>
                </c:pt>
                <c:pt idx="86">
                  <c:v>48.677</c:v>
                </c:pt>
                <c:pt idx="87">
                  <c:v>48.677</c:v>
                </c:pt>
                <c:pt idx="88">
                  <c:v>48.677</c:v>
                </c:pt>
                <c:pt idx="89">
                  <c:v>48.677</c:v>
                </c:pt>
                <c:pt idx="90">
                  <c:v>48.677</c:v>
                </c:pt>
                <c:pt idx="91">
                  <c:v>48.677</c:v>
                </c:pt>
                <c:pt idx="92">
                  <c:v>48.677</c:v>
                </c:pt>
                <c:pt idx="93">
                  <c:v>48.677</c:v>
                </c:pt>
                <c:pt idx="94">
                  <c:v>48.677</c:v>
                </c:pt>
                <c:pt idx="95">
                  <c:v>48.677</c:v>
                </c:pt>
                <c:pt idx="96">
                  <c:v>48.677</c:v>
                </c:pt>
                <c:pt idx="97">
                  <c:v>48.677</c:v>
                </c:pt>
                <c:pt idx="98">
                  <c:v>48.677</c:v>
                </c:pt>
                <c:pt idx="99">
                  <c:v>48.677</c:v>
                </c:pt>
                <c:pt idx="100">
                  <c:v>48.677</c:v>
                </c:pt>
                <c:pt idx="101">
                  <c:v>48.677</c:v>
                </c:pt>
                <c:pt idx="102">
                  <c:v>48.677</c:v>
                </c:pt>
                <c:pt idx="103">
                  <c:v>48.677</c:v>
                </c:pt>
                <c:pt idx="104">
                  <c:v>48.677</c:v>
                </c:pt>
                <c:pt idx="105">
                  <c:v>48.677</c:v>
                </c:pt>
                <c:pt idx="106">
                  <c:v>48.677</c:v>
                </c:pt>
                <c:pt idx="107">
                  <c:v>48.677</c:v>
                </c:pt>
                <c:pt idx="108">
                  <c:v>48.677</c:v>
                </c:pt>
                <c:pt idx="109">
                  <c:v>48.677</c:v>
                </c:pt>
                <c:pt idx="110">
                  <c:v>48.677</c:v>
                </c:pt>
                <c:pt idx="111">
                  <c:v>48.677</c:v>
                </c:pt>
                <c:pt idx="112">
                  <c:v>48.677</c:v>
                </c:pt>
                <c:pt idx="113">
                  <c:v>48.677</c:v>
                </c:pt>
                <c:pt idx="114">
                  <c:v>48.677</c:v>
                </c:pt>
                <c:pt idx="115">
                  <c:v>48.677</c:v>
                </c:pt>
                <c:pt idx="116">
                  <c:v>48.677</c:v>
                </c:pt>
                <c:pt idx="117">
                  <c:v>48.677</c:v>
                </c:pt>
                <c:pt idx="118">
                  <c:v>48.677</c:v>
                </c:pt>
                <c:pt idx="119">
                  <c:v>48.677</c:v>
                </c:pt>
                <c:pt idx="120">
                  <c:v>48.677</c:v>
                </c:pt>
                <c:pt idx="121">
                  <c:v>48.677</c:v>
                </c:pt>
                <c:pt idx="122">
                  <c:v>48.677</c:v>
                </c:pt>
                <c:pt idx="123">
                  <c:v>48.677</c:v>
                </c:pt>
                <c:pt idx="124">
                  <c:v>48.677</c:v>
                </c:pt>
                <c:pt idx="125">
                  <c:v>48.677</c:v>
                </c:pt>
                <c:pt idx="126">
                  <c:v>48.677</c:v>
                </c:pt>
                <c:pt idx="127">
                  <c:v>48.677</c:v>
                </c:pt>
                <c:pt idx="128">
                  <c:v>48.677</c:v>
                </c:pt>
                <c:pt idx="129">
                  <c:v>48.677</c:v>
                </c:pt>
                <c:pt idx="130">
                  <c:v>48.677</c:v>
                </c:pt>
                <c:pt idx="131">
                  <c:v>48.677</c:v>
                </c:pt>
                <c:pt idx="132">
                  <c:v>48.677</c:v>
                </c:pt>
                <c:pt idx="133">
                  <c:v>48.677</c:v>
                </c:pt>
                <c:pt idx="134">
                  <c:v>48.677</c:v>
                </c:pt>
                <c:pt idx="135">
                  <c:v>48.677</c:v>
                </c:pt>
                <c:pt idx="136">
                  <c:v>48.677</c:v>
                </c:pt>
                <c:pt idx="137">
                  <c:v>48.677</c:v>
                </c:pt>
                <c:pt idx="138">
                  <c:v>48.677</c:v>
                </c:pt>
                <c:pt idx="139">
                  <c:v>48.677</c:v>
                </c:pt>
                <c:pt idx="140">
                  <c:v>48.677</c:v>
                </c:pt>
                <c:pt idx="141">
                  <c:v>48.677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VAD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96.825000000000003</c:v>
                </c:pt>
                <c:pt idx="2">
                  <c:v>96.825000000000003</c:v>
                </c:pt>
                <c:pt idx="3">
                  <c:v>95.156000000000006</c:v>
                </c:pt>
                <c:pt idx="4">
                  <c:v>95.156000000000006</c:v>
                </c:pt>
                <c:pt idx="5">
                  <c:v>93.456999999999994</c:v>
                </c:pt>
                <c:pt idx="6">
                  <c:v>91.757999999999996</c:v>
                </c:pt>
                <c:pt idx="7">
                  <c:v>90.058000000000007</c:v>
                </c:pt>
                <c:pt idx="8">
                  <c:v>90.058000000000007</c:v>
                </c:pt>
                <c:pt idx="9">
                  <c:v>90.058000000000007</c:v>
                </c:pt>
                <c:pt idx="10">
                  <c:v>90.058000000000007</c:v>
                </c:pt>
                <c:pt idx="11">
                  <c:v>90.058000000000007</c:v>
                </c:pt>
                <c:pt idx="12">
                  <c:v>88.325999999999993</c:v>
                </c:pt>
                <c:pt idx="13">
                  <c:v>88.325999999999993</c:v>
                </c:pt>
                <c:pt idx="14">
                  <c:v>88.325999999999993</c:v>
                </c:pt>
                <c:pt idx="15">
                  <c:v>88.325999999999993</c:v>
                </c:pt>
                <c:pt idx="16">
                  <c:v>86.56</c:v>
                </c:pt>
                <c:pt idx="17">
                  <c:v>86.56</c:v>
                </c:pt>
                <c:pt idx="18">
                  <c:v>86.56</c:v>
                </c:pt>
                <c:pt idx="19">
                  <c:v>84.793000000000006</c:v>
                </c:pt>
                <c:pt idx="20">
                  <c:v>84.793000000000006</c:v>
                </c:pt>
                <c:pt idx="21">
                  <c:v>84.793000000000006</c:v>
                </c:pt>
                <c:pt idx="22">
                  <c:v>84.793000000000006</c:v>
                </c:pt>
                <c:pt idx="23">
                  <c:v>84.793000000000006</c:v>
                </c:pt>
                <c:pt idx="24">
                  <c:v>84.793000000000006</c:v>
                </c:pt>
                <c:pt idx="25">
                  <c:v>84.793000000000006</c:v>
                </c:pt>
                <c:pt idx="26">
                  <c:v>84.793000000000006</c:v>
                </c:pt>
                <c:pt idx="27">
                  <c:v>84.793000000000006</c:v>
                </c:pt>
                <c:pt idx="28">
                  <c:v>83.027000000000001</c:v>
                </c:pt>
                <c:pt idx="29">
                  <c:v>83.027000000000001</c:v>
                </c:pt>
                <c:pt idx="30">
                  <c:v>81.260000000000005</c:v>
                </c:pt>
                <c:pt idx="31">
                  <c:v>81.260000000000005</c:v>
                </c:pt>
                <c:pt idx="32">
                  <c:v>81.260000000000005</c:v>
                </c:pt>
                <c:pt idx="33">
                  <c:v>81.260000000000005</c:v>
                </c:pt>
                <c:pt idx="34">
                  <c:v>81.260000000000005</c:v>
                </c:pt>
                <c:pt idx="35">
                  <c:v>79.494</c:v>
                </c:pt>
                <c:pt idx="36">
                  <c:v>79.494</c:v>
                </c:pt>
                <c:pt idx="37">
                  <c:v>77.727000000000004</c:v>
                </c:pt>
                <c:pt idx="38">
                  <c:v>77.727000000000004</c:v>
                </c:pt>
                <c:pt idx="39">
                  <c:v>77.727000000000004</c:v>
                </c:pt>
                <c:pt idx="40">
                  <c:v>77.727000000000004</c:v>
                </c:pt>
                <c:pt idx="41">
                  <c:v>77.727000000000004</c:v>
                </c:pt>
                <c:pt idx="42">
                  <c:v>77.727000000000004</c:v>
                </c:pt>
                <c:pt idx="43">
                  <c:v>77.727000000000004</c:v>
                </c:pt>
                <c:pt idx="44">
                  <c:v>77.727000000000004</c:v>
                </c:pt>
                <c:pt idx="45">
                  <c:v>77.727000000000004</c:v>
                </c:pt>
                <c:pt idx="46">
                  <c:v>77.727000000000004</c:v>
                </c:pt>
                <c:pt idx="47">
                  <c:v>77.727000000000004</c:v>
                </c:pt>
                <c:pt idx="48">
                  <c:v>77.727000000000004</c:v>
                </c:pt>
                <c:pt idx="49">
                  <c:v>77.727000000000004</c:v>
                </c:pt>
                <c:pt idx="50">
                  <c:v>75.92</c:v>
                </c:pt>
                <c:pt idx="51">
                  <c:v>75.92</c:v>
                </c:pt>
                <c:pt idx="52">
                  <c:v>75.92</c:v>
                </c:pt>
                <c:pt idx="53">
                  <c:v>75.92</c:v>
                </c:pt>
                <c:pt idx="54">
                  <c:v>75.92</c:v>
                </c:pt>
                <c:pt idx="55">
                  <c:v>75.92</c:v>
                </c:pt>
                <c:pt idx="56">
                  <c:v>75.92</c:v>
                </c:pt>
                <c:pt idx="57">
                  <c:v>75.92</c:v>
                </c:pt>
                <c:pt idx="58">
                  <c:v>74.022000000000006</c:v>
                </c:pt>
                <c:pt idx="59">
                  <c:v>74.022000000000006</c:v>
                </c:pt>
                <c:pt idx="60">
                  <c:v>74.022000000000006</c:v>
                </c:pt>
                <c:pt idx="61">
                  <c:v>74.022000000000006</c:v>
                </c:pt>
                <c:pt idx="62">
                  <c:v>74.022000000000006</c:v>
                </c:pt>
                <c:pt idx="63">
                  <c:v>74.022000000000006</c:v>
                </c:pt>
                <c:pt idx="64">
                  <c:v>74.022000000000006</c:v>
                </c:pt>
                <c:pt idx="65">
                  <c:v>74.022000000000006</c:v>
                </c:pt>
                <c:pt idx="66">
                  <c:v>74.022000000000006</c:v>
                </c:pt>
                <c:pt idx="67">
                  <c:v>74.022000000000006</c:v>
                </c:pt>
                <c:pt idx="68">
                  <c:v>74.022000000000006</c:v>
                </c:pt>
                <c:pt idx="69">
                  <c:v>74.022000000000006</c:v>
                </c:pt>
                <c:pt idx="70">
                  <c:v>72.073999999999998</c:v>
                </c:pt>
                <c:pt idx="71">
                  <c:v>70.072000000000003</c:v>
                </c:pt>
                <c:pt idx="72">
                  <c:v>70.072000000000003</c:v>
                </c:pt>
                <c:pt idx="73">
                  <c:v>70.072000000000003</c:v>
                </c:pt>
                <c:pt idx="74">
                  <c:v>70.072000000000003</c:v>
                </c:pt>
                <c:pt idx="75">
                  <c:v>70.072000000000003</c:v>
                </c:pt>
                <c:pt idx="76">
                  <c:v>70.072000000000003</c:v>
                </c:pt>
                <c:pt idx="77">
                  <c:v>70.072000000000003</c:v>
                </c:pt>
                <c:pt idx="78">
                  <c:v>70.072000000000003</c:v>
                </c:pt>
                <c:pt idx="79">
                  <c:v>70.072000000000003</c:v>
                </c:pt>
                <c:pt idx="80">
                  <c:v>70.072000000000003</c:v>
                </c:pt>
                <c:pt idx="81">
                  <c:v>70.072000000000003</c:v>
                </c:pt>
                <c:pt idx="82">
                  <c:v>67.811000000000007</c:v>
                </c:pt>
                <c:pt idx="83">
                  <c:v>67.811000000000007</c:v>
                </c:pt>
                <c:pt idx="84">
                  <c:v>67.811000000000007</c:v>
                </c:pt>
                <c:pt idx="85">
                  <c:v>67.811000000000007</c:v>
                </c:pt>
                <c:pt idx="86">
                  <c:v>67.811000000000007</c:v>
                </c:pt>
                <c:pt idx="87">
                  <c:v>67.811000000000007</c:v>
                </c:pt>
                <c:pt idx="88">
                  <c:v>67.811000000000007</c:v>
                </c:pt>
                <c:pt idx="89">
                  <c:v>67.811000000000007</c:v>
                </c:pt>
                <c:pt idx="90">
                  <c:v>67.811000000000007</c:v>
                </c:pt>
                <c:pt idx="91">
                  <c:v>67.811000000000007</c:v>
                </c:pt>
                <c:pt idx="92">
                  <c:v>67.811000000000007</c:v>
                </c:pt>
                <c:pt idx="93">
                  <c:v>67.811000000000007</c:v>
                </c:pt>
                <c:pt idx="94">
                  <c:v>67.811000000000007</c:v>
                </c:pt>
                <c:pt idx="95">
                  <c:v>67.811000000000007</c:v>
                </c:pt>
                <c:pt idx="96">
                  <c:v>67.811000000000007</c:v>
                </c:pt>
                <c:pt idx="97">
                  <c:v>67.811000000000007</c:v>
                </c:pt>
                <c:pt idx="98">
                  <c:v>67.811000000000007</c:v>
                </c:pt>
                <c:pt idx="99">
                  <c:v>67.811000000000007</c:v>
                </c:pt>
                <c:pt idx="100">
                  <c:v>67.811000000000007</c:v>
                </c:pt>
                <c:pt idx="101">
                  <c:v>67.811000000000007</c:v>
                </c:pt>
                <c:pt idx="102">
                  <c:v>67.811000000000007</c:v>
                </c:pt>
                <c:pt idx="103">
                  <c:v>67.811000000000007</c:v>
                </c:pt>
                <c:pt idx="104">
                  <c:v>67.811000000000007</c:v>
                </c:pt>
                <c:pt idx="105">
                  <c:v>67.811000000000007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Device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00-F90C-4049-B757-CEF8E12BFA8D}"/>
              </c:ext>
            </c:extLst>
          </c:dPt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96.459000000000003</c:v>
                </c:pt>
                <c:pt idx="2">
                  <c:v>94.507999999999996</c:v>
                </c:pt>
                <c:pt idx="3">
                  <c:v>92.55</c:v>
                </c:pt>
                <c:pt idx="4">
                  <c:v>92.015000000000001</c:v>
                </c:pt>
                <c:pt idx="5">
                  <c:v>91.3</c:v>
                </c:pt>
                <c:pt idx="6">
                  <c:v>90.406999999999996</c:v>
                </c:pt>
                <c:pt idx="7">
                  <c:v>90.048000000000002</c:v>
                </c:pt>
                <c:pt idx="8">
                  <c:v>89.15</c:v>
                </c:pt>
                <c:pt idx="9">
                  <c:v>88.611000000000004</c:v>
                </c:pt>
                <c:pt idx="10">
                  <c:v>88.430999999999997</c:v>
                </c:pt>
                <c:pt idx="11">
                  <c:v>87.891999999999996</c:v>
                </c:pt>
                <c:pt idx="12">
                  <c:v>87.712000000000003</c:v>
                </c:pt>
                <c:pt idx="13">
                  <c:v>87.352000000000004</c:v>
                </c:pt>
                <c:pt idx="14">
                  <c:v>87.171000000000006</c:v>
                </c:pt>
                <c:pt idx="15">
                  <c:v>86.63</c:v>
                </c:pt>
                <c:pt idx="16">
                  <c:v>86.448999999999998</c:v>
                </c:pt>
                <c:pt idx="17">
                  <c:v>86.448999999999998</c:v>
                </c:pt>
                <c:pt idx="18">
                  <c:v>86.087999999999994</c:v>
                </c:pt>
                <c:pt idx="19">
                  <c:v>85.546999999999997</c:v>
                </c:pt>
                <c:pt idx="20">
                  <c:v>85.366</c:v>
                </c:pt>
                <c:pt idx="21">
                  <c:v>85.004000000000005</c:v>
                </c:pt>
                <c:pt idx="22">
                  <c:v>85.004000000000005</c:v>
                </c:pt>
                <c:pt idx="23">
                  <c:v>84.822999999999993</c:v>
                </c:pt>
                <c:pt idx="24">
                  <c:v>84.822999999999993</c:v>
                </c:pt>
                <c:pt idx="25">
                  <c:v>84.281000000000006</c:v>
                </c:pt>
                <c:pt idx="26">
                  <c:v>83.918999999999997</c:v>
                </c:pt>
                <c:pt idx="27">
                  <c:v>83.738</c:v>
                </c:pt>
                <c:pt idx="28">
                  <c:v>83.557000000000002</c:v>
                </c:pt>
                <c:pt idx="29">
                  <c:v>83.376000000000005</c:v>
                </c:pt>
                <c:pt idx="30">
                  <c:v>83.376000000000005</c:v>
                </c:pt>
                <c:pt idx="31">
                  <c:v>83.376000000000005</c:v>
                </c:pt>
                <c:pt idx="32">
                  <c:v>83.194999999999993</c:v>
                </c:pt>
                <c:pt idx="33">
                  <c:v>82.650999999999996</c:v>
                </c:pt>
                <c:pt idx="34">
                  <c:v>82.47</c:v>
                </c:pt>
                <c:pt idx="35">
                  <c:v>82.287999999999997</c:v>
                </c:pt>
                <c:pt idx="36">
                  <c:v>81.924999999999997</c:v>
                </c:pt>
                <c:pt idx="37">
                  <c:v>81.924999999999997</c:v>
                </c:pt>
                <c:pt idx="38">
                  <c:v>81.742000000000004</c:v>
                </c:pt>
                <c:pt idx="39">
                  <c:v>81.009</c:v>
                </c:pt>
                <c:pt idx="40">
                  <c:v>80.825000000000003</c:v>
                </c:pt>
                <c:pt idx="41">
                  <c:v>80.825000000000003</c:v>
                </c:pt>
                <c:pt idx="42">
                  <c:v>80.825000000000003</c:v>
                </c:pt>
                <c:pt idx="43">
                  <c:v>80.825000000000003</c:v>
                </c:pt>
                <c:pt idx="44">
                  <c:v>80.825000000000003</c:v>
                </c:pt>
                <c:pt idx="45">
                  <c:v>80.272999999999996</c:v>
                </c:pt>
                <c:pt idx="46">
                  <c:v>80.272999999999996</c:v>
                </c:pt>
                <c:pt idx="47">
                  <c:v>79.905000000000001</c:v>
                </c:pt>
                <c:pt idx="48">
                  <c:v>79.905000000000001</c:v>
                </c:pt>
                <c:pt idx="49">
                  <c:v>79.905000000000001</c:v>
                </c:pt>
                <c:pt idx="50">
                  <c:v>79.905000000000001</c:v>
                </c:pt>
                <c:pt idx="51">
                  <c:v>79.72</c:v>
                </c:pt>
                <c:pt idx="52">
                  <c:v>79.72</c:v>
                </c:pt>
                <c:pt idx="53">
                  <c:v>79.349999999999994</c:v>
                </c:pt>
                <c:pt idx="54">
                  <c:v>79.165000000000006</c:v>
                </c:pt>
                <c:pt idx="55">
                  <c:v>79.165000000000006</c:v>
                </c:pt>
                <c:pt idx="56">
                  <c:v>78.98</c:v>
                </c:pt>
                <c:pt idx="57">
                  <c:v>78.795000000000002</c:v>
                </c:pt>
                <c:pt idx="58">
                  <c:v>78.795000000000002</c:v>
                </c:pt>
                <c:pt idx="59">
                  <c:v>78.608999999999995</c:v>
                </c:pt>
                <c:pt idx="60">
                  <c:v>78.608999999999995</c:v>
                </c:pt>
                <c:pt idx="61">
                  <c:v>78.608999999999995</c:v>
                </c:pt>
                <c:pt idx="62">
                  <c:v>78.608999999999995</c:v>
                </c:pt>
                <c:pt idx="63">
                  <c:v>78.608999999999995</c:v>
                </c:pt>
                <c:pt idx="64">
                  <c:v>78.236000000000004</c:v>
                </c:pt>
                <c:pt idx="65">
                  <c:v>78.049000000000007</c:v>
                </c:pt>
                <c:pt idx="66">
                  <c:v>78.049000000000007</c:v>
                </c:pt>
                <c:pt idx="67">
                  <c:v>78.049000000000007</c:v>
                </c:pt>
                <c:pt idx="68">
                  <c:v>78.049000000000007</c:v>
                </c:pt>
                <c:pt idx="69">
                  <c:v>78.049000000000007</c:v>
                </c:pt>
                <c:pt idx="70">
                  <c:v>78.049000000000007</c:v>
                </c:pt>
                <c:pt idx="71">
                  <c:v>77.67</c:v>
                </c:pt>
                <c:pt idx="72">
                  <c:v>77.67</c:v>
                </c:pt>
                <c:pt idx="73">
                  <c:v>77.474000000000004</c:v>
                </c:pt>
                <c:pt idx="74">
                  <c:v>77.474000000000004</c:v>
                </c:pt>
                <c:pt idx="75">
                  <c:v>77.474000000000004</c:v>
                </c:pt>
                <c:pt idx="76">
                  <c:v>77.474000000000004</c:v>
                </c:pt>
                <c:pt idx="77">
                  <c:v>77.474000000000004</c:v>
                </c:pt>
                <c:pt idx="78">
                  <c:v>77.474000000000004</c:v>
                </c:pt>
                <c:pt idx="79">
                  <c:v>77.275000000000006</c:v>
                </c:pt>
                <c:pt idx="80">
                  <c:v>77.275000000000006</c:v>
                </c:pt>
                <c:pt idx="81">
                  <c:v>77.073999999999998</c:v>
                </c:pt>
                <c:pt idx="82">
                  <c:v>77.073999999999998</c:v>
                </c:pt>
                <c:pt idx="83">
                  <c:v>77.073999999999998</c:v>
                </c:pt>
                <c:pt idx="84">
                  <c:v>77.073999999999998</c:v>
                </c:pt>
                <c:pt idx="85">
                  <c:v>76.835999999999999</c:v>
                </c:pt>
                <c:pt idx="86">
                  <c:v>76.835999999999999</c:v>
                </c:pt>
                <c:pt idx="87">
                  <c:v>76.835999999999999</c:v>
                </c:pt>
                <c:pt idx="88">
                  <c:v>76.835999999999999</c:v>
                </c:pt>
                <c:pt idx="89">
                  <c:v>76.835999999999999</c:v>
                </c:pt>
                <c:pt idx="90">
                  <c:v>76.835999999999999</c:v>
                </c:pt>
                <c:pt idx="91">
                  <c:v>76.835999999999999</c:v>
                </c:pt>
                <c:pt idx="92">
                  <c:v>76.835999999999999</c:v>
                </c:pt>
                <c:pt idx="93">
                  <c:v>76.835999999999999</c:v>
                </c:pt>
                <c:pt idx="94">
                  <c:v>76.835999999999999</c:v>
                </c:pt>
                <c:pt idx="95">
                  <c:v>76.835999999999999</c:v>
                </c:pt>
                <c:pt idx="96">
                  <c:v>76.570999999999998</c:v>
                </c:pt>
                <c:pt idx="97">
                  <c:v>76.570999999999998</c:v>
                </c:pt>
                <c:pt idx="98">
                  <c:v>76.570999999999998</c:v>
                </c:pt>
                <c:pt idx="99">
                  <c:v>76.570999999999998</c:v>
                </c:pt>
                <c:pt idx="100">
                  <c:v>76.570999999999998</c:v>
                </c:pt>
                <c:pt idx="101">
                  <c:v>76.251999999999995</c:v>
                </c:pt>
                <c:pt idx="102">
                  <c:v>75.933000000000007</c:v>
                </c:pt>
                <c:pt idx="103">
                  <c:v>75.933000000000007</c:v>
                </c:pt>
                <c:pt idx="104">
                  <c:v>75.933000000000007</c:v>
                </c:pt>
                <c:pt idx="105">
                  <c:v>75.933000000000007</c:v>
                </c:pt>
                <c:pt idx="106">
                  <c:v>75.933000000000007</c:v>
                </c:pt>
                <c:pt idx="107">
                  <c:v>75.933000000000007</c:v>
                </c:pt>
                <c:pt idx="108">
                  <c:v>75.933000000000007</c:v>
                </c:pt>
                <c:pt idx="109">
                  <c:v>75.933000000000007</c:v>
                </c:pt>
                <c:pt idx="110">
                  <c:v>75.933000000000007</c:v>
                </c:pt>
                <c:pt idx="111">
                  <c:v>75.933000000000007</c:v>
                </c:pt>
                <c:pt idx="112">
                  <c:v>75.933000000000007</c:v>
                </c:pt>
                <c:pt idx="113">
                  <c:v>75.933000000000007</c:v>
                </c:pt>
                <c:pt idx="114">
                  <c:v>75.933000000000007</c:v>
                </c:pt>
                <c:pt idx="115">
                  <c:v>75.486000000000004</c:v>
                </c:pt>
                <c:pt idx="116">
                  <c:v>75.486000000000004</c:v>
                </c:pt>
                <c:pt idx="117">
                  <c:v>75.486000000000004</c:v>
                </c:pt>
                <c:pt idx="118">
                  <c:v>75.486000000000004</c:v>
                </c:pt>
                <c:pt idx="119">
                  <c:v>75.486000000000004</c:v>
                </c:pt>
                <c:pt idx="120">
                  <c:v>75.486000000000004</c:v>
                </c:pt>
                <c:pt idx="121">
                  <c:v>75.486000000000004</c:v>
                </c:pt>
                <c:pt idx="122">
                  <c:v>75.486000000000004</c:v>
                </c:pt>
                <c:pt idx="123">
                  <c:v>75.486000000000004</c:v>
                </c:pt>
                <c:pt idx="124">
                  <c:v>75.486000000000004</c:v>
                </c:pt>
                <c:pt idx="125">
                  <c:v>75.486000000000004</c:v>
                </c:pt>
                <c:pt idx="126">
                  <c:v>75.486000000000004</c:v>
                </c:pt>
                <c:pt idx="127">
                  <c:v>75.486000000000004</c:v>
                </c:pt>
                <c:pt idx="128">
                  <c:v>74.268000000000001</c:v>
                </c:pt>
                <c:pt idx="129">
                  <c:v>74.268000000000001</c:v>
                </c:pt>
                <c:pt idx="130">
                  <c:v>74.268000000000001</c:v>
                </c:pt>
                <c:pt idx="131">
                  <c:v>74.268000000000001</c:v>
                </c:pt>
                <c:pt idx="132">
                  <c:v>74.268000000000001</c:v>
                </c:pt>
                <c:pt idx="133">
                  <c:v>74.268000000000001</c:v>
                </c:pt>
                <c:pt idx="134">
                  <c:v>74.268000000000001</c:v>
                </c:pt>
                <c:pt idx="135">
                  <c:v>74.268000000000001</c:v>
                </c:pt>
                <c:pt idx="136">
                  <c:v>74.268000000000001</c:v>
                </c:pt>
                <c:pt idx="137">
                  <c:v>73.290999999999997</c:v>
                </c:pt>
                <c:pt idx="138">
                  <c:v>73.290999999999997</c:v>
                </c:pt>
                <c:pt idx="139">
                  <c:v>73.290999999999997</c:v>
                </c:pt>
                <c:pt idx="140">
                  <c:v>73.290999999999997</c:v>
                </c:pt>
                <c:pt idx="141">
                  <c:v>73.290999999999997</c:v>
                </c:pt>
                <c:pt idx="142">
                  <c:v>73.290999999999997</c:v>
                </c:pt>
                <c:pt idx="143">
                  <c:v>73.290999999999997</c:v>
                </c:pt>
                <c:pt idx="144">
                  <c:v>73.290999999999997</c:v>
                </c:pt>
                <c:pt idx="145">
                  <c:v>73.290999999999997</c:v>
                </c:pt>
                <c:pt idx="146">
                  <c:v>73.290999999999997</c:v>
                </c:pt>
                <c:pt idx="147">
                  <c:v>73.290999999999997</c:v>
                </c:pt>
                <c:pt idx="148">
                  <c:v>73.290999999999997</c:v>
                </c:pt>
                <c:pt idx="149">
                  <c:v>73.290999999999997</c:v>
                </c:pt>
                <c:pt idx="150">
                  <c:v>73.290999999999997</c:v>
                </c:pt>
                <c:pt idx="151">
                  <c:v>73.290999999999997</c:v>
                </c:pt>
                <c:pt idx="152">
                  <c:v>73.290999999999997</c:v>
                </c:pt>
                <c:pt idx="153">
                  <c:v>71.31</c:v>
                </c:pt>
                <c:pt idx="154">
                  <c:v>71.31</c:v>
                </c:pt>
                <c:pt idx="155">
                  <c:v>71.31</c:v>
                </c:pt>
                <c:pt idx="156">
                  <c:v>71.31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B1-428C-99B0-AE75F1F4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7742212322143944"/>
              <c:y val="0.906502503128030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874568310540129E-2"/>
              <c:y val="0.345958452035627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1328351636966428"/>
          <c:y val="1.5320965172550863E-2"/>
          <c:w val="0.57233638969470935"/>
          <c:h val="7.5286257757746583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3165564238591"/>
          <c:y val="8.0450548971092634E-2"/>
          <c:w val="0.84682326122951346"/>
          <c:h val="0.75160895267128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ECMO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89.582999999999998</c:v>
                </c:pt>
                <c:pt idx="2">
                  <c:v>81.25</c:v>
                </c:pt>
                <c:pt idx="3">
                  <c:v>72.917000000000002</c:v>
                </c:pt>
                <c:pt idx="4">
                  <c:v>70.772000000000006</c:v>
                </c:pt>
                <c:pt idx="5">
                  <c:v>68.626999999999995</c:v>
                </c:pt>
                <c:pt idx="6">
                  <c:v>68.626999999999995</c:v>
                </c:pt>
                <c:pt idx="7">
                  <c:v>68.626999999999995</c:v>
                </c:pt>
                <c:pt idx="8">
                  <c:v>66.483000000000004</c:v>
                </c:pt>
                <c:pt idx="9">
                  <c:v>66.483000000000004</c:v>
                </c:pt>
                <c:pt idx="10">
                  <c:v>64.337999999999994</c:v>
                </c:pt>
                <c:pt idx="11">
                  <c:v>64.337999999999994</c:v>
                </c:pt>
                <c:pt idx="12">
                  <c:v>64.337999999999994</c:v>
                </c:pt>
                <c:pt idx="13">
                  <c:v>64.337999999999994</c:v>
                </c:pt>
                <c:pt idx="14">
                  <c:v>64.337999999999994</c:v>
                </c:pt>
                <c:pt idx="15">
                  <c:v>64.337999999999994</c:v>
                </c:pt>
                <c:pt idx="16">
                  <c:v>64.337999999999994</c:v>
                </c:pt>
                <c:pt idx="17">
                  <c:v>64.337999999999994</c:v>
                </c:pt>
                <c:pt idx="18">
                  <c:v>64.337999999999994</c:v>
                </c:pt>
                <c:pt idx="19">
                  <c:v>64.337999999999994</c:v>
                </c:pt>
                <c:pt idx="20">
                  <c:v>64.337999999999994</c:v>
                </c:pt>
                <c:pt idx="21">
                  <c:v>64.337999999999994</c:v>
                </c:pt>
                <c:pt idx="22">
                  <c:v>64.337999999999994</c:v>
                </c:pt>
                <c:pt idx="23">
                  <c:v>64.337999999999994</c:v>
                </c:pt>
                <c:pt idx="24">
                  <c:v>64.337999999999994</c:v>
                </c:pt>
                <c:pt idx="25">
                  <c:v>64.337999999999994</c:v>
                </c:pt>
                <c:pt idx="26">
                  <c:v>64.337999999999994</c:v>
                </c:pt>
                <c:pt idx="27">
                  <c:v>64.337999999999994</c:v>
                </c:pt>
                <c:pt idx="28">
                  <c:v>64.337999999999994</c:v>
                </c:pt>
                <c:pt idx="29">
                  <c:v>64.337999999999994</c:v>
                </c:pt>
                <c:pt idx="30">
                  <c:v>64.337999999999994</c:v>
                </c:pt>
                <c:pt idx="31">
                  <c:v>64.337999999999994</c:v>
                </c:pt>
                <c:pt idx="32">
                  <c:v>64.337999999999994</c:v>
                </c:pt>
                <c:pt idx="33">
                  <c:v>64.337999999999994</c:v>
                </c:pt>
                <c:pt idx="34">
                  <c:v>64.337999999999994</c:v>
                </c:pt>
                <c:pt idx="35">
                  <c:v>64.337999999999994</c:v>
                </c:pt>
                <c:pt idx="36">
                  <c:v>64.337999999999994</c:v>
                </c:pt>
                <c:pt idx="37">
                  <c:v>64.337999999999994</c:v>
                </c:pt>
                <c:pt idx="38">
                  <c:v>59.389000000000003</c:v>
                </c:pt>
                <c:pt idx="39">
                  <c:v>59.389000000000003</c:v>
                </c:pt>
                <c:pt idx="40">
                  <c:v>59.389000000000003</c:v>
                </c:pt>
                <c:pt idx="41">
                  <c:v>59.389000000000003</c:v>
                </c:pt>
                <c:pt idx="42">
                  <c:v>59.389000000000003</c:v>
                </c:pt>
                <c:pt idx="43">
                  <c:v>59.389000000000003</c:v>
                </c:pt>
                <c:pt idx="44">
                  <c:v>59.389000000000003</c:v>
                </c:pt>
                <c:pt idx="45">
                  <c:v>59.389000000000003</c:v>
                </c:pt>
                <c:pt idx="46">
                  <c:v>59.389000000000003</c:v>
                </c:pt>
                <c:pt idx="47">
                  <c:v>59.389000000000003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6F-4525-838A-5614B19E3C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VAD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96.522000000000006</c:v>
                </c:pt>
                <c:pt idx="2">
                  <c:v>94.766999999999996</c:v>
                </c:pt>
                <c:pt idx="3">
                  <c:v>92.995000000000005</c:v>
                </c:pt>
                <c:pt idx="4">
                  <c:v>92.995000000000005</c:v>
                </c:pt>
                <c:pt idx="5">
                  <c:v>92.100999999999999</c:v>
                </c:pt>
                <c:pt idx="6">
                  <c:v>92.100999999999999</c:v>
                </c:pt>
                <c:pt idx="7">
                  <c:v>92.100999999999999</c:v>
                </c:pt>
                <c:pt idx="8">
                  <c:v>92.100999999999999</c:v>
                </c:pt>
                <c:pt idx="9">
                  <c:v>90.313000000000002</c:v>
                </c:pt>
                <c:pt idx="10">
                  <c:v>90.313000000000002</c:v>
                </c:pt>
                <c:pt idx="11">
                  <c:v>89.400999999999996</c:v>
                </c:pt>
                <c:pt idx="12">
                  <c:v>89.400999999999996</c:v>
                </c:pt>
                <c:pt idx="13">
                  <c:v>89.400999999999996</c:v>
                </c:pt>
                <c:pt idx="14">
                  <c:v>89.400999999999996</c:v>
                </c:pt>
                <c:pt idx="15">
                  <c:v>89.400999999999996</c:v>
                </c:pt>
                <c:pt idx="16">
                  <c:v>89.400999999999996</c:v>
                </c:pt>
                <c:pt idx="17">
                  <c:v>89.400999999999996</c:v>
                </c:pt>
                <c:pt idx="18">
                  <c:v>88.373000000000005</c:v>
                </c:pt>
                <c:pt idx="19">
                  <c:v>88.373000000000005</c:v>
                </c:pt>
                <c:pt idx="20">
                  <c:v>88.373000000000005</c:v>
                </c:pt>
                <c:pt idx="21">
                  <c:v>88.373000000000005</c:v>
                </c:pt>
                <c:pt idx="22">
                  <c:v>87.308000000000007</c:v>
                </c:pt>
                <c:pt idx="23">
                  <c:v>87.308000000000007</c:v>
                </c:pt>
                <c:pt idx="24">
                  <c:v>87.308000000000007</c:v>
                </c:pt>
                <c:pt idx="25">
                  <c:v>86.061000000000007</c:v>
                </c:pt>
                <c:pt idx="26">
                  <c:v>86.061000000000007</c:v>
                </c:pt>
                <c:pt idx="27">
                  <c:v>86.061000000000007</c:v>
                </c:pt>
                <c:pt idx="28">
                  <c:v>86.061000000000007</c:v>
                </c:pt>
                <c:pt idx="29">
                  <c:v>86.061000000000007</c:v>
                </c:pt>
                <c:pt idx="30">
                  <c:v>86.061000000000007</c:v>
                </c:pt>
                <c:pt idx="31">
                  <c:v>86.061000000000007</c:v>
                </c:pt>
                <c:pt idx="32">
                  <c:v>86.061000000000007</c:v>
                </c:pt>
                <c:pt idx="33">
                  <c:v>86.061000000000007</c:v>
                </c:pt>
                <c:pt idx="34">
                  <c:v>86.061000000000007</c:v>
                </c:pt>
                <c:pt idx="35">
                  <c:v>86.061000000000007</c:v>
                </c:pt>
                <c:pt idx="36">
                  <c:v>86.061000000000007</c:v>
                </c:pt>
                <c:pt idx="37">
                  <c:v>86.061000000000007</c:v>
                </c:pt>
                <c:pt idx="38">
                  <c:v>86.061000000000007</c:v>
                </c:pt>
                <c:pt idx="39">
                  <c:v>86.061000000000007</c:v>
                </c:pt>
                <c:pt idx="40">
                  <c:v>86.061000000000007</c:v>
                </c:pt>
                <c:pt idx="41">
                  <c:v>86.061000000000007</c:v>
                </c:pt>
                <c:pt idx="42">
                  <c:v>86.061000000000007</c:v>
                </c:pt>
                <c:pt idx="43">
                  <c:v>86.061000000000007</c:v>
                </c:pt>
                <c:pt idx="44">
                  <c:v>86.061000000000007</c:v>
                </c:pt>
                <c:pt idx="45">
                  <c:v>86.061000000000007</c:v>
                </c:pt>
                <c:pt idx="46">
                  <c:v>86.061000000000007</c:v>
                </c:pt>
                <c:pt idx="47">
                  <c:v>86.061000000000007</c:v>
                </c:pt>
                <c:pt idx="48">
                  <c:v>86.061000000000007</c:v>
                </c:pt>
                <c:pt idx="49">
                  <c:v>86.061000000000007</c:v>
                </c:pt>
                <c:pt idx="50">
                  <c:v>86.061000000000007</c:v>
                </c:pt>
                <c:pt idx="51">
                  <c:v>86.061000000000007</c:v>
                </c:pt>
                <c:pt idx="52">
                  <c:v>82.751000000000005</c:v>
                </c:pt>
                <c:pt idx="53">
                  <c:v>82.751000000000005</c:v>
                </c:pt>
                <c:pt idx="54">
                  <c:v>82.751000000000005</c:v>
                </c:pt>
                <c:pt idx="55">
                  <c:v>82.751000000000005</c:v>
                </c:pt>
                <c:pt idx="56">
                  <c:v>79.441000000000003</c:v>
                </c:pt>
                <c:pt idx="57">
                  <c:v>79.441000000000003</c:v>
                </c:pt>
                <c:pt idx="58">
                  <c:v>79.441000000000003</c:v>
                </c:pt>
                <c:pt idx="59">
                  <c:v>79.441000000000003</c:v>
                </c:pt>
                <c:pt idx="60">
                  <c:v>79.441000000000003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6F-4525-838A-5614B19E3C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Device 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02-D76F-4525-838A-5614B19E3C16}"/>
              </c:ext>
            </c:extLst>
          </c:dPt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97.39</c:v>
                </c:pt>
                <c:pt idx="2">
                  <c:v>95.783000000000001</c:v>
                </c:pt>
                <c:pt idx="3">
                  <c:v>94.978999999999999</c:v>
                </c:pt>
                <c:pt idx="4">
                  <c:v>94.575000000000003</c:v>
                </c:pt>
                <c:pt idx="5">
                  <c:v>93.769000000000005</c:v>
                </c:pt>
                <c:pt idx="6">
                  <c:v>93.566999999999993</c:v>
                </c:pt>
                <c:pt idx="7">
                  <c:v>93.162999999999997</c:v>
                </c:pt>
                <c:pt idx="8">
                  <c:v>92.759</c:v>
                </c:pt>
                <c:pt idx="9">
                  <c:v>92.152000000000001</c:v>
                </c:pt>
                <c:pt idx="10">
                  <c:v>91.95</c:v>
                </c:pt>
                <c:pt idx="11">
                  <c:v>91.340999999999994</c:v>
                </c:pt>
                <c:pt idx="12">
                  <c:v>90.927999999999997</c:v>
                </c:pt>
                <c:pt idx="13">
                  <c:v>90.706999999999994</c:v>
                </c:pt>
                <c:pt idx="14">
                  <c:v>90.483999999999995</c:v>
                </c:pt>
                <c:pt idx="15">
                  <c:v>90.26</c:v>
                </c:pt>
                <c:pt idx="16">
                  <c:v>90.034000000000006</c:v>
                </c:pt>
                <c:pt idx="17">
                  <c:v>89.808999999999997</c:v>
                </c:pt>
                <c:pt idx="18">
                  <c:v>89.13</c:v>
                </c:pt>
                <c:pt idx="19">
                  <c:v>88.45</c:v>
                </c:pt>
                <c:pt idx="20">
                  <c:v>88.221999999999994</c:v>
                </c:pt>
                <c:pt idx="21">
                  <c:v>87.995000000000005</c:v>
                </c:pt>
                <c:pt idx="22">
                  <c:v>87.995000000000005</c:v>
                </c:pt>
                <c:pt idx="23">
                  <c:v>87.76</c:v>
                </c:pt>
                <c:pt idx="24">
                  <c:v>87.254999999999995</c:v>
                </c:pt>
                <c:pt idx="25">
                  <c:v>87.254999999999995</c:v>
                </c:pt>
                <c:pt idx="26">
                  <c:v>87.254999999999995</c:v>
                </c:pt>
                <c:pt idx="27">
                  <c:v>86.668000000000006</c:v>
                </c:pt>
                <c:pt idx="28">
                  <c:v>86.668000000000006</c:v>
                </c:pt>
                <c:pt idx="29">
                  <c:v>86.668000000000006</c:v>
                </c:pt>
                <c:pt idx="30">
                  <c:v>86.668000000000006</c:v>
                </c:pt>
                <c:pt idx="31">
                  <c:v>86.668000000000006</c:v>
                </c:pt>
                <c:pt idx="32">
                  <c:v>86.372</c:v>
                </c:pt>
                <c:pt idx="33">
                  <c:v>86.076999999999998</c:v>
                </c:pt>
                <c:pt idx="34">
                  <c:v>85.771000000000001</c:v>
                </c:pt>
                <c:pt idx="35">
                  <c:v>85.771000000000001</c:v>
                </c:pt>
                <c:pt idx="36">
                  <c:v>85.453000000000003</c:v>
                </c:pt>
                <c:pt idx="37">
                  <c:v>85.453000000000003</c:v>
                </c:pt>
                <c:pt idx="38">
                  <c:v>85.453000000000003</c:v>
                </c:pt>
                <c:pt idx="39">
                  <c:v>85.453000000000003</c:v>
                </c:pt>
                <c:pt idx="40">
                  <c:v>85.453000000000003</c:v>
                </c:pt>
                <c:pt idx="41">
                  <c:v>85.028000000000006</c:v>
                </c:pt>
                <c:pt idx="42">
                  <c:v>85.028000000000006</c:v>
                </c:pt>
                <c:pt idx="43">
                  <c:v>85.028000000000006</c:v>
                </c:pt>
                <c:pt idx="44">
                  <c:v>85.028000000000006</c:v>
                </c:pt>
                <c:pt idx="45">
                  <c:v>84.593999999999994</c:v>
                </c:pt>
                <c:pt idx="46">
                  <c:v>84.593999999999994</c:v>
                </c:pt>
                <c:pt idx="47">
                  <c:v>84.593999999999994</c:v>
                </c:pt>
                <c:pt idx="48">
                  <c:v>84.593999999999994</c:v>
                </c:pt>
                <c:pt idx="49">
                  <c:v>84.593999999999994</c:v>
                </c:pt>
                <c:pt idx="50">
                  <c:v>84.593999999999994</c:v>
                </c:pt>
                <c:pt idx="51">
                  <c:v>84.593999999999994</c:v>
                </c:pt>
                <c:pt idx="52">
                  <c:v>84.593999999999994</c:v>
                </c:pt>
                <c:pt idx="53">
                  <c:v>84.593999999999994</c:v>
                </c:pt>
                <c:pt idx="54">
                  <c:v>84.593999999999994</c:v>
                </c:pt>
                <c:pt idx="55">
                  <c:v>84.593999999999994</c:v>
                </c:pt>
                <c:pt idx="56">
                  <c:v>84.593999999999994</c:v>
                </c:pt>
                <c:pt idx="57">
                  <c:v>84.593999999999994</c:v>
                </c:pt>
                <c:pt idx="58">
                  <c:v>84.593999999999994</c:v>
                </c:pt>
                <c:pt idx="59">
                  <c:v>84.593999999999994</c:v>
                </c:pt>
                <c:pt idx="60">
                  <c:v>84.593999999999994</c:v>
                </c:pt>
                <c:pt idx="61">
                  <c:v>84.593999999999994</c:v>
                </c:pt>
                <c:pt idx="62">
                  <c:v>83.135000000000005</c:v>
                </c:pt>
                <c:pt idx="63">
                  <c:v>81.677000000000007</c:v>
                </c:pt>
                <c:pt idx="64">
                  <c:v>81.677000000000007</c:v>
                </c:pt>
                <c:pt idx="65">
                  <c:v>81.677000000000007</c:v>
                </c:pt>
                <c:pt idx="66">
                  <c:v>81.677000000000007</c:v>
                </c:pt>
                <c:pt idx="67">
                  <c:v>81.677000000000007</c:v>
                </c:pt>
                <c:pt idx="68">
                  <c:v>81.677000000000007</c:v>
                </c:pt>
                <c:pt idx="69">
                  <c:v>81.677000000000007</c:v>
                </c:pt>
                <c:pt idx="70">
                  <c:v>81.677000000000007</c:v>
                </c:pt>
                <c:pt idx="71">
                  <c:v>81.677000000000007</c:v>
                </c:pt>
                <c:pt idx="72">
                  <c:v>81.677000000000007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6F-4525-838A-5614B19E3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279437009849"/>
              <c:y val="0.8784140669783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084480533941215E-2"/>
              <c:y val="0.320423510081376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09840721964555E-2"/>
          <c:y val="0.11529813780645605"/>
          <c:w val="0.89906914033006147"/>
          <c:h val="0.774252545098800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from Rejection during 1 year (N = 925)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Sheet1!$A$2:$A$160</c:f>
              <c:numCache>
                <c:formatCode>General</c:formatCode>
                <c:ptCount val="15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</c:numCache>
            </c:numRef>
          </c:xVal>
          <c:yVal>
            <c:numRef>
              <c:f>Sheet1!$B$2:$B$160</c:f>
              <c:numCache>
                <c:formatCode>General</c:formatCode>
                <c:ptCount val="15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99.888999999999996</c:v>
                </c:pt>
                <c:pt idx="14">
                  <c:v>99.775999999999996</c:v>
                </c:pt>
                <c:pt idx="15">
                  <c:v>99.323999999999998</c:v>
                </c:pt>
                <c:pt idx="16">
                  <c:v>99.210999999999999</c:v>
                </c:pt>
                <c:pt idx="17">
                  <c:v>99.096999999999994</c:v>
                </c:pt>
                <c:pt idx="18">
                  <c:v>98.644000000000005</c:v>
                </c:pt>
                <c:pt idx="19">
                  <c:v>98.302999999999997</c:v>
                </c:pt>
                <c:pt idx="20">
                  <c:v>98.19</c:v>
                </c:pt>
                <c:pt idx="21">
                  <c:v>97.849000000000004</c:v>
                </c:pt>
                <c:pt idx="22">
                  <c:v>97.734999999999999</c:v>
                </c:pt>
                <c:pt idx="23">
                  <c:v>97.504000000000005</c:v>
                </c:pt>
                <c:pt idx="24">
                  <c:v>97.385000000000005</c:v>
                </c:pt>
                <c:pt idx="25">
                  <c:v>97.26</c:v>
                </c:pt>
                <c:pt idx="26">
                  <c:v>97.132999999999996</c:v>
                </c:pt>
                <c:pt idx="27">
                  <c:v>96.876999999999995</c:v>
                </c:pt>
                <c:pt idx="28">
                  <c:v>96.62</c:v>
                </c:pt>
                <c:pt idx="29">
                  <c:v>96.491</c:v>
                </c:pt>
                <c:pt idx="30">
                  <c:v>96.363</c:v>
                </c:pt>
                <c:pt idx="31">
                  <c:v>96.363</c:v>
                </c:pt>
                <c:pt idx="32">
                  <c:v>96.233999999999995</c:v>
                </c:pt>
                <c:pt idx="33">
                  <c:v>95.59</c:v>
                </c:pt>
                <c:pt idx="34">
                  <c:v>95.328999999999994</c:v>
                </c:pt>
                <c:pt idx="35">
                  <c:v>95.328999999999994</c:v>
                </c:pt>
                <c:pt idx="36">
                  <c:v>95.061000000000007</c:v>
                </c:pt>
                <c:pt idx="37">
                  <c:v>94.918000000000006</c:v>
                </c:pt>
                <c:pt idx="38">
                  <c:v>94.48</c:v>
                </c:pt>
                <c:pt idx="39">
                  <c:v>94.039000000000001</c:v>
                </c:pt>
                <c:pt idx="40">
                  <c:v>93.891999999999996</c:v>
                </c:pt>
                <c:pt idx="41">
                  <c:v>93.744</c:v>
                </c:pt>
                <c:pt idx="42">
                  <c:v>93.744</c:v>
                </c:pt>
                <c:pt idx="43">
                  <c:v>93.744</c:v>
                </c:pt>
                <c:pt idx="44">
                  <c:v>93.744</c:v>
                </c:pt>
                <c:pt idx="45">
                  <c:v>93.447000000000003</c:v>
                </c:pt>
                <c:pt idx="46">
                  <c:v>93.447000000000003</c:v>
                </c:pt>
                <c:pt idx="47">
                  <c:v>93.138000000000005</c:v>
                </c:pt>
                <c:pt idx="48">
                  <c:v>93.138000000000005</c:v>
                </c:pt>
                <c:pt idx="49">
                  <c:v>93.138000000000005</c:v>
                </c:pt>
                <c:pt idx="50">
                  <c:v>92.966999999999999</c:v>
                </c:pt>
                <c:pt idx="51">
                  <c:v>92.966999999999999</c:v>
                </c:pt>
                <c:pt idx="52">
                  <c:v>92.796000000000006</c:v>
                </c:pt>
                <c:pt idx="53">
                  <c:v>92.453999999999994</c:v>
                </c:pt>
                <c:pt idx="54">
                  <c:v>92.283000000000001</c:v>
                </c:pt>
                <c:pt idx="55">
                  <c:v>92.283000000000001</c:v>
                </c:pt>
                <c:pt idx="56">
                  <c:v>92.111000000000004</c:v>
                </c:pt>
                <c:pt idx="57">
                  <c:v>91.938999999999993</c:v>
                </c:pt>
                <c:pt idx="58">
                  <c:v>91.765000000000001</c:v>
                </c:pt>
                <c:pt idx="59">
                  <c:v>91.587000000000003</c:v>
                </c:pt>
                <c:pt idx="60">
                  <c:v>91.587000000000003</c:v>
                </c:pt>
                <c:pt idx="61">
                  <c:v>91.587000000000003</c:v>
                </c:pt>
                <c:pt idx="62">
                  <c:v>91.587000000000003</c:v>
                </c:pt>
                <c:pt idx="63">
                  <c:v>91.385000000000005</c:v>
                </c:pt>
                <c:pt idx="64">
                  <c:v>90.983000000000004</c:v>
                </c:pt>
                <c:pt idx="65">
                  <c:v>90.781999999999996</c:v>
                </c:pt>
                <c:pt idx="66">
                  <c:v>90.781999999999996</c:v>
                </c:pt>
                <c:pt idx="67">
                  <c:v>90.781999999999996</c:v>
                </c:pt>
                <c:pt idx="68">
                  <c:v>90.781999999999996</c:v>
                </c:pt>
                <c:pt idx="69">
                  <c:v>90.781999999999996</c:v>
                </c:pt>
                <c:pt idx="70">
                  <c:v>90.781999999999996</c:v>
                </c:pt>
                <c:pt idx="71">
                  <c:v>90.361000000000004</c:v>
                </c:pt>
                <c:pt idx="72">
                  <c:v>89.936000000000007</c:v>
                </c:pt>
                <c:pt idx="73">
                  <c:v>89.697999999999993</c:v>
                </c:pt>
                <c:pt idx="74">
                  <c:v>89.697999999999993</c:v>
                </c:pt>
                <c:pt idx="75">
                  <c:v>89.697999999999993</c:v>
                </c:pt>
                <c:pt idx="76">
                  <c:v>89.453999999999994</c:v>
                </c:pt>
                <c:pt idx="77">
                  <c:v>89.453999999999994</c:v>
                </c:pt>
                <c:pt idx="78">
                  <c:v>89.453999999999994</c:v>
                </c:pt>
                <c:pt idx="79">
                  <c:v>89.207999999999998</c:v>
                </c:pt>
                <c:pt idx="80">
                  <c:v>89.207999999999998</c:v>
                </c:pt>
                <c:pt idx="81">
                  <c:v>88.957999999999998</c:v>
                </c:pt>
                <c:pt idx="82">
                  <c:v>88.701999999999998</c:v>
                </c:pt>
                <c:pt idx="83">
                  <c:v>88.701999999999998</c:v>
                </c:pt>
                <c:pt idx="84">
                  <c:v>88.701999999999998</c:v>
                </c:pt>
                <c:pt idx="85">
                  <c:v>88.403000000000006</c:v>
                </c:pt>
                <c:pt idx="86">
                  <c:v>88.403000000000006</c:v>
                </c:pt>
                <c:pt idx="87">
                  <c:v>88.403000000000006</c:v>
                </c:pt>
                <c:pt idx="88">
                  <c:v>88.403000000000006</c:v>
                </c:pt>
                <c:pt idx="89">
                  <c:v>88.403000000000006</c:v>
                </c:pt>
                <c:pt idx="90">
                  <c:v>88.403000000000006</c:v>
                </c:pt>
                <c:pt idx="91">
                  <c:v>88.403000000000006</c:v>
                </c:pt>
                <c:pt idx="92">
                  <c:v>88.403000000000006</c:v>
                </c:pt>
                <c:pt idx="93">
                  <c:v>88.403000000000006</c:v>
                </c:pt>
                <c:pt idx="94">
                  <c:v>88.403000000000006</c:v>
                </c:pt>
                <c:pt idx="95">
                  <c:v>88.403000000000006</c:v>
                </c:pt>
                <c:pt idx="96">
                  <c:v>88.063000000000002</c:v>
                </c:pt>
                <c:pt idx="97">
                  <c:v>88.063000000000002</c:v>
                </c:pt>
                <c:pt idx="98">
                  <c:v>88.063000000000002</c:v>
                </c:pt>
                <c:pt idx="99">
                  <c:v>88.063000000000002</c:v>
                </c:pt>
                <c:pt idx="100">
                  <c:v>88.063000000000002</c:v>
                </c:pt>
                <c:pt idx="101">
                  <c:v>87.659000000000006</c:v>
                </c:pt>
                <c:pt idx="102">
                  <c:v>87.254999999999995</c:v>
                </c:pt>
                <c:pt idx="103">
                  <c:v>87.254999999999995</c:v>
                </c:pt>
                <c:pt idx="104">
                  <c:v>87.254999999999995</c:v>
                </c:pt>
                <c:pt idx="105">
                  <c:v>87.254999999999995</c:v>
                </c:pt>
                <c:pt idx="106">
                  <c:v>87.254999999999995</c:v>
                </c:pt>
                <c:pt idx="107">
                  <c:v>87.254999999999995</c:v>
                </c:pt>
                <c:pt idx="108">
                  <c:v>87.254999999999995</c:v>
                </c:pt>
                <c:pt idx="109">
                  <c:v>87.254999999999995</c:v>
                </c:pt>
                <c:pt idx="110">
                  <c:v>87.254999999999995</c:v>
                </c:pt>
                <c:pt idx="111">
                  <c:v>87.254999999999995</c:v>
                </c:pt>
                <c:pt idx="112">
                  <c:v>87.254999999999995</c:v>
                </c:pt>
                <c:pt idx="113">
                  <c:v>87.254999999999995</c:v>
                </c:pt>
                <c:pt idx="114">
                  <c:v>87.254999999999995</c:v>
                </c:pt>
                <c:pt idx="115">
                  <c:v>86.677999999999997</c:v>
                </c:pt>
                <c:pt idx="116">
                  <c:v>86.677999999999997</c:v>
                </c:pt>
                <c:pt idx="117">
                  <c:v>86.677999999999997</c:v>
                </c:pt>
                <c:pt idx="118">
                  <c:v>86.677999999999997</c:v>
                </c:pt>
                <c:pt idx="119">
                  <c:v>86.677999999999997</c:v>
                </c:pt>
                <c:pt idx="120">
                  <c:v>86.677999999999997</c:v>
                </c:pt>
                <c:pt idx="121">
                  <c:v>86.677999999999997</c:v>
                </c:pt>
                <c:pt idx="122">
                  <c:v>86.677999999999997</c:v>
                </c:pt>
                <c:pt idx="123">
                  <c:v>86.677999999999997</c:v>
                </c:pt>
                <c:pt idx="124">
                  <c:v>86.677999999999997</c:v>
                </c:pt>
                <c:pt idx="125">
                  <c:v>86.677999999999997</c:v>
                </c:pt>
                <c:pt idx="126">
                  <c:v>86.677999999999997</c:v>
                </c:pt>
                <c:pt idx="127">
                  <c:v>86.677999999999997</c:v>
                </c:pt>
                <c:pt idx="128">
                  <c:v>85.102000000000004</c:v>
                </c:pt>
                <c:pt idx="129">
                  <c:v>85.102000000000004</c:v>
                </c:pt>
                <c:pt idx="130">
                  <c:v>85.102000000000004</c:v>
                </c:pt>
                <c:pt idx="131">
                  <c:v>85.102000000000004</c:v>
                </c:pt>
                <c:pt idx="132">
                  <c:v>85.102000000000004</c:v>
                </c:pt>
                <c:pt idx="133">
                  <c:v>85.102000000000004</c:v>
                </c:pt>
                <c:pt idx="134">
                  <c:v>85.102000000000004</c:v>
                </c:pt>
                <c:pt idx="135">
                  <c:v>85.102000000000004</c:v>
                </c:pt>
                <c:pt idx="136">
                  <c:v>85.102000000000004</c:v>
                </c:pt>
                <c:pt idx="137">
                  <c:v>85.102000000000004</c:v>
                </c:pt>
                <c:pt idx="138">
                  <c:v>85.102000000000004</c:v>
                </c:pt>
                <c:pt idx="139">
                  <c:v>85.102000000000004</c:v>
                </c:pt>
                <c:pt idx="140">
                  <c:v>85.102000000000004</c:v>
                </c:pt>
                <c:pt idx="141">
                  <c:v>85.102000000000004</c:v>
                </c:pt>
                <c:pt idx="142">
                  <c:v>85.102000000000004</c:v>
                </c:pt>
                <c:pt idx="143">
                  <c:v>85.102000000000004</c:v>
                </c:pt>
                <c:pt idx="144">
                  <c:v>85.102000000000004</c:v>
                </c:pt>
                <c:pt idx="145">
                  <c:v>85.102000000000004</c:v>
                </c:pt>
                <c:pt idx="146">
                  <c:v>85.102000000000004</c:v>
                </c:pt>
                <c:pt idx="147">
                  <c:v>85.102000000000004</c:v>
                </c:pt>
                <c:pt idx="148">
                  <c:v>85.102000000000004</c:v>
                </c:pt>
                <c:pt idx="149">
                  <c:v>85.102000000000004</c:v>
                </c:pt>
                <c:pt idx="150">
                  <c:v>85.102000000000004</c:v>
                </c:pt>
                <c:pt idx="151">
                  <c:v>85.102000000000004</c:v>
                </c:pt>
                <c:pt idx="152">
                  <c:v>85.102000000000004</c:v>
                </c:pt>
                <c:pt idx="153">
                  <c:v>82.265000000000001</c:v>
                </c:pt>
                <c:pt idx="154">
                  <c:v>82.265000000000001</c:v>
                </c:pt>
                <c:pt idx="155">
                  <c:v>82.265000000000001</c:v>
                </c:pt>
                <c:pt idx="156">
                  <c:v>82.265000000000001</c:v>
                </c:pt>
                <c:pt idx="157">
                  <c:v>82.265000000000001</c:v>
                </c:pt>
                <c:pt idx="158">
                  <c:v>82.265000000000001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C4-42AC-B01F-D2FA4BC10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Treated Rejection within 1st Year (N = 160)</c:v>
                </c:pt>
              </c:strCache>
            </c:strRef>
          </c:tx>
          <c:spPr>
            <a:ln w="412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Sheet1!$A$2:$A$160</c:f>
              <c:numCache>
                <c:formatCode>General</c:formatCode>
                <c:ptCount val="15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</c:numCache>
            </c:numRef>
          </c:xVal>
          <c:yVal>
            <c:numRef>
              <c:f>Sheet1!$C$2:$C$160</c:f>
              <c:numCache>
                <c:formatCode>General</c:formatCode>
                <c:ptCount val="15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98.733999999999995</c:v>
                </c:pt>
                <c:pt idx="14">
                  <c:v>97.456000000000003</c:v>
                </c:pt>
                <c:pt idx="15">
                  <c:v>97.456000000000003</c:v>
                </c:pt>
                <c:pt idx="16">
                  <c:v>96.156000000000006</c:v>
                </c:pt>
                <c:pt idx="17">
                  <c:v>96.156000000000006</c:v>
                </c:pt>
                <c:pt idx="18">
                  <c:v>95.507000000000005</c:v>
                </c:pt>
                <c:pt idx="19">
                  <c:v>93.558000000000007</c:v>
                </c:pt>
                <c:pt idx="20">
                  <c:v>92.908000000000001</c:v>
                </c:pt>
                <c:pt idx="21">
                  <c:v>92.908000000000001</c:v>
                </c:pt>
                <c:pt idx="22">
                  <c:v>92.908000000000001</c:v>
                </c:pt>
                <c:pt idx="23">
                  <c:v>92.908000000000001</c:v>
                </c:pt>
                <c:pt idx="24">
                  <c:v>92.23</c:v>
                </c:pt>
                <c:pt idx="25">
                  <c:v>90.185000000000002</c:v>
                </c:pt>
                <c:pt idx="26">
                  <c:v>89.474999999999994</c:v>
                </c:pt>
                <c:pt idx="27">
                  <c:v>88.765000000000001</c:v>
                </c:pt>
                <c:pt idx="28">
                  <c:v>88.765000000000001</c:v>
                </c:pt>
                <c:pt idx="29">
                  <c:v>88.765000000000001</c:v>
                </c:pt>
                <c:pt idx="30">
                  <c:v>88.765000000000001</c:v>
                </c:pt>
                <c:pt idx="31">
                  <c:v>88.765000000000001</c:v>
                </c:pt>
                <c:pt idx="32">
                  <c:v>88.043000000000006</c:v>
                </c:pt>
                <c:pt idx="33">
                  <c:v>88.043000000000006</c:v>
                </c:pt>
                <c:pt idx="34">
                  <c:v>88.043000000000006</c:v>
                </c:pt>
                <c:pt idx="35">
                  <c:v>87.320999999999998</c:v>
                </c:pt>
                <c:pt idx="36">
                  <c:v>86.593999999999994</c:v>
                </c:pt>
                <c:pt idx="37">
                  <c:v>86.593999999999994</c:v>
                </c:pt>
                <c:pt idx="38">
                  <c:v>86.593999999999994</c:v>
                </c:pt>
                <c:pt idx="39">
                  <c:v>85.745000000000005</c:v>
                </c:pt>
                <c:pt idx="40">
                  <c:v>85.745000000000005</c:v>
                </c:pt>
                <c:pt idx="41">
                  <c:v>85.745000000000005</c:v>
                </c:pt>
                <c:pt idx="42">
                  <c:v>85.745000000000005</c:v>
                </c:pt>
                <c:pt idx="43">
                  <c:v>85.745000000000005</c:v>
                </c:pt>
                <c:pt idx="44">
                  <c:v>85.745000000000005</c:v>
                </c:pt>
                <c:pt idx="45">
                  <c:v>84.887</c:v>
                </c:pt>
                <c:pt idx="46">
                  <c:v>84.887</c:v>
                </c:pt>
                <c:pt idx="47">
                  <c:v>84.887</c:v>
                </c:pt>
                <c:pt idx="48">
                  <c:v>84.887</c:v>
                </c:pt>
                <c:pt idx="49">
                  <c:v>84.887</c:v>
                </c:pt>
                <c:pt idx="50">
                  <c:v>84.887</c:v>
                </c:pt>
                <c:pt idx="51">
                  <c:v>84.887</c:v>
                </c:pt>
                <c:pt idx="52">
                  <c:v>84.887</c:v>
                </c:pt>
                <c:pt idx="53">
                  <c:v>84.887</c:v>
                </c:pt>
                <c:pt idx="54">
                  <c:v>84.887</c:v>
                </c:pt>
                <c:pt idx="55">
                  <c:v>84.887</c:v>
                </c:pt>
                <c:pt idx="56">
                  <c:v>83.864999999999995</c:v>
                </c:pt>
                <c:pt idx="57">
                  <c:v>83.864999999999995</c:v>
                </c:pt>
                <c:pt idx="58">
                  <c:v>83.864999999999995</c:v>
                </c:pt>
                <c:pt idx="59">
                  <c:v>83.864999999999995</c:v>
                </c:pt>
                <c:pt idx="60">
                  <c:v>83.864999999999995</c:v>
                </c:pt>
                <c:pt idx="61">
                  <c:v>83.864999999999995</c:v>
                </c:pt>
                <c:pt idx="62">
                  <c:v>82.745999999999995</c:v>
                </c:pt>
                <c:pt idx="63">
                  <c:v>82.745999999999995</c:v>
                </c:pt>
                <c:pt idx="64">
                  <c:v>82.745999999999995</c:v>
                </c:pt>
                <c:pt idx="65">
                  <c:v>82.745999999999995</c:v>
                </c:pt>
                <c:pt idx="66">
                  <c:v>82.745999999999995</c:v>
                </c:pt>
                <c:pt idx="67">
                  <c:v>82.745999999999995</c:v>
                </c:pt>
                <c:pt idx="68">
                  <c:v>82.745999999999995</c:v>
                </c:pt>
                <c:pt idx="69">
                  <c:v>82.745999999999995</c:v>
                </c:pt>
                <c:pt idx="70">
                  <c:v>82.745999999999995</c:v>
                </c:pt>
                <c:pt idx="71">
                  <c:v>81.581000000000003</c:v>
                </c:pt>
                <c:pt idx="72">
                  <c:v>81.581000000000003</c:v>
                </c:pt>
                <c:pt idx="73">
                  <c:v>81.581000000000003</c:v>
                </c:pt>
                <c:pt idx="74">
                  <c:v>81.581000000000003</c:v>
                </c:pt>
                <c:pt idx="75">
                  <c:v>81.581000000000003</c:v>
                </c:pt>
                <c:pt idx="76">
                  <c:v>81.581000000000003</c:v>
                </c:pt>
                <c:pt idx="77">
                  <c:v>81.581000000000003</c:v>
                </c:pt>
                <c:pt idx="78">
                  <c:v>81.581000000000003</c:v>
                </c:pt>
                <c:pt idx="79">
                  <c:v>81.581000000000003</c:v>
                </c:pt>
                <c:pt idx="80">
                  <c:v>81.581000000000003</c:v>
                </c:pt>
                <c:pt idx="81">
                  <c:v>81.581000000000003</c:v>
                </c:pt>
                <c:pt idx="82">
                  <c:v>81.581000000000003</c:v>
                </c:pt>
                <c:pt idx="83">
                  <c:v>81.581000000000003</c:v>
                </c:pt>
                <c:pt idx="84">
                  <c:v>81.581000000000003</c:v>
                </c:pt>
                <c:pt idx="85">
                  <c:v>81.581000000000003</c:v>
                </c:pt>
                <c:pt idx="86">
                  <c:v>81.581000000000003</c:v>
                </c:pt>
                <c:pt idx="87">
                  <c:v>81.581000000000003</c:v>
                </c:pt>
                <c:pt idx="88">
                  <c:v>81.581000000000003</c:v>
                </c:pt>
                <c:pt idx="89">
                  <c:v>81.581000000000003</c:v>
                </c:pt>
                <c:pt idx="90">
                  <c:v>81.581000000000003</c:v>
                </c:pt>
                <c:pt idx="91">
                  <c:v>81.581000000000003</c:v>
                </c:pt>
                <c:pt idx="92">
                  <c:v>81.581000000000003</c:v>
                </c:pt>
                <c:pt idx="93">
                  <c:v>81.581000000000003</c:v>
                </c:pt>
                <c:pt idx="94">
                  <c:v>81.581000000000003</c:v>
                </c:pt>
                <c:pt idx="95">
                  <c:v>81.581000000000003</c:v>
                </c:pt>
                <c:pt idx="96">
                  <c:v>81.581000000000003</c:v>
                </c:pt>
                <c:pt idx="97">
                  <c:v>81.581000000000003</c:v>
                </c:pt>
                <c:pt idx="98">
                  <c:v>81.581000000000003</c:v>
                </c:pt>
                <c:pt idx="99">
                  <c:v>81.581000000000003</c:v>
                </c:pt>
                <c:pt idx="100">
                  <c:v>81.581000000000003</c:v>
                </c:pt>
                <c:pt idx="101">
                  <c:v>81.581000000000003</c:v>
                </c:pt>
                <c:pt idx="102">
                  <c:v>81.581000000000003</c:v>
                </c:pt>
                <c:pt idx="103">
                  <c:v>81.581000000000003</c:v>
                </c:pt>
                <c:pt idx="104">
                  <c:v>81.581000000000003</c:v>
                </c:pt>
                <c:pt idx="105">
                  <c:v>81.581000000000003</c:v>
                </c:pt>
                <c:pt idx="106">
                  <c:v>81.581000000000003</c:v>
                </c:pt>
                <c:pt idx="107">
                  <c:v>81.581000000000003</c:v>
                </c:pt>
                <c:pt idx="108">
                  <c:v>81.581000000000003</c:v>
                </c:pt>
                <c:pt idx="109">
                  <c:v>81.581000000000003</c:v>
                </c:pt>
                <c:pt idx="110">
                  <c:v>81.581000000000003</c:v>
                </c:pt>
                <c:pt idx="111">
                  <c:v>81.581000000000003</c:v>
                </c:pt>
                <c:pt idx="112">
                  <c:v>81.581000000000003</c:v>
                </c:pt>
                <c:pt idx="113">
                  <c:v>81.581000000000003</c:v>
                </c:pt>
                <c:pt idx="114">
                  <c:v>81.581000000000003</c:v>
                </c:pt>
                <c:pt idx="115">
                  <c:v>81.581000000000003</c:v>
                </c:pt>
                <c:pt idx="116">
                  <c:v>81.581000000000003</c:v>
                </c:pt>
                <c:pt idx="117">
                  <c:v>81.581000000000003</c:v>
                </c:pt>
                <c:pt idx="118">
                  <c:v>81.581000000000003</c:v>
                </c:pt>
                <c:pt idx="119">
                  <c:v>81.581000000000003</c:v>
                </c:pt>
                <c:pt idx="120">
                  <c:v>81.581000000000003</c:v>
                </c:pt>
                <c:pt idx="121">
                  <c:v>81.581000000000003</c:v>
                </c:pt>
                <c:pt idx="122">
                  <c:v>81.581000000000003</c:v>
                </c:pt>
                <c:pt idx="123">
                  <c:v>81.581000000000003</c:v>
                </c:pt>
                <c:pt idx="124">
                  <c:v>81.581000000000003</c:v>
                </c:pt>
                <c:pt idx="125">
                  <c:v>81.581000000000003</c:v>
                </c:pt>
                <c:pt idx="126">
                  <c:v>81.581000000000003</c:v>
                </c:pt>
                <c:pt idx="127">
                  <c:v>81.581000000000003</c:v>
                </c:pt>
                <c:pt idx="128">
                  <c:v>81.581000000000003</c:v>
                </c:pt>
                <c:pt idx="129">
                  <c:v>81.581000000000003</c:v>
                </c:pt>
                <c:pt idx="130">
                  <c:v>81.581000000000003</c:v>
                </c:pt>
                <c:pt idx="131">
                  <c:v>81.581000000000003</c:v>
                </c:pt>
                <c:pt idx="132">
                  <c:v>81.581000000000003</c:v>
                </c:pt>
                <c:pt idx="133">
                  <c:v>81.581000000000003</c:v>
                </c:pt>
                <c:pt idx="134">
                  <c:v>81.581000000000003</c:v>
                </c:pt>
                <c:pt idx="135">
                  <c:v>81.581000000000003</c:v>
                </c:pt>
                <c:pt idx="136">
                  <c:v>81.581000000000003</c:v>
                </c:pt>
                <c:pt idx="137">
                  <c:v>77.287000000000006</c:v>
                </c:pt>
                <c:pt idx="138">
                  <c:v>77.287000000000006</c:v>
                </c:pt>
                <c:pt idx="139">
                  <c:v>77.287000000000006</c:v>
                </c:pt>
                <c:pt idx="140">
                  <c:v>77.287000000000006</c:v>
                </c:pt>
                <c:pt idx="141">
                  <c:v>77.287000000000006</c:v>
                </c:pt>
                <c:pt idx="142">
                  <c:v>77.287000000000006</c:v>
                </c:pt>
                <c:pt idx="143">
                  <c:v>77.287000000000006</c:v>
                </c:pt>
                <c:pt idx="144">
                  <c:v>77.287000000000006</c:v>
                </c:pt>
                <c:pt idx="145">
                  <c:v>77.287000000000006</c:v>
                </c:pt>
                <c:pt idx="146">
                  <c:v>77.287000000000006</c:v>
                </c:pt>
                <c:pt idx="147">
                  <c:v>77.287000000000006</c:v>
                </c:pt>
                <c:pt idx="148">
                  <c:v>77.287000000000006</c:v>
                </c:pt>
                <c:pt idx="149">
                  <c:v>77.287000000000006</c:v>
                </c:pt>
                <c:pt idx="150">
                  <c:v>77.287000000000006</c:v>
                </c:pt>
                <c:pt idx="151">
                  <c:v>77.287000000000006</c:v>
                </c:pt>
                <c:pt idx="152">
                  <c:v>77.287000000000006</c:v>
                </c:pt>
                <c:pt idx="153">
                  <c:v>77.287000000000006</c:v>
                </c:pt>
                <c:pt idx="154">
                  <c:v>77.287000000000006</c:v>
                </c:pt>
                <c:pt idx="155">
                  <c:v>77.287000000000006</c:v>
                </c:pt>
                <c:pt idx="156">
                  <c:v>77.287000000000006</c:v>
                </c:pt>
                <c:pt idx="157">
                  <c:v>0</c:v>
                </c:pt>
                <c:pt idx="15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C4-42AC-B01F-D2FA4BC1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638192"/>
        <c:axId val="666482472"/>
      </c:scatterChart>
      <c:valAx>
        <c:axId val="579638192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61391076115486"/>
              <c:y val="0.941393199986329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6482472"/>
        <c:crosses val="autoZero"/>
        <c:crossBetween val="midCat"/>
        <c:majorUnit val="1"/>
      </c:valAx>
      <c:valAx>
        <c:axId val="66648247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79638192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554925634295713"/>
          <c:y val="1.5593827054635081E-2"/>
          <c:w val="0.80556806649168866"/>
          <c:h val="9.4819882088565996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49736371449164E-2"/>
          <c:y val="0.10287704798886974"/>
          <c:w val="0.88622918263535633"/>
          <c:h val="0.7717685423159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1995-2004 (N = 539)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99.813999999999993</c:v>
                </c:pt>
                <c:pt idx="4">
                  <c:v>99.441999999999993</c:v>
                </c:pt>
                <c:pt idx="5">
                  <c:v>99.441999999999993</c:v>
                </c:pt>
                <c:pt idx="6">
                  <c:v>99.441999999999993</c:v>
                </c:pt>
                <c:pt idx="7">
                  <c:v>99.063000000000002</c:v>
                </c:pt>
                <c:pt idx="8">
                  <c:v>98.872</c:v>
                </c:pt>
                <c:pt idx="9">
                  <c:v>98.872</c:v>
                </c:pt>
                <c:pt idx="10">
                  <c:v>98.872</c:v>
                </c:pt>
                <c:pt idx="11">
                  <c:v>98.872</c:v>
                </c:pt>
                <c:pt idx="12">
                  <c:v>98.872</c:v>
                </c:pt>
                <c:pt idx="13">
                  <c:v>98.872</c:v>
                </c:pt>
                <c:pt idx="14">
                  <c:v>98.872</c:v>
                </c:pt>
                <c:pt idx="15">
                  <c:v>98.872</c:v>
                </c:pt>
                <c:pt idx="16">
                  <c:v>98.872</c:v>
                </c:pt>
                <c:pt idx="17">
                  <c:v>98.438000000000002</c:v>
                </c:pt>
                <c:pt idx="18">
                  <c:v>97.786000000000001</c:v>
                </c:pt>
                <c:pt idx="19">
                  <c:v>97.567999999999998</c:v>
                </c:pt>
                <c:pt idx="20">
                  <c:v>97.567999999999998</c:v>
                </c:pt>
                <c:pt idx="21">
                  <c:v>97.128</c:v>
                </c:pt>
                <c:pt idx="22">
                  <c:v>96.906999999999996</c:v>
                </c:pt>
                <c:pt idx="23">
                  <c:v>96.906999999999996</c:v>
                </c:pt>
                <c:pt idx="24">
                  <c:v>96.906999999999996</c:v>
                </c:pt>
                <c:pt idx="25">
                  <c:v>96.67</c:v>
                </c:pt>
                <c:pt idx="26">
                  <c:v>96.67</c:v>
                </c:pt>
                <c:pt idx="27">
                  <c:v>96.67</c:v>
                </c:pt>
                <c:pt idx="28">
                  <c:v>96.67</c:v>
                </c:pt>
                <c:pt idx="29">
                  <c:v>96.183999999999997</c:v>
                </c:pt>
                <c:pt idx="30">
                  <c:v>95.941000000000003</c:v>
                </c:pt>
                <c:pt idx="31">
                  <c:v>94.722999999999999</c:v>
                </c:pt>
                <c:pt idx="32">
                  <c:v>94.477000000000004</c:v>
                </c:pt>
                <c:pt idx="33">
                  <c:v>94.477000000000004</c:v>
                </c:pt>
                <c:pt idx="34">
                  <c:v>94.228999999999999</c:v>
                </c:pt>
                <c:pt idx="35">
                  <c:v>94.228999999999999</c:v>
                </c:pt>
                <c:pt idx="36">
                  <c:v>94.228999999999999</c:v>
                </c:pt>
                <c:pt idx="37">
                  <c:v>94.228999999999999</c:v>
                </c:pt>
                <c:pt idx="38">
                  <c:v>94.228999999999999</c:v>
                </c:pt>
                <c:pt idx="39">
                  <c:v>93.965000000000003</c:v>
                </c:pt>
                <c:pt idx="40">
                  <c:v>93.700999999999993</c:v>
                </c:pt>
                <c:pt idx="41">
                  <c:v>93.17</c:v>
                </c:pt>
                <c:pt idx="42">
                  <c:v>93.17</c:v>
                </c:pt>
                <c:pt idx="43">
                  <c:v>92.903000000000006</c:v>
                </c:pt>
                <c:pt idx="44">
                  <c:v>92.903000000000006</c:v>
                </c:pt>
                <c:pt idx="45">
                  <c:v>92.903000000000006</c:v>
                </c:pt>
                <c:pt idx="46">
                  <c:v>92.903000000000006</c:v>
                </c:pt>
                <c:pt idx="47">
                  <c:v>92.903000000000006</c:v>
                </c:pt>
                <c:pt idx="48">
                  <c:v>92.903000000000006</c:v>
                </c:pt>
                <c:pt idx="49">
                  <c:v>92.903000000000006</c:v>
                </c:pt>
                <c:pt idx="50">
                  <c:v>92.903000000000006</c:v>
                </c:pt>
                <c:pt idx="51">
                  <c:v>92.903000000000006</c:v>
                </c:pt>
                <c:pt idx="52">
                  <c:v>92.614000000000004</c:v>
                </c:pt>
                <c:pt idx="53">
                  <c:v>92.325999999999993</c:v>
                </c:pt>
                <c:pt idx="54">
                  <c:v>91.748999999999995</c:v>
                </c:pt>
                <c:pt idx="55">
                  <c:v>91.171999999999997</c:v>
                </c:pt>
                <c:pt idx="56">
                  <c:v>90.594999999999999</c:v>
                </c:pt>
                <c:pt idx="57">
                  <c:v>90.594999999999999</c:v>
                </c:pt>
                <c:pt idx="58">
                  <c:v>90.594999999999999</c:v>
                </c:pt>
                <c:pt idx="59">
                  <c:v>90.594999999999999</c:v>
                </c:pt>
                <c:pt idx="60">
                  <c:v>90.594999999999999</c:v>
                </c:pt>
                <c:pt idx="61">
                  <c:v>90.594999999999999</c:v>
                </c:pt>
                <c:pt idx="62">
                  <c:v>90.594999999999999</c:v>
                </c:pt>
                <c:pt idx="63">
                  <c:v>90.594999999999999</c:v>
                </c:pt>
                <c:pt idx="64">
                  <c:v>90.293999999999997</c:v>
                </c:pt>
                <c:pt idx="65">
                  <c:v>89.992999999999995</c:v>
                </c:pt>
                <c:pt idx="66">
                  <c:v>89.992999999999995</c:v>
                </c:pt>
                <c:pt idx="67">
                  <c:v>89.691999999999993</c:v>
                </c:pt>
                <c:pt idx="68">
                  <c:v>89.39</c:v>
                </c:pt>
                <c:pt idx="69">
                  <c:v>89.39</c:v>
                </c:pt>
                <c:pt idx="70">
                  <c:v>89.39</c:v>
                </c:pt>
                <c:pt idx="71">
                  <c:v>89.39</c:v>
                </c:pt>
                <c:pt idx="72">
                  <c:v>89.39</c:v>
                </c:pt>
                <c:pt idx="73">
                  <c:v>89.39</c:v>
                </c:pt>
                <c:pt idx="74">
                  <c:v>89.39</c:v>
                </c:pt>
                <c:pt idx="75">
                  <c:v>89.39</c:v>
                </c:pt>
                <c:pt idx="76">
                  <c:v>89.067999999999998</c:v>
                </c:pt>
                <c:pt idx="77">
                  <c:v>88.102999999999994</c:v>
                </c:pt>
                <c:pt idx="78">
                  <c:v>87.781999999999996</c:v>
                </c:pt>
                <c:pt idx="79">
                  <c:v>86.495999999999995</c:v>
                </c:pt>
                <c:pt idx="80">
                  <c:v>86.495999999999995</c:v>
                </c:pt>
                <c:pt idx="81">
                  <c:v>86.495999999999995</c:v>
                </c:pt>
                <c:pt idx="82">
                  <c:v>86.495999999999995</c:v>
                </c:pt>
                <c:pt idx="83">
                  <c:v>86.495999999999995</c:v>
                </c:pt>
                <c:pt idx="84">
                  <c:v>86.495999999999995</c:v>
                </c:pt>
                <c:pt idx="85">
                  <c:v>86.495999999999995</c:v>
                </c:pt>
                <c:pt idx="86">
                  <c:v>86.150999999999996</c:v>
                </c:pt>
                <c:pt idx="87">
                  <c:v>86.150999999999996</c:v>
                </c:pt>
                <c:pt idx="88">
                  <c:v>85.113</c:v>
                </c:pt>
                <c:pt idx="89">
                  <c:v>83.728999999999999</c:v>
                </c:pt>
                <c:pt idx="90">
                  <c:v>83.382000000000005</c:v>
                </c:pt>
                <c:pt idx="91">
                  <c:v>81.992000000000004</c:v>
                </c:pt>
                <c:pt idx="92">
                  <c:v>81.992000000000004</c:v>
                </c:pt>
                <c:pt idx="93">
                  <c:v>81.992000000000004</c:v>
                </c:pt>
                <c:pt idx="94">
                  <c:v>81.992000000000004</c:v>
                </c:pt>
                <c:pt idx="95">
                  <c:v>81.992000000000004</c:v>
                </c:pt>
                <c:pt idx="96">
                  <c:v>81.638999999999996</c:v>
                </c:pt>
                <c:pt idx="97">
                  <c:v>81.638999999999996</c:v>
                </c:pt>
                <c:pt idx="98">
                  <c:v>81.638999999999996</c:v>
                </c:pt>
                <c:pt idx="99">
                  <c:v>81.638999999999996</c:v>
                </c:pt>
                <c:pt idx="100">
                  <c:v>81.638999999999996</c:v>
                </c:pt>
                <c:pt idx="101">
                  <c:v>80.55</c:v>
                </c:pt>
                <c:pt idx="102">
                  <c:v>79.096999999999994</c:v>
                </c:pt>
                <c:pt idx="103">
                  <c:v>78</c:v>
                </c:pt>
                <c:pt idx="104">
                  <c:v>78</c:v>
                </c:pt>
                <c:pt idx="105">
                  <c:v>77.632000000000005</c:v>
                </c:pt>
                <c:pt idx="106">
                  <c:v>77.632000000000005</c:v>
                </c:pt>
                <c:pt idx="107">
                  <c:v>77.632000000000005</c:v>
                </c:pt>
                <c:pt idx="108">
                  <c:v>77.632000000000005</c:v>
                </c:pt>
                <c:pt idx="109">
                  <c:v>77.632000000000005</c:v>
                </c:pt>
                <c:pt idx="110">
                  <c:v>77.632000000000005</c:v>
                </c:pt>
                <c:pt idx="111">
                  <c:v>77.632000000000005</c:v>
                </c:pt>
                <c:pt idx="112">
                  <c:v>76.84</c:v>
                </c:pt>
                <c:pt idx="113">
                  <c:v>76.048000000000002</c:v>
                </c:pt>
                <c:pt idx="114">
                  <c:v>74.463999999999999</c:v>
                </c:pt>
                <c:pt idx="115">
                  <c:v>73.275000000000006</c:v>
                </c:pt>
                <c:pt idx="116">
                  <c:v>73.275000000000006</c:v>
                </c:pt>
                <c:pt idx="117">
                  <c:v>73.275000000000006</c:v>
                </c:pt>
                <c:pt idx="118">
                  <c:v>73.275000000000006</c:v>
                </c:pt>
                <c:pt idx="119">
                  <c:v>73.275000000000006</c:v>
                </c:pt>
                <c:pt idx="120">
                  <c:v>72.864000000000004</c:v>
                </c:pt>
                <c:pt idx="121">
                  <c:v>72.864000000000004</c:v>
                </c:pt>
                <c:pt idx="122">
                  <c:v>72.864000000000004</c:v>
                </c:pt>
                <c:pt idx="123">
                  <c:v>72.864000000000004</c:v>
                </c:pt>
                <c:pt idx="124">
                  <c:v>72.016000000000005</c:v>
                </c:pt>
                <c:pt idx="125">
                  <c:v>71.168999999999997</c:v>
                </c:pt>
                <c:pt idx="126">
                  <c:v>71.168999999999997</c:v>
                </c:pt>
                <c:pt idx="127">
                  <c:v>69.891000000000005</c:v>
                </c:pt>
                <c:pt idx="128">
                  <c:v>69.891000000000005</c:v>
                </c:pt>
                <c:pt idx="129">
                  <c:v>69.891000000000005</c:v>
                </c:pt>
                <c:pt idx="130">
                  <c:v>69.891000000000005</c:v>
                </c:pt>
                <c:pt idx="131">
                  <c:v>69.891000000000005</c:v>
                </c:pt>
                <c:pt idx="132">
                  <c:v>69.891000000000005</c:v>
                </c:pt>
                <c:pt idx="133">
                  <c:v>69.891000000000005</c:v>
                </c:pt>
                <c:pt idx="134">
                  <c:v>69.891000000000005</c:v>
                </c:pt>
                <c:pt idx="135">
                  <c:v>69.450999999999993</c:v>
                </c:pt>
                <c:pt idx="136">
                  <c:v>69.012</c:v>
                </c:pt>
                <c:pt idx="137">
                  <c:v>69.012</c:v>
                </c:pt>
                <c:pt idx="138">
                  <c:v>69.012</c:v>
                </c:pt>
                <c:pt idx="139">
                  <c:v>69.012</c:v>
                </c:pt>
                <c:pt idx="140">
                  <c:v>69.012</c:v>
                </c:pt>
                <c:pt idx="141">
                  <c:v>68.572000000000003</c:v>
                </c:pt>
                <c:pt idx="142">
                  <c:v>68.572000000000003</c:v>
                </c:pt>
                <c:pt idx="143">
                  <c:v>68.572000000000003</c:v>
                </c:pt>
                <c:pt idx="144">
                  <c:v>68.126999999999995</c:v>
                </c:pt>
                <c:pt idx="145">
                  <c:v>68.126999999999995</c:v>
                </c:pt>
                <c:pt idx="146">
                  <c:v>68.126999999999995</c:v>
                </c:pt>
                <c:pt idx="147">
                  <c:v>68.126999999999995</c:v>
                </c:pt>
                <c:pt idx="148">
                  <c:v>67.23</c:v>
                </c:pt>
                <c:pt idx="149">
                  <c:v>65.885999999999996</c:v>
                </c:pt>
                <c:pt idx="150">
                  <c:v>64.989000000000004</c:v>
                </c:pt>
                <c:pt idx="151">
                  <c:v>63.197000000000003</c:v>
                </c:pt>
                <c:pt idx="152">
                  <c:v>63.197000000000003</c:v>
                </c:pt>
                <c:pt idx="153">
                  <c:v>63.197000000000003</c:v>
                </c:pt>
                <c:pt idx="154">
                  <c:v>63.197000000000003</c:v>
                </c:pt>
                <c:pt idx="155">
                  <c:v>63.197000000000003</c:v>
                </c:pt>
                <c:pt idx="156">
                  <c:v>63.197000000000003</c:v>
                </c:pt>
                <c:pt idx="157">
                  <c:v>63.197000000000003</c:v>
                </c:pt>
                <c:pt idx="158">
                  <c:v>63.197000000000003</c:v>
                </c:pt>
                <c:pt idx="159">
                  <c:v>63.197000000000003</c:v>
                </c:pt>
                <c:pt idx="160">
                  <c:v>63.197000000000003</c:v>
                </c:pt>
                <c:pt idx="161">
                  <c:v>62.713999999999999</c:v>
                </c:pt>
                <c:pt idx="162">
                  <c:v>62.713999999999999</c:v>
                </c:pt>
                <c:pt idx="163">
                  <c:v>61.746000000000002</c:v>
                </c:pt>
                <c:pt idx="164">
                  <c:v>61.746000000000002</c:v>
                </c:pt>
                <c:pt idx="165">
                  <c:v>61.746000000000002</c:v>
                </c:pt>
                <c:pt idx="166">
                  <c:v>61.746000000000002</c:v>
                </c:pt>
                <c:pt idx="167">
                  <c:v>61.746000000000002</c:v>
                </c:pt>
                <c:pt idx="168">
                  <c:v>61.746000000000002</c:v>
                </c:pt>
                <c:pt idx="169">
                  <c:v>61.746000000000002</c:v>
                </c:pt>
                <c:pt idx="170">
                  <c:v>61.746000000000002</c:v>
                </c:pt>
                <c:pt idx="171">
                  <c:v>61.746000000000002</c:v>
                </c:pt>
                <c:pt idx="172">
                  <c:v>61.746000000000002</c:v>
                </c:pt>
                <c:pt idx="173">
                  <c:v>61.179000000000002</c:v>
                </c:pt>
                <c:pt idx="174">
                  <c:v>60.045999999999999</c:v>
                </c:pt>
                <c:pt idx="175">
                  <c:v>60.045999999999999</c:v>
                </c:pt>
                <c:pt idx="176">
                  <c:v>60.045999999999999</c:v>
                </c:pt>
                <c:pt idx="177">
                  <c:v>60.045999999999999</c:v>
                </c:pt>
                <c:pt idx="178">
                  <c:v>60.045999999999999</c:v>
                </c:pt>
                <c:pt idx="179">
                  <c:v>60.045999999999999</c:v>
                </c:pt>
                <c:pt idx="180">
                  <c:v>60.045999999999999</c:v>
                </c:pt>
                <c:pt idx="181">
                  <c:v>60.045999999999999</c:v>
                </c:pt>
                <c:pt idx="182">
                  <c:v>60.045999999999999</c:v>
                </c:pt>
                <c:pt idx="183">
                  <c:v>59.295999999999999</c:v>
                </c:pt>
                <c:pt idx="184">
                  <c:v>59.295999999999999</c:v>
                </c:pt>
                <c:pt idx="185">
                  <c:v>58.545000000000002</c:v>
                </c:pt>
                <c:pt idx="186">
                  <c:v>57.793999999999997</c:v>
                </c:pt>
                <c:pt idx="187">
                  <c:v>56.292999999999999</c:v>
                </c:pt>
                <c:pt idx="188">
                  <c:v>56.292999999999999</c:v>
                </c:pt>
                <c:pt idx="189">
                  <c:v>56.292999999999999</c:v>
                </c:pt>
                <c:pt idx="190">
                  <c:v>56.292999999999999</c:v>
                </c:pt>
                <c:pt idx="191">
                  <c:v>56.292999999999999</c:v>
                </c:pt>
                <c:pt idx="192">
                  <c:v>56.292999999999999</c:v>
                </c:pt>
                <c:pt idx="193">
                  <c:v>56.292999999999999</c:v>
                </c:pt>
                <c:pt idx="194">
                  <c:v>56.292999999999999</c:v>
                </c:pt>
                <c:pt idx="195">
                  <c:v>56.292999999999999</c:v>
                </c:pt>
                <c:pt idx="196">
                  <c:v>56.292999999999999</c:v>
                </c:pt>
                <c:pt idx="197">
                  <c:v>56.292999999999999</c:v>
                </c:pt>
                <c:pt idx="198">
                  <c:v>55.37</c:v>
                </c:pt>
                <c:pt idx="199">
                  <c:v>54.432000000000002</c:v>
                </c:pt>
                <c:pt idx="200">
                  <c:v>54.432000000000002</c:v>
                </c:pt>
                <c:pt idx="201">
                  <c:v>54.432000000000002</c:v>
                </c:pt>
                <c:pt idx="202">
                  <c:v>54.432000000000002</c:v>
                </c:pt>
                <c:pt idx="203">
                  <c:v>54.432000000000002</c:v>
                </c:pt>
                <c:pt idx="204">
                  <c:v>54.432000000000002</c:v>
                </c:pt>
                <c:pt idx="205">
                  <c:v>54.432000000000002</c:v>
                </c:pt>
                <c:pt idx="206">
                  <c:v>54.432000000000002</c:v>
                </c:pt>
                <c:pt idx="207">
                  <c:v>53.274000000000001</c:v>
                </c:pt>
                <c:pt idx="208">
                  <c:v>53.274000000000001</c:v>
                </c:pt>
                <c:pt idx="209">
                  <c:v>53.274000000000001</c:v>
                </c:pt>
                <c:pt idx="210">
                  <c:v>53.274000000000001</c:v>
                </c:pt>
                <c:pt idx="211">
                  <c:v>53.274000000000001</c:v>
                </c:pt>
                <c:pt idx="212">
                  <c:v>53.274000000000001</c:v>
                </c:pt>
                <c:pt idx="213">
                  <c:v>53.274000000000001</c:v>
                </c:pt>
                <c:pt idx="214">
                  <c:v>53.274000000000001</c:v>
                </c:pt>
                <c:pt idx="215">
                  <c:v>53.274000000000001</c:v>
                </c:pt>
                <c:pt idx="216">
                  <c:v>53.274000000000001</c:v>
                </c:pt>
                <c:pt idx="217">
                  <c:v>53.274000000000001</c:v>
                </c:pt>
                <c:pt idx="218">
                  <c:v>53.274000000000001</c:v>
                </c:pt>
                <c:pt idx="219">
                  <c:v>53.274000000000001</c:v>
                </c:pt>
                <c:pt idx="220">
                  <c:v>53.274000000000001</c:v>
                </c:pt>
                <c:pt idx="221">
                  <c:v>53.274000000000001</c:v>
                </c:pt>
                <c:pt idx="222">
                  <c:v>51.834000000000003</c:v>
                </c:pt>
                <c:pt idx="223">
                  <c:v>51.834000000000003</c:v>
                </c:pt>
                <c:pt idx="224">
                  <c:v>51.834000000000003</c:v>
                </c:pt>
                <c:pt idx="225">
                  <c:v>51.834000000000003</c:v>
                </c:pt>
                <c:pt idx="226">
                  <c:v>51.834000000000003</c:v>
                </c:pt>
                <c:pt idx="227">
                  <c:v>51.834000000000003</c:v>
                </c:pt>
                <c:pt idx="228">
                  <c:v>51.834000000000003</c:v>
                </c:pt>
                <c:pt idx="229">
                  <c:v>51.834000000000003</c:v>
                </c:pt>
                <c:pt idx="230">
                  <c:v>51.834000000000003</c:v>
                </c:pt>
                <c:pt idx="231">
                  <c:v>51.834000000000003</c:v>
                </c:pt>
                <c:pt idx="232">
                  <c:v>51.834000000000003</c:v>
                </c:pt>
                <c:pt idx="233">
                  <c:v>51.834000000000003</c:v>
                </c:pt>
                <c:pt idx="234">
                  <c:v>51.834000000000003</c:v>
                </c:pt>
                <c:pt idx="235">
                  <c:v>51.834000000000003</c:v>
                </c:pt>
                <c:pt idx="236">
                  <c:v>51.834000000000003</c:v>
                </c:pt>
                <c:pt idx="237">
                  <c:v>51.834000000000003</c:v>
                </c:pt>
                <c:pt idx="238">
                  <c:v>51.834000000000003</c:v>
                </c:pt>
                <c:pt idx="239">
                  <c:v>51.834000000000003</c:v>
                </c:pt>
                <c:pt idx="240">
                  <c:v>51.834000000000003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B4-4855-9A14-796952C76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2005-2017 (N = 1,108)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99.91</c:v>
                </c:pt>
                <c:pt idx="5">
                  <c:v>99.546999999999997</c:v>
                </c:pt>
                <c:pt idx="6">
                  <c:v>99.364999999999995</c:v>
                </c:pt>
                <c:pt idx="7">
                  <c:v>98.819000000000003</c:v>
                </c:pt>
                <c:pt idx="8">
                  <c:v>98.727999999999994</c:v>
                </c:pt>
                <c:pt idx="9">
                  <c:v>98.727999999999994</c:v>
                </c:pt>
                <c:pt idx="10">
                  <c:v>98.727999999999994</c:v>
                </c:pt>
                <c:pt idx="11">
                  <c:v>98.727999999999994</c:v>
                </c:pt>
                <c:pt idx="12">
                  <c:v>98.727999999999994</c:v>
                </c:pt>
                <c:pt idx="13">
                  <c:v>98.727999999999994</c:v>
                </c:pt>
                <c:pt idx="14">
                  <c:v>98.727999999999994</c:v>
                </c:pt>
                <c:pt idx="15">
                  <c:v>98.727999999999994</c:v>
                </c:pt>
                <c:pt idx="16">
                  <c:v>98.620999999999995</c:v>
                </c:pt>
                <c:pt idx="17">
                  <c:v>98.515000000000001</c:v>
                </c:pt>
                <c:pt idx="18">
                  <c:v>98.408000000000001</c:v>
                </c:pt>
                <c:pt idx="19">
                  <c:v>97.661000000000001</c:v>
                </c:pt>
                <c:pt idx="20">
                  <c:v>97.447000000000003</c:v>
                </c:pt>
                <c:pt idx="21">
                  <c:v>97.447000000000003</c:v>
                </c:pt>
                <c:pt idx="22">
                  <c:v>97.337999999999994</c:v>
                </c:pt>
                <c:pt idx="23">
                  <c:v>97.337999999999994</c:v>
                </c:pt>
                <c:pt idx="24">
                  <c:v>97.337999999999994</c:v>
                </c:pt>
                <c:pt idx="25">
                  <c:v>97.337999999999994</c:v>
                </c:pt>
                <c:pt idx="26">
                  <c:v>97.337999999999994</c:v>
                </c:pt>
                <c:pt idx="27">
                  <c:v>97.337999999999994</c:v>
                </c:pt>
                <c:pt idx="28">
                  <c:v>97.210999999999999</c:v>
                </c:pt>
                <c:pt idx="29">
                  <c:v>97.084999999999994</c:v>
                </c:pt>
                <c:pt idx="30">
                  <c:v>96.703000000000003</c:v>
                </c:pt>
                <c:pt idx="31">
                  <c:v>96.194000000000003</c:v>
                </c:pt>
                <c:pt idx="32">
                  <c:v>95.938999999999993</c:v>
                </c:pt>
                <c:pt idx="33">
                  <c:v>95.938999999999993</c:v>
                </c:pt>
                <c:pt idx="34">
                  <c:v>95.938999999999993</c:v>
                </c:pt>
                <c:pt idx="35">
                  <c:v>95.938999999999993</c:v>
                </c:pt>
                <c:pt idx="36">
                  <c:v>95.938999999999993</c:v>
                </c:pt>
                <c:pt idx="37">
                  <c:v>95.938999999999993</c:v>
                </c:pt>
                <c:pt idx="38">
                  <c:v>95.938999999999993</c:v>
                </c:pt>
                <c:pt idx="39">
                  <c:v>95.938999999999993</c:v>
                </c:pt>
                <c:pt idx="40">
                  <c:v>95.787000000000006</c:v>
                </c:pt>
                <c:pt idx="41">
                  <c:v>95.634</c:v>
                </c:pt>
                <c:pt idx="42">
                  <c:v>94.872</c:v>
                </c:pt>
                <c:pt idx="43">
                  <c:v>94.260999999999996</c:v>
                </c:pt>
                <c:pt idx="44">
                  <c:v>94.108999999999995</c:v>
                </c:pt>
                <c:pt idx="45">
                  <c:v>94.108999999999995</c:v>
                </c:pt>
                <c:pt idx="46">
                  <c:v>94.108999999999995</c:v>
                </c:pt>
                <c:pt idx="47">
                  <c:v>94.108999999999995</c:v>
                </c:pt>
                <c:pt idx="48">
                  <c:v>94.108999999999995</c:v>
                </c:pt>
                <c:pt idx="49">
                  <c:v>94.108999999999995</c:v>
                </c:pt>
                <c:pt idx="50">
                  <c:v>94.108999999999995</c:v>
                </c:pt>
                <c:pt idx="51">
                  <c:v>94.108999999999995</c:v>
                </c:pt>
                <c:pt idx="52">
                  <c:v>94.108999999999995</c:v>
                </c:pt>
                <c:pt idx="53">
                  <c:v>93.736000000000004</c:v>
                </c:pt>
                <c:pt idx="54">
                  <c:v>92.989000000000004</c:v>
                </c:pt>
                <c:pt idx="55">
                  <c:v>91.305999999999997</c:v>
                </c:pt>
                <c:pt idx="56">
                  <c:v>91.305999999999997</c:v>
                </c:pt>
                <c:pt idx="57">
                  <c:v>91.305999999999997</c:v>
                </c:pt>
                <c:pt idx="58">
                  <c:v>91.305999999999997</c:v>
                </c:pt>
                <c:pt idx="59">
                  <c:v>91.305999999999997</c:v>
                </c:pt>
                <c:pt idx="60">
                  <c:v>91.305999999999997</c:v>
                </c:pt>
                <c:pt idx="61">
                  <c:v>91.305999999999997</c:v>
                </c:pt>
                <c:pt idx="62">
                  <c:v>91.305999999999997</c:v>
                </c:pt>
                <c:pt idx="63">
                  <c:v>91.081000000000003</c:v>
                </c:pt>
                <c:pt idx="64">
                  <c:v>91.081000000000003</c:v>
                </c:pt>
                <c:pt idx="65">
                  <c:v>90.855999999999995</c:v>
                </c:pt>
                <c:pt idx="66">
                  <c:v>90.405000000000001</c:v>
                </c:pt>
                <c:pt idx="67">
                  <c:v>89.953999999999994</c:v>
                </c:pt>
                <c:pt idx="68">
                  <c:v>89.727000000000004</c:v>
                </c:pt>
                <c:pt idx="69">
                  <c:v>89.727000000000004</c:v>
                </c:pt>
                <c:pt idx="70">
                  <c:v>89.727000000000004</c:v>
                </c:pt>
                <c:pt idx="71">
                  <c:v>89.727000000000004</c:v>
                </c:pt>
                <c:pt idx="72">
                  <c:v>89.727000000000004</c:v>
                </c:pt>
                <c:pt idx="73">
                  <c:v>89.727000000000004</c:v>
                </c:pt>
                <c:pt idx="74">
                  <c:v>89.727000000000004</c:v>
                </c:pt>
                <c:pt idx="75">
                  <c:v>89.727000000000004</c:v>
                </c:pt>
                <c:pt idx="76">
                  <c:v>89.174999999999997</c:v>
                </c:pt>
                <c:pt idx="77">
                  <c:v>89.174999999999997</c:v>
                </c:pt>
                <c:pt idx="78">
                  <c:v>88.897999999999996</c:v>
                </c:pt>
                <c:pt idx="79">
                  <c:v>88.343999999999994</c:v>
                </c:pt>
                <c:pt idx="80">
                  <c:v>88.343999999999994</c:v>
                </c:pt>
                <c:pt idx="81">
                  <c:v>88.343999999999994</c:v>
                </c:pt>
                <c:pt idx="82">
                  <c:v>88.343999999999994</c:v>
                </c:pt>
                <c:pt idx="83">
                  <c:v>88.343999999999994</c:v>
                </c:pt>
                <c:pt idx="84">
                  <c:v>88.343999999999994</c:v>
                </c:pt>
                <c:pt idx="85">
                  <c:v>88.343999999999994</c:v>
                </c:pt>
                <c:pt idx="86">
                  <c:v>88.343999999999994</c:v>
                </c:pt>
                <c:pt idx="87">
                  <c:v>88.343999999999994</c:v>
                </c:pt>
                <c:pt idx="88">
                  <c:v>87.995000000000005</c:v>
                </c:pt>
                <c:pt idx="89">
                  <c:v>87.995000000000005</c:v>
                </c:pt>
                <c:pt idx="90">
                  <c:v>87.646000000000001</c:v>
                </c:pt>
                <c:pt idx="91">
                  <c:v>87.646000000000001</c:v>
                </c:pt>
                <c:pt idx="92">
                  <c:v>87.296999999999997</c:v>
                </c:pt>
                <c:pt idx="93">
                  <c:v>87.296999999999997</c:v>
                </c:pt>
                <c:pt idx="94">
                  <c:v>87.296999999999997</c:v>
                </c:pt>
                <c:pt idx="95">
                  <c:v>87.296999999999997</c:v>
                </c:pt>
                <c:pt idx="96">
                  <c:v>87.296999999999997</c:v>
                </c:pt>
                <c:pt idx="97">
                  <c:v>87.296999999999997</c:v>
                </c:pt>
                <c:pt idx="98">
                  <c:v>87.296999999999997</c:v>
                </c:pt>
                <c:pt idx="99">
                  <c:v>87.296999999999997</c:v>
                </c:pt>
                <c:pt idx="100">
                  <c:v>87.296999999999997</c:v>
                </c:pt>
                <c:pt idx="101">
                  <c:v>86.828000000000003</c:v>
                </c:pt>
                <c:pt idx="102">
                  <c:v>86.828000000000003</c:v>
                </c:pt>
                <c:pt idx="103">
                  <c:v>85.884</c:v>
                </c:pt>
                <c:pt idx="104">
                  <c:v>85.884</c:v>
                </c:pt>
                <c:pt idx="105">
                  <c:v>85.884</c:v>
                </c:pt>
                <c:pt idx="106">
                  <c:v>85.884</c:v>
                </c:pt>
                <c:pt idx="107">
                  <c:v>85.884</c:v>
                </c:pt>
                <c:pt idx="108">
                  <c:v>85.884</c:v>
                </c:pt>
                <c:pt idx="109">
                  <c:v>85.884</c:v>
                </c:pt>
                <c:pt idx="110">
                  <c:v>85.884</c:v>
                </c:pt>
                <c:pt idx="111">
                  <c:v>85.884</c:v>
                </c:pt>
                <c:pt idx="112">
                  <c:v>85.884</c:v>
                </c:pt>
                <c:pt idx="113">
                  <c:v>85.222999999999999</c:v>
                </c:pt>
                <c:pt idx="114">
                  <c:v>84.561999999999998</c:v>
                </c:pt>
                <c:pt idx="115">
                  <c:v>84.561999999999998</c:v>
                </c:pt>
                <c:pt idx="116">
                  <c:v>84.561999999999998</c:v>
                </c:pt>
                <c:pt idx="117">
                  <c:v>84.561999999999998</c:v>
                </c:pt>
                <c:pt idx="118">
                  <c:v>84.561999999999998</c:v>
                </c:pt>
                <c:pt idx="119">
                  <c:v>84.561999999999998</c:v>
                </c:pt>
                <c:pt idx="120">
                  <c:v>84.561999999999998</c:v>
                </c:pt>
                <c:pt idx="121">
                  <c:v>84.561999999999998</c:v>
                </c:pt>
                <c:pt idx="122">
                  <c:v>84.561999999999998</c:v>
                </c:pt>
                <c:pt idx="123">
                  <c:v>84.561999999999998</c:v>
                </c:pt>
                <c:pt idx="124">
                  <c:v>83.632999999999996</c:v>
                </c:pt>
                <c:pt idx="125">
                  <c:v>82.703999999999994</c:v>
                </c:pt>
                <c:pt idx="126">
                  <c:v>80.844999999999999</c:v>
                </c:pt>
                <c:pt idx="127">
                  <c:v>79.915999999999997</c:v>
                </c:pt>
                <c:pt idx="128">
                  <c:v>79.915999999999997</c:v>
                </c:pt>
                <c:pt idx="129">
                  <c:v>79.915999999999997</c:v>
                </c:pt>
                <c:pt idx="130">
                  <c:v>79.915999999999997</c:v>
                </c:pt>
                <c:pt idx="131">
                  <c:v>79.915999999999997</c:v>
                </c:pt>
                <c:pt idx="132">
                  <c:v>79.915999999999997</c:v>
                </c:pt>
                <c:pt idx="133">
                  <c:v>79.915999999999997</c:v>
                </c:pt>
                <c:pt idx="134">
                  <c:v>79.915999999999997</c:v>
                </c:pt>
                <c:pt idx="135">
                  <c:v>79.915999999999997</c:v>
                </c:pt>
                <c:pt idx="136">
                  <c:v>79.915999999999997</c:v>
                </c:pt>
                <c:pt idx="137">
                  <c:v>79.915999999999997</c:v>
                </c:pt>
                <c:pt idx="138">
                  <c:v>78.408000000000001</c:v>
                </c:pt>
                <c:pt idx="139">
                  <c:v>76.900000000000006</c:v>
                </c:pt>
                <c:pt idx="140">
                  <c:v>76.900000000000006</c:v>
                </c:pt>
                <c:pt idx="141">
                  <c:v>76.900000000000006</c:v>
                </c:pt>
                <c:pt idx="142">
                  <c:v>76.900000000000006</c:v>
                </c:pt>
                <c:pt idx="143">
                  <c:v>76.900000000000006</c:v>
                </c:pt>
                <c:pt idx="144">
                  <c:v>76.900000000000006</c:v>
                </c:pt>
                <c:pt idx="145">
                  <c:v>76.900000000000006</c:v>
                </c:pt>
                <c:pt idx="146">
                  <c:v>76.900000000000006</c:v>
                </c:pt>
                <c:pt idx="147">
                  <c:v>76.900000000000006</c:v>
                </c:pt>
                <c:pt idx="148">
                  <c:v>76.900000000000006</c:v>
                </c:pt>
                <c:pt idx="149">
                  <c:v>76.900000000000006</c:v>
                </c:pt>
                <c:pt idx="150">
                  <c:v>76.900000000000006</c:v>
                </c:pt>
                <c:pt idx="151">
                  <c:v>76.900000000000006</c:v>
                </c:pt>
                <c:pt idx="152">
                  <c:v>76.900000000000006</c:v>
                </c:pt>
                <c:pt idx="153">
                  <c:v>76.900000000000006</c:v>
                </c:pt>
                <c:pt idx="154">
                  <c:v>76.900000000000006</c:v>
                </c:pt>
                <c:pt idx="155">
                  <c:v>76.900000000000006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B4-4855-9A14-796952C76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869200"/>
        <c:axId val="675409736"/>
      </c:scatterChart>
      <c:valAx>
        <c:axId val="666869200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09736"/>
        <c:crosses val="autoZero"/>
        <c:crossBetween val="midCat"/>
        <c:majorUnit val="1"/>
      </c:valAx>
      <c:valAx>
        <c:axId val="6754097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6869200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9264300866501277"/>
          <c:y val="1.5214658464860928E-2"/>
          <c:w val="0.66265918814942648"/>
          <c:h val="7.222809688183361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49736371449164E-2"/>
          <c:y val="0.10934323399485467"/>
          <c:w val="0.87158952259345956"/>
          <c:h val="0.765302460551021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Induction (N = 1,025)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99.902000000000001</c:v>
                </c:pt>
                <c:pt idx="5">
                  <c:v>99.606999999999999</c:v>
                </c:pt>
                <c:pt idx="6">
                  <c:v>99.507999999999996</c:v>
                </c:pt>
                <c:pt idx="7">
                  <c:v>99.113</c:v>
                </c:pt>
                <c:pt idx="8">
                  <c:v>99.113</c:v>
                </c:pt>
                <c:pt idx="9">
                  <c:v>99.113</c:v>
                </c:pt>
                <c:pt idx="10">
                  <c:v>99.113</c:v>
                </c:pt>
                <c:pt idx="11">
                  <c:v>99.113</c:v>
                </c:pt>
                <c:pt idx="12">
                  <c:v>99.113</c:v>
                </c:pt>
                <c:pt idx="13">
                  <c:v>99.113</c:v>
                </c:pt>
                <c:pt idx="14">
                  <c:v>99.113</c:v>
                </c:pt>
                <c:pt idx="15">
                  <c:v>99.113</c:v>
                </c:pt>
                <c:pt idx="16">
                  <c:v>99.113</c:v>
                </c:pt>
                <c:pt idx="17">
                  <c:v>98.882999999999996</c:v>
                </c:pt>
                <c:pt idx="18">
                  <c:v>98.653000000000006</c:v>
                </c:pt>
                <c:pt idx="19">
                  <c:v>98.19</c:v>
                </c:pt>
                <c:pt idx="20">
                  <c:v>97.957999999999998</c:v>
                </c:pt>
                <c:pt idx="21">
                  <c:v>97.957999999999998</c:v>
                </c:pt>
                <c:pt idx="22">
                  <c:v>97.724000000000004</c:v>
                </c:pt>
                <c:pt idx="23">
                  <c:v>97.724000000000004</c:v>
                </c:pt>
                <c:pt idx="24">
                  <c:v>97.724000000000004</c:v>
                </c:pt>
                <c:pt idx="25">
                  <c:v>97.724000000000004</c:v>
                </c:pt>
                <c:pt idx="26">
                  <c:v>97.724000000000004</c:v>
                </c:pt>
                <c:pt idx="27">
                  <c:v>97.724000000000004</c:v>
                </c:pt>
                <c:pt idx="28">
                  <c:v>97.588999999999999</c:v>
                </c:pt>
                <c:pt idx="29">
                  <c:v>97.453999999999994</c:v>
                </c:pt>
                <c:pt idx="30">
                  <c:v>97.046999999999997</c:v>
                </c:pt>
                <c:pt idx="31">
                  <c:v>96.504999999999995</c:v>
                </c:pt>
                <c:pt idx="32">
                  <c:v>96.369</c:v>
                </c:pt>
                <c:pt idx="33">
                  <c:v>96.369</c:v>
                </c:pt>
                <c:pt idx="34">
                  <c:v>96.369</c:v>
                </c:pt>
                <c:pt idx="35">
                  <c:v>96.369</c:v>
                </c:pt>
                <c:pt idx="36">
                  <c:v>96.369</c:v>
                </c:pt>
                <c:pt idx="37">
                  <c:v>96.369</c:v>
                </c:pt>
                <c:pt idx="38">
                  <c:v>96.369</c:v>
                </c:pt>
                <c:pt idx="39">
                  <c:v>96.210999999999999</c:v>
                </c:pt>
                <c:pt idx="40">
                  <c:v>96.054000000000002</c:v>
                </c:pt>
                <c:pt idx="41">
                  <c:v>95.738</c:v>
                </c:pt>
                <c:pt idx="42">
                  <c:v>95.421000000000006</c:v>
                </c:pt>
                <c:pt idx="43">
                  <c:v>94.787000000000006</c:v>
                </c:pt>
                <c:pt idx="44">
                  <c:v>94.628</c:v>
                </c:pt>
                <c:pt idx="45">
                  <c:v>94.628</c:v>
                </c:pt>
                <c:pt idx="46">
                  <c:v>94.628</c:v>
                </c:pt>
                <c:pt idx="47">
                  <c:v>94.628</c:v>
                </c:pt>
                <c:pt idx="48">
                  <c:v>94.628</c:v>
                </c:pt>
                <c:pt idx="49">
                  <c:v>94.628</c:v>
                </c:pt>
                <c:pt idx="50">
                  <c:v>94.628</c:v>
                </c:pt>
                <c:pt idx="51">
                  <c:v>94.628</c:v>
                </c:pt>
                <c:pt idx="52">
                  <c:v>94.44</c:v>
                </c:pt>
                <c:pt idx="53">
                  <c:v>94.064999999999998</c:v>
                </c:pt>
                <c:pt idx="54">
                  <c:v>93.313999999999993</c:v>
                </c:pt>
                <c:pt idx="55">
                  <c:v>91.998000000000005</c:v>
                </c:pt>
                <c:pt idx="56">
                  <c:v>91.81</c:v>
                </c:pt>
                <c:pt idx="57">
                  <c:v>91.81</c:v>
                </c:pt>
                <c:pt idx="58">
                  <c:v>91.81</c:v>
                </c:pt>
                <c:pt idx="59">
                  <c:v>91.81</c:v>
                </c:pt>
                <c:pt idx="60">
                  <c:v>91.81</c:v>
                </c:pt>
                <c:pt idx="61">
                  <c:v>91.81</c:v>
                </c:pt>
                <c:pt idx="62">
                  <c:v>91.81</c:v>
                </c:pt>
                <c:pt idx="63">
                  <c:v>91.81</c:v>
                </c:pt>
                <c:pt idx="64">
                  <c:v>91.591999999999999</c:v>
                </c:pt>
                <c:pt idx="65">
                  <c:v>91.375</c:v>
                </c:pt>
                <c:pt idx="66">
                  <c:v>90.94</c:v>
                </c:pt>
                <c:pt idx="67">
                  <c:v>90.504999999999995</c:v>
                </c:pt>
                <c:pt idx="68">
                  <c:v>90.286000000000001</c:v>
                </c:pt>
                <c:pt idx="69">
                  <c:v>90.286000000000001</c:v>
                </c:pt>
                <c:pt idx="70">
                  <c:v>90.286000000000001</c:v>
                </c:pt>
                <c:pt idx="71">
                  <c:v>90.286000000000001</c:v>
                </c:pt>
                <c:pt idx="72">
                  <c:v>90.286000000000001</c:v>
                </c:pt>
                <c:pt idx="73">
                  <c:v>90.286000000000001</c:v>
                </c:pt>
                <c:pt idx="74">
                  <c:v>90.286000000000001</c:v>
                </c:pt>
                <c:pt idx="75">
                  <c:v>90.286000000000001</c:v>
                </c:pt>
                <c:pt idx="76">
                  <c:v>89.525000000000006</c:v>
                </c:pt>
                <c:pt idx="77">
                  <c:v>89.525000000000006</c:v>
                </c:pt>
                <c:pt idx="78">
                  <c:v>89.525000000000006</c:v>
                </c:pt>
                <c:pt idx="79">
                  <c:v>88.251000000000005</c:v>
                </c:pt>
                <c:pt idx="80">
                  <c:v>88.251000000000005</c:v>
                </c:pt>
                <c:pt idx="81">
                  <c:v>88.251000000000005</c:v>
                </c:pt>
                <c:pt idx="82">
                  <c:v>88.251000000000005</c:v>
                </c:pt>
                <c:pt idx="83">
                  <c:v>88.251000000000005</c:v>
                </c:pt>
                <c:pt idx="84">
                  <c:v>88.251000000000005</c:v>
                </c:pt>
                <c:pt idx="85">
                  <c:v>88.251000000000005</c:v>
                </c:pt>
                <c:pt idx="86">
                  <c:v>88.251000000000005</c:v>
                </c:pt>
                <c:pt idx="87">
                  <c:v>88.251000000000005</c:v>
                </c:pt>
                <c:pt idx="88">
                  <c:v>87.353999999999999</c:v>
                </c:pt>
                <c:pt idx="89">
                  <c:v>86.754999999999995</c:v>
                </c:pt>
                <c:pt idx="90">
                  <c:v>86.456000000000003</c:v>
                </c:pt>
                <c:pt idx="91">
                  <c:v>85.555999999999997</c:v>
                </c:pt>
                <c:pt idx="92">
                  <c:v>85.555999999999997</c:v>
                </c:pt>
                <c:pt idx="93">
                  <c:v>85.555999999999997</c:v>
                </c:pt>
                <c:pt idx="94">
                  <c:v>85.555999999999997</c:v>
                </c:pt>
                <c:pt idx="95">
                  <c:v>85.555999999999997</c:v>
                </c:pt>
                <c:pt idx="96">
                  <c:v>85.233999999999995</c:v>
                </c:pt>
                <c:pt idx="97">
                  <c:v>85.233999999999995</c:v>
                </c:pt>
                <c:pt idx="98">
                  <c:v>85.233999999999995</c:v>
                </c:pt>
                <c:pt idx="99">
                  <c:v>85.233999999999995</c:v>
                </c:pt>
                <c:pt idx="100">
                  <c:v>85.233999999999995</c:v>
                </c:pt>
                <c:pt idx="101">
                  <c:v>84.506</c:v>
                </c:pt>
                <c:pt idx="102">
                  <c:v>83.412999999999997</c:v>
                </c:pt>
                <c:pt idx="103">
                  <c:v>82.32</c:v>
                </c:pt>
                <c:pt idx="104">
                  <c:v>82.32</c:v>
                </c:pt>
                <c:pt idx="105">
                  <c:v>81.953999999999994</c:v>
                </c:pt>
                <c:pt idx="106">
                  <c:v>81.953999999999994</c:v>
                </c:pt>
                <c:pt idx="107">
                  <c:v>81.953999999999994</c:v>
                </c:pt>
                <c:pt idx="108">
                  <c:v>81.953999999999994</c:v>
                </c:pt>
                <c:pt idx="109">
                  <c:v>81.953999999999994</c:v>
                </c:pt>
                <c:pt idx="110">
                  <c:v>81.953999999999994</c:v>
                </c:pt>
                <c:pt idx="111">
                  <c:v>81.953999999999994</c:v>
                </c:pt>
                <c:pt idx="112">
                  <c:v>81.498999999999995</c:v>
                </c:pt>
                <c:pt idx="113">
                  <c:v>80.587999999999994</c:v>
                </c:pt>
                <c:pt idx="114">
                  <c:v>80.132999999999996</c:v>
                </c:pt>
                <c:pt idx="115">
                  <c:v>79.674999999999997</c:v>
                </c:pt>
                <c:pt idx="116">
                  <c:v>79.674999999999997</c:v>
                </c:pt>
                <c:pt idx="117">
                  <c:v>79.674999999999997</c:v>
                </c:pt>
                <c:pt idx="118">
                  <c:v>79.674999999999997</c:v>
                </c:pt>
                <c:pt idx="119">
                  <c:v>79.674999999999997</c:v>
                </c:pt>
                <c:pt idx="120">
                  <c:v>79.161000000000001</c:v>
                </c:pt>
                <c:pt idx="121">
                  <c:v>79.161000000000001</c:v>
                </c:pt>
                <c:pt idx="122">
                  <c:v>79.161000000000001</c:v>
                </c:pt>
                <c:pt idx="123">
                  <c:v>79.161000000000001</c:v>
                </c:pt>
                <c:pt idx="124">
                  <c:v>78.084000000000003</c:v>
                </c:pt>
                <c:pt idx="125">
                  <c:v>76.468999999999994</c:v>
                </c:pt>
                <c:pt idx="126">
                  <c:v>75.384</c:v>
                </c:pt>
                <c:pt idx="127">
                  <c:v>74.299000000000007</c:v>
                </c:pt>
                <c:pt idx="128">
                  <c:v>74.299000000000007</c:v>
                </c:pt>
                <c:pt idx="129">
                  <c:v>74.299000000000007</c:v>
                </c:pt>
                <c:pt idx="130">
                  <c:v>74.299000000000007</c:v>
                </c:pt>
                <c:pt idx="131">
                  <c:v>74.299000000000007</c:v>
                </c:pt>
                <c:pt idx="132">
                  <c:v>74.299000000000007</c:v>
                </c:pt>
                <c:pt idx="133">
                  <c:v>74.299000000000007</c:v>
                </c:pt>
                <c:pt idx="134">
                  <c:v>74.299000000000007</c:v>
                </c:pt>
                <c:pt idx="135">
                  <c:v>74.299000000000007</c:v>
                </c:pt>
                <c:pt idx="136">
                  <c:v>73.623999999999995</c:v>
                </c:pt>
                <c:pt idx="137">
                  <c:v>73.623999999999995</c:v>
                </c:pt>
                <c:pt idx="138">
                  <c:v>72.941999999999993</c:v>
                </c:pt>
                <c:pt idx="139">
                  <c:v>72.941999999999993</c:v>
                </c:pt>
                <c:pt idx="140">
                  <c:v>72.941999999999993</c:v>
                </c:pt>
                <c:pt idx="141">
                  <c:v>72.941999999999993</c:v>
                </c:pt>
                <c:pt idx="142">
                  <c:v>72.941999999999993</c:v>
                </c:pt>
                <c:pt idx="143">
                  <c:v>72.941999999999993</c:v>
                </c:pt>
                <c:pt idx="144">
                  <c:v>72.941999999999993</c:v>
                </c:pt>
                <c:pt idx="145">
                  <c:v>72.941999999999993</c:v>
                </c:pt>
                <c:pt idx="146">
                  <c:v>72.941999999999993</c:v>
                </c:pt>
                <c:pt idx="147">
                  <c:v>72.941999999999993</c:v>
                </c:pt>
                <c:pt idx="148">
                  <c:v>72.941999999999993</c:v>
                </c:pt>
                <c:pt idx="149">
                  <c:v>71.302999999999997</c:v>
                </c:pt>
                <c:pt idx="150">
                  <c:v>70.483000000000004</c:v>
                </c:pt>
                <c:pt idx="151">
                  <c:v>69.664000000000001</c:v>
                </c:pt>
                <c:pt idx="152">
                  <c:v>69.664000000000001</c:v>
                </c:pt>
                <c:pt idx="153">
                  <c:v>69.664000000000001</c:v>
                </c:pt>
                <c:pt idx="154">
                  <c:v>69.664000000000001</c:v>
                </c:pt>
                <c:pt idx="155">
                  <c:v>69.664000000000001</c:v>
                </c:pt>
                <c:pt idx="156">
                  <c:v>69.664000000000001</c:v>
                </c:pt>
                <c:pt idx="157">
                  <c:v>69.664000000000001</c:v>
                </c:pt>
                <c:pt idx="158">
                  <c:v>69.664000000000001</c:v>
                </c:pt>
                <c:pt idx="159">
                  <c:v>69.664000000000001</c:v>
                </c:pt>
                <c:pt idx="160">
                  <c:v>69.664000000000001</c:v>
                </c:pt>
                <c:pt idx="161">
                  <c:v>69.664000000000001</c:v>
                </c:pt>
                <c:pt idx="162">
                  <c:v>69.664000000000001</c:v>
                </c:pt>
                <c:pt idx="163">
                  <c:v>68.591999999999999</c:v>
                </c:pt>
                <c:pt idx="164">
                  <c:v>68.591999999999999</c:v>
                </c:pt>
                <c:pt idx="165">
                  <c:v>68.591999999999999</c:v>
                </c:pt>
                <c:pt idx="166">
                  <c:v>68.591999999999999</c:v>
                </c:pt>
                <c:pt idx="167">
                  <c:v>68.591999999999999</c:v>
                </c:pt>
                <c:pt idx="168">
                  <c:v>68.591999999999999</c:v>
                </c:pt>
                <c:pt idx="169">
                  <c:v>68.591999999999999</c:v>
                </c:pt>
                <c:pt idx="170">
                  <c:v>68.591999999999999</c:v>
                </c:pt>
                <c:pt idx="171">
                  <c:v>68.591999999999999</c:v>
                </c:pt>
                <c:pt idx="172">
                  <c:v>68.591999999999999</c:v>
                </c:pt>
                <c:pt idx="173">
                  <c:v>67.344999999999999</c:v>
                </c:pt>
                <c:pt idx="174">
                  <c:v>64.850999999999999</c:v>
                </c:pt>
                <c:pt idx="175">
                  <c:v>64.850999999999999</c:v>
                </c:pt>
                <c:pt idx="176">
                  <c:v>64.850999999999999</c:v>
                </c:pt>
                <c:pt idx="177">
                  <c:v>64.850999999999999</c:v>
                </c:pt>
                <c:pt idx="178">
                  <c:v>64.850999999999999</c:v>
                </c:pt>
                <c:pt idx="179">
                  <c:v>64.850999999999999</c:v>
                </c:pt>
                <c:pt idx="180">
                  <c:v>64.850999999999999</c:v>
                </c:pt>
                <c:pt idx="181">
                  <c:v>64.850999999999999</c:v>
                </c:pt>
                <c:pt idx="182">
                  <c:v>64.850999999999999</c:v>
                </c:pt>
                <c:pt idx="183">
                  <c:v>64.850999999999999</c:v>
                </c:pt>
                <c:pt idx="184">
                  <c:v>64.850999999999999</c:v>
                </c:pt>
                <c:pt idx="185">
                  <c:v>64.850999999999999</c:v>
                </c:pt>
                <c:pt idx="186">
                  <c:v>63.048999999999999</c:v>
                </c:pt>
                <c:pt idx="187">
                  <c:v>61.247999999999998</c:v>
                </c:pt>
                <c:pt idx="188">
                  <c:v>61.247999999999998</c:v>
                </c:pt>
                <c:pt idx="189">
                  <c:v>61.247999999999998</c:v>
                </c:pt>
                <c:pt idx="190">
                  <c:v>61.247999999999998</c:v>
                </c:pt>
                <c:pt idx="191">
                  <c:v>61.247999999999998</c:v>
                </c:pt>
                <c:pt idx="192">
                  <c:v>61.247999999999998</c:v>
                </c:pt>
                <c:pt idx="193">
                  <c:v>61.247999999999998</c:v>
                </c:pt>
                <c:pt idx="194">
                  <c:v>61.247999999999998</c:v>
                </c:pt>
                <c:pt idx="195">
                  <c:v>61.247999999999998</c:v>
                </c:pt>
                <c:pt idx="196">
                  <c:v>61.247999999999998</c:v>
                </c:pt>
                <c:pt idx="197">
                  <c:v>61.247999999999998</c:v>
                </c:pt>
                <c:pt idx="198">
                  <c:v>61.247999999999998</c:v>
                </c:pt>
                <c:pt idx="199">
                  <c:v>58.892000000000003</c:v>
                </c:pt>
                <c:pt idx="200">
                  <c:v>58.892000000000003</c:v>
                </c:pt>
                <c:pt idx="201">
                  <c:v>58.892000000000003</c:v>
                </c:pt>
                <c:pt idx="202">
                  <c:v>58.892000000000003</c:v>
                </c:pt>
                <c:pt idx="203">
                  <c:v>58.892000000000003</c:v>
                </c:pt>
                <c:pt idx="204">
                  <c:v>58.892000000000003</c:v>
                </c:pt>
                <c:pt idx="205">
                  <c:v>58.892000000000003</c:v>
                </c:pt>
                <c:pt idx="206">
                  <c:v>58.892000000000003</c:v>
                </c:pt>
                <c:pt idx="207">
                  <c:v>56.215000000000003</c:v>
                </c:pt>
                <c:pt idx="208">
                  <c:v>56.215000000000003</c:v>
                </c:pt>
                <c:pt idx="209">
                  <c:v>56.215000000000003</c:v>
                </c:pt>
                <c:pt idx="210">
                  <c:v>56.215000000000003</c:v>
                </c:pt>
                <c:pt idx="211">
                  <c:v>56.215000000000003</c:v>
                </c:pt>
                <c:pt idx="212">
                  <c:v>56.215000000000003</c:v>
                </c:pt>
                <c:pt idx="213">
                  <c:v>56.215000000000003</c:v>
                </c:pt>
                <c:pt idx="214">
                  <c:v>56.215000000000003</c:v>
                </c:pt>
                <c:pt idx="215">
                  <c:v>56.215000000000003</c:v>
                </c:pt>
                <c:pt idx="216">
                  <c:v>56.215000000000003</c:v>
                </c:pt>
                <c:pt idx="217">
                  <c:v>56.215000000000003</c:v>
                </c:pt>
                <c:pt idx="218">
                  <c:v>56.215000000000003</c:v>
                </c:pt>
                <c:pt idx="219">
                  <c:v>56.215000000000003</c:v>
                </c:pt>
                <c:pt idx="220">
                  <c:v>56.215000000000003</c:v>
                </c:pt>
                <c:pt idx="221">
                  <c:v>56.215000000000003</c:v>
                </c:pt>
                <c:pt idx="222">
                  <c:v>53.256999999999998</c:v>
                </c:pt>
                <c:pt idx="223">
                  <c:v>53.256999999999998</c:v>
                </c:pt>
                <c:pt idx="224">
                  <c:v>53.256999999999998</c:v>
                </c:pt>
                <c:pt idx="225">
                  <c:v>53.256999999999998</c:v>
                </c:pt>
                <c:pt idx="226">
                  <c:v>53.256999999999998</c:v>
                </c:pt>
                <c:pt idx="227">
                  <c:v>53.256999999999998</c:v>
                </c:pt>
                <c:pt idx="228">
                  <c:v>53.256999999999998</c:v>
                </c:pt>
                <c:pt idx="229">
                  <c:v>53.256999999999998</c:v>
                </c:pt>
                <c:pt idx="230">
                  <c:v>53.256999999999998</c:v>
                </c:pt>
                <c:pt idx="231">
                  <c:v>53.256999999999998</c:v>
                </c:pt>
                <c:pt idx="232">
                  <c:v>53.256999999999998</c:v>
                </c:pt>
                <c:pt idx="233">
                  <c:v>53.256999999999998</c:v>
                </c:pt>
                <c:pt idx="234">
                  <c:v>53.256999999999998</c:v>
                </c:pt>
                <c:pt idx="235">
                  <c:v>53.256999999999998</c:v>
                </c:pt>
                <c:pt idx="236">
                  <c:v>53.256999999999998</c:v>
                </c:pt>
                <c:pt idx="237">
                  <c:v>53.256999999999998</c:v>
                </c:pt>
                <c:pt idx="238">
                  <c:v>53.256999999999998</c:v>
                </c:pt>
                <c:pt idx="239">
                  <c:v>51.834000000000003</c:v>
                </c:pt>
                <c:pt idx="240">
                  <c:v>51.834000000000003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B4-4855-9A14-796952C76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Induction (N = 611)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99.835999999999999</c:v>
                </c:pt>
                <c:pt idx="4">
                  <c:v>99.509</c:v>
                </c:pt>
                <c:pt idx="5">
                  <c:v>99.343999999999994</c:v>
                </c:pt>
                <c:pt idx="6">
                  <c:v>99.177999999999997</c:v>
                </c:pt>
                <c:pt idx="7">
                  <c:v>98.515000000000001</c:v>
                </c:pt>
                <c:pt idx="8">
                  <c:v>98.182000000000002</c:v>
                </c:pt>
                <c:pt idx="9">
                  <c:v>98.182000000000002</c:v>
                </c:pt>
                <c:pt idx="10">
                  <c:v>98.182000000000002</c:v>
                </c:pt>
                <c:pt idx="11">
                  <c:v>98.182000000000002</c:v>
                </c:pt>
                <c:pt idx="12">
                  <c:v>98.182000000000002</c:v>
                </c:pt>
                <c:pt idx="13">
                  <c:v>98.182000000000002</c:v>
                </c:pt>
                <c:pt idx="14">
                  <c:v>98.182000000000002</c:v>
                </c:pt>
                <c:pt idx="15">
                  <c:v>98.182000000000002</c:v>
                </c:pt>
                <c:pt idx="16">
                  <c:v>97.99</c:v>
                </c:pt>
                <c:pt idx="17">
                  <c:v>97.798000000000002</c:v>
                </c:pt>
                <c:pt idx="18">
                  <c:v>97.414000000000001</c:v>
                </c:pt>
                <c:pt idx="19">
                  <c:v>96.646000000000001</c:v>
                </c:pt>
                <c:pt idx="20">
                  <c:v>96.646000000000001</c:v>
                </c:pt>
                <c:pt idx="21">
                  <c:v>96.257999999999996</c:v>
                </c:pt>
                <c:pt idx="22">
                  <c:v>96.257999999999996</c:v>
                </c:pt>
                <c:pt idx="23">
                  <c:v>96.257999999999996</c:v>
                </c:pt>
                <c:pt idx="24">
                  <c:v>96.257999999999996</c:v>
                </c:pt>
                <c:pt idx="25">
                  <c:v>96.045000000000002</c:v>
                </c:pt>
                <c:pt idx="26">
                  <c:v>96.045000000000002</c:v>
                </c:pt>
                <c:pt idx="27">
                  <c:v>96.045000000000002</c:v>
                </c:pt>
                <c:pt idx="28">
                  <c:v>96.045000000000002</c:v>
                </c:pt>
                <c:pt idx="29">
                  <c:v>95.602000000000004</c:v>
                </c:pt>
                <c:pt idx="30">
                  <c:v>95.381</c:v>
                </c:pt>
                <c:pt idx="31">
                  <c:v>94.272000000000006</c:v>
                </c:pt>
                <c:pt idx="32">
                  <c:v>93.825999999999993</c:v>
                </c:pt>
                <c:pt idx="33">
                  <c:v>93.825999999999993</c:v>
                </c:pt>
                <c:pt idx="34">
                  <c:v>93.6</c:v>
                </c:pt>
                <c:pt idx="35">
                  <c:v>93.6</c:v>
                </c:pt>
                <c:pt idx="36">
                  <c:v>93.6</c:v>
                </c:pt>
                <c:pt idx="37">
                  <c:v>93.6</c:v>
                </c:pt>
                <c:pt idx="38">
                  <c:v>93.6</c:v>
                </c:pt>
                <c:pt idx="39">
                  <c:v>93.6</c:v>
                </c:pt>
                <c:pt idx="40">
                  <c:v>93.344999999999999</c:v>
                </c:pt>
                <c:pt idx="41">
                  <c:v>93.088999999999999</c:v>
                </c:pt>
                <c:pt idx="42">
                  <c:v>92.32</c:v>
                </c:pt>
                <c:pt idx="43">
                  <c:v>92.32</c:v>
                </c:pt>
                <c:pt idx="44">
                  <c:v>92.32</c:v>
                </c:pt>
                <c:pt idx="45">
                  <c:v>92.32</c:v>
                </c:pt>
                <c:pt idx="46">
                  <c:v>92.32</c:v>
                </c:pt>
                <c:pt idx="47">
                  <c:v>92.32</c:v>
                </c:pt>
                <c:pt idx="48">
                  <c:v>92.32</c:v>
                </c:pt>
                <c:pt idx="49">
                  <c:v>92.32</c:v>
                </c:pt>
                <c:pt idx="50">
                  <c:v>92.32</c:v>
                </c:pt>
                <c:pt idx="51">
                  <c:v>92.32</c:v>
                </c:pt>
                <c:pt idx="52">
                  <c:v>92.32</c:v>
                </c:pt>
                <c:pt idx="53">
                  <c:v>92.028000000000006</c:v>
                </c:pt>
                <c:pt idx="54">
                  <c:v>91.442999999999998</c:v>
                </c:pt>
                <c:pt idx="55">
                  <c:v>90.275000000000006</c:v>
                </c:pt>
                <c:pt idx="56">
                  <c:v>89.983000000000004</c:v>
                </c:pt>
                <c:pt idx="57">
                  <c:v>89.983000000000004</c:v>
                </c:pt>
                <c:pt idx="58">
                  <c:v>89.983000000000004</c:v>
                </c:pt>
                <c:pt idx="59">
                  <c:v>89.983000000000004</c:v>
                </c:pt>
                <c:pt idx="60">
                  <c:v>89.983000000000004</c:v>
                </c:pt>
                <c:pt idx="61">
                  <c:v>89.983000000000004</c:v>
                </c:pt>
                <c:pt idx="62">
                  <c:v>89.983000000000004</c:v>
                </c:pt>
                <c:pt idx="63">
                  <c:v>89.661000000000001</c:v>
                </c:pt>
                <c:pt idx="64">
                  <c:v>89.661000000000001</c:v>
                </c:pt>
                <c:pt idx="65">
                  <c:v>89.338999999999999</c:v>
                </c:pt>
                <c:pt idx="66">
                  <c:v>89.338999999999999</c:v>
                </c:pt>
                <c:pt idx="67">
                  <c:v>89.016000000000005</c:v>
                </c:pt>
                <c:pt idx="68">
                  <c:v>88.694000000000003</c:v>
                </c:pt>
                <c:pt idx="69">
                  <c:v>88.694000000000003</c:v>
                </c:pt>
                <c:pt idx="70">
                  <c:v>88.694000000000003</c:v>
                </c:pt>
                <c:pt idx="71">
                  <c:v>88.694000000000003</c:v>
                </c:pt>
                <c:pt idx="72">
                  <c:v>88.694000000000003</c:v>
                </c:pt>
                <c:pt idx="73">
                  <c:v>88.694000000000003</c:v>
                </c:pt>
                <c:pt idx="74">
                  <c:v>88.694000000000003</c:v>
                </c:pt>
                <c:pt idx="75">
                  <c:v>88.694000000000003</c:v>
                </c:pt>
                <c:pt idx="76">
                  <c:v>88.694000000000003</c:v>
                </c:pt>
                <c:pt idx="77">
                  <c:v>87.593999999999994</c:v>
                </c:pt>
                <c:pt idx="78">
                  <c:v>86.861000000000004</c:v>
                </c:pt>
                <c:pt idx="79">
                  <c:v>86.495000000000005</c:v>
                </c:pt>
                <c:pt idx="80">
                  <c:v>86.495000000000005</c:v>
                </c:pt>
                <c:pt idx="81">
                  <c:v>86.495000000000005</c:v>
                </c:pt>
                <c:pt idx="82">
                  <c:v>86.495000000000005</c:v>
                </c:pt>
                <c:pt idx="83">
                  <c:v>86.495000000000005</c:v>
                </c:pt>
                <c:pt idx="84">
                  <c:v>86.495000000000005</c:v>
                </c:pt>
                <c:pt idx="85">
                  <c:v>86.495000000000005</c:v>
                </c:pt>
                <c:pt idx="86">
                  <c:v>86.070999999999998</c:v>
                </c:pt>
                <c:pt idx="87">
                  <c:v>86.070999999999998</c:v>
                </c:pt>
                <c:pt idx="88">
                  <c:v>85.644999999999996</c:v>
                </c:pt>
                <c:pt idx="89">
                  <c:v>84.792000000000002</c:v>
                </c:pt>
                <c:pt idx="90">
                  <c:v>84.366</c:v>
                </c:pt>
                <c:pt idx="91">
                  <c:v>83.94</c:v>
                </c:pt>
                <c:pt idx="92">
                  <c:v>83.513999999999996</c:v>
                </c:pt>
                <c:pt idx="93">
                  <c:v>83.513999999999996</c:v>
                </c:pt>
                <c:pt idx="94">
                  <c:v>83.513999999999996</c:v>
                </c:pt>
                <c:pt idx="95">
                  <c:v>83.513999999999996</c:v>
                </c:pt>
                <c:pt idx="96">
                  <c:v>83.513999999999996</c:v>
                </c:pt>
                <c:pt idx="97">
                  <c:v>83.513999999999996</c:v>
                </c:pt>
                <c:pt idx="98">
                  <c:v>83.513999999999996</c:v>
                </c:pt>
                <c:pt idx="99">
                  <c:v>83.513999999999996</c:v>
                </c:pt>
                <c:pt idx="100">
                  <c:v>83.513999999999996</c:v>
                </c:pt>
                <c:pt idx="101">
                  <c:v>82.546000000000006</c:v>
                </c:pt>
                <c:pt idx="102">
                  <c:v>82.06</c:v>
                </c:pt>
                <c:pt idx="103">
                  <c:v>81.08</c:v>
                </c:pt>
                <c:pt idx="104">
                  <c:v>81.08</c:v>
                </c:pt>
                <c:pt idx="105">
                  <c:v>81.08</c:v>
                </c:pt>
                <c:pt idx="106">
                  <c:v>81.08</c:v>
                </c:pt>
                <c:pt idx="107">
                  <c:v>81.08</c:v>
                </c:pt>
                <c:pt idx="108">
                  <c:v>81.08</c:v>
                </c:pt>
                <c:pt idx="109">
                  <c:v>81.08</c:v>
                </c:pt>
                <c:pt idx="110">
                  <c:v>81.08</c:v>
                </c:pt>
                <c:pt idx="111">
                  <c:v>81.08</c:v>
                </c:pt>
                <c:pt idx="112">
                  <c:v>80.509</c:v>
                </c:pt>
                <c:pt idx="113">
                  <c:v>79.938000000000002</c:v>
                </c:pt>
                <c:pt idx="114">
                  <c:v>78.224999999999994</c:v>
                </c:pt>
                <c:pt idx="115">
                  <c:v>77.075000000000003</c:v>
                </c:pt>
                <c:pt idx="116">
                  <c:v>77.075000000000003</c:v>
                </c:pt>
                <c:pt idx="117">
                  <c:v>77.075000000000003</c:v>
                </c:pt>
                <c:pt idx="118">
                  <c:v>77.075000000000003</c:v>
                </c:pt>
                <c:pt idx="119">
                  <c:v>77.075000000000003</c:v>
                </c:pt>
                <c:pt idx="120">
                  <c:v>77.075000000000003</c:v>
                </c:pt>
                <c:pt idx="121">
                  <c:v>77.075000000000003</c:v>
                </c:pt>
                <c:pt idx="122">
                  <c:v>77.075000000000003</c:v>
                </c:pt>
                <c:pt idx="123">
                  <c:v>77.075000000000003</c:v>
                </c:pt>
                <c:pt idx="124">
                  <c:v>76.399000000000001</c:v>
                </c:pt>
                <c:pt idx="125">
                  <c:v>76.399000000000001</c:v>
                </c:pt>
                <c:pt idx="126">
                  <c:v>76.399000000000001</c:v>
                </c:pt>
                <c:pt idx="127">
                  <c:v>75.046999999999997</c:v>
                </c:pt>
                <c:pt idx="128">
                  <c:v>75.046999999999997</c:v>
                </c:pt>
                <c:pt idx="129">
                  <c:v>75.046999999999997</c:v>
                </c:pt>
                <c:pt idx="130">
                  <c:v>75.046999999999997</c:v>
                </c:pt>
                <c:pt idx="131">
                  <c:v>75.046999999999997</c:v>
                </c:pt>
                <c:pt idx="132">
                  <c:v>75.046999999999997</c:v>
                </c:pt>
                <c:pt idx="133">
                  <c:v>75.046999999999997</c:v>
                </c:pt>
                <c:pt idx="134">
                  <c:v>75.046999999999997</c:v>
                </c:pt>
                <c:pt idx="135">
                  <c:v>74.304000000000002</c:v>
                </c:pt>
                <c:pt idx="136">
                  <c:v>74.304000000000002</c:v>
                </c:pt>
                <c:pt idx="137">
                  <c:v>74.304000000000002</c:v>
                </c:pt>
                <c:pt idx="138">
                  <c:v>74.304000000000002</c:v>
                </c:pt>
                <c:pt idx="139">
                  <c:v>73.561000000000007</c:v>
                </c:pt>
                <c:pt idx="140">
                  <c:v>73.561000000000007</c:v>
                </c:pt>
                <c:pt idx="141">
                  <c:v>72.817999999999998</c:v>
                </c:pt>
                <c:pt idx="142">
                  <c:v>72.817999999999998</c:v>
                </c:pt>
                <c:pt idx="143">
                  <c:v>72.817999999999998</c:v>
                </c:pt>
                <c:pt idx="144">
                  <c:v>72.051000000000002</c:v>
                </c:pt>
                <c:pt idx="145">
                  <c:v>72.051000000000002</c:v>
                </c:pt>
                <c:pt idx="146">
                  <c:v>72.051000000000002</c:v>
                </c:pt>
                <c:pt idx="147">
                  <c:v>72.051000000000002</c:v>
                </c:pt>
                <c:pt idx="148">
                  <c:v>71.212999999999994</c:v>
                </c:pt>
                <c:pt idx="149">
                  <c:v>70.376000000000005</c:v>
                </c:pt>
                <c:pt idx="150">
                  <c:v>69.537999999999997</c:v>
                </c:pt>
                <c:pt idx="151">
                  <c:v>67.024000000000001</c:v>
                </c:pt>
                <c:pt idx="152">
                  <c:v>67.024000000000001</c:v>
                </c:pt>
                <c:pt idx="153">
                  <c:v>67.024000000000001</c:v>
                </c:pt>
                <c:pt idx="154">
                  <c:v>67.024000000000001</c:v>
                </c:pt>
                <c:pt idx="155">
                  <c:v>67.024000000000001</c:v>
                </c:pt>
                <c:pt idx="156">
                  <c:v>67.024000000000001</c:v>
                </c:pt>
                <c:pt idx="157">
                  <c:v>67.024000000000001</c:v>
                </c:pt>
                <c:pt idx="158">
                  <c:v>67.024000000000001</c:v>
                </c:pt>
                <c:pt idx="159">
                  <c:v>67.024000000000001</c:v>
                </c:pt>
                <c:pt idx="160">
                  <c:v>67.024000000000001</c:v>
                </c:pt>
                <c:pt idx="161">
                  <c:v>65.992999999999995</c:v>
                </c:pt>
                <c:pt idx="162">
                  <c:v>65.992999999999995</c:v>
                </c:pt>
                <c:pt idx="163">
                  <c:v>64.962000000000003</c:v>
                </c:pt>
                <c:pt idx="164">
                  <c:v>64.962000000000003</c:v>
                </c:pt>
                <c:pt idx="165">
                  <c:v>64.962000000000003</c:v>
                </c:pt>
                <c:pt idx="166">
                  <c:v>64.962000000000003</c:v>
                </c:pt>
                <c:pt idx="167">
                  <c:v>64.962000000000003</c:v>
                </c:pt>
                <c:pt idx="168">
                  <c:v>64.962000000000003</c:v>
                </c:pt>
                <c:pt idx="169">
                  <c:v>64.962000000000003</c:v>
                </c:pt>
                <c:pt idx="170">
                  <c:v>64.962000000000003</c:v>
                </c:pt>
                <c:pt idx="171">
                  <c:v>64.962000000000003</c:v>
                </c:pt>
                <c:pt idx="172">
                  <c:v>64.962000000000003</c:v>
                </c:pt>
                <c:pt idx="173">
                  <c:v>64.962000000000003</c:v>
                </c:pt>
                <c:pt idx="174">
                  <c:v>64.962000000000003</c:v>
                </c:pt>
                <c:pt idx="175">
                  <c:v>64.962000000000003</c:v>
                </c:pt>
                <c:pt idx="176">
                  <c:v>64.962000000000003</c:v>
                </c:pt>
                <c:pt idx="177">
                  <c:v>64.962000000000003</c:v>
                </c:pt>
                <c:pt idx="178">
                  <c:v>64.962000000000003</c:v>
                </c:pt>
                <c:pt idx="179">
                  <c:v>64.962000000000003</c:v>
                </c:pt>
                <c:pt idx="180">
                  <c:v>64.962000000000003</c:v>
                </c:pt>
                <c:pt idx="181">
                  <c:v>64.962000000000003</c:v>
                </c:pt>
                <c:pt idx="182">
                  <c:v>64.962000000000003</c:v>
                </c:pt>
                <c:pt idx="183">
                  <c:v>63.451000000000001</c:v>
                </c:pt>
                <c:pt idx="184">
                  <c:v>63.451000000000001</c:v>
                </c:pt>
                <c:pt idx="185">
                  <c:v>61.941000000000003</c:v>
                </c:pt>
                <c:pt idx="186">
                  <c:v>61.941000000000003</c:v>
                </c:pt>
                <c:pt idx="187">
                  <c:v>60.43</c:v>
                </c:pt>
                <c:pt idx="188">
                  <c:v>60.43</c:v>
                </c:pt>
                <c:pt idx="189">
                  <c:v>60.43</c:v>
                </c:pt>
                <c:pt idx="190">
                  <c:v>60.43</c:v>
                </c:pt>
                <c:pt idx="191">
                  <c:v>60.43</c:v>
                </c:pt>
                <c:pt idx="192">
                  <c:v>60.43</c:v>
                </c:pt>
                <c:pt idx="193">
                  <c:v>60.43</c:v>
                </c:pt>
                <c:pt idx="194">
                  <c:v>60.43</c:v>
                </c:pt>
                <c:pt idx="195">
                  <c:v>60.43</c:v>
                </c:pt>
                <c:pt idx="196">
                  <c:v>60.43</c:v>
                </c:pt>
                <c:pt idx="197">
                  <c:v>60.43</c:v>
                </c:pt>
                <c:pt idx="198">
                  <c:v>58.652000000000001</c:v>
                </c:pt>
                <c:pt idx="199">
                  <c:v>58.652000000000001</c:v>
                </c:pt>
                <c:pt idx="200">
                  <c:v>58.652000000000001</c:v>
                </c:pt>
                <c:pt idx="201">
                  <c:v>58.652000000000001</c:v>
                </c:pt>
                <c:pt idx="202">
                  <c:v>58.652000000000001</c:v>
                </c:pt>
                <c:pt idx="203">
                  <c:v>58.652000000000001</c:v>
                </c:pt>
                <c:pt idx="204">
                  <c:v>58.652000000000001</c:v>
                </c:pt>
                <c:pt idx="205">
                  <c:v>58.652000000000001</c:v>
                </c:pt>
                <c:pt idx="206">
                  <c:v>58.652000000000001</c:v>
                </c:pt>
                <c:pt idx="207">
                  <c:v>58.652000000000001</c:v>
                </c:pt>
                <c:pt idx="208">
                  <c:v>58.652000000000001</c:v>
                </c:pt>
                <c:pt idx="209">
                  <c:v>58.652000000000001</c:v>
                </c:pt>
                <c:pt idx="210">
                  <c:v>58.652000000000001</c:v>
                </c:pt>
                <c:pt idx="211">
                  <c:v>58.652000000000001</c:v>
                </c:pt>
                <c:pt idx="212">
                  <c:v>58.652000000000001</c:v>
                </c:pt>
                <c:pt idx="213">
                  <c:v>58.652000000000001</c:v>
                </c:pt>
                <c:pt idx="214">
                  <c:v>58.652000000000001</c:v>
                </c:pt>
                <c:pt idx="215">
                  <c:v>58.652000000000001</c:v>
                </c:pt>
                <c:pt idx="216">
                  <c:v>58.652000000000001</c:v>
                </c:pt>
                <c:pt idx="217">
                  <c:v>58.652000000000001</c:v>
                </c:pt>
                <c:pt idx="218">
                  <c:v>58.652000000000001</c:v>
                </c:pt>
                <c:pt idx="219">
                  <c:v>58.652000000000001</c:v>
                </c:pt>
                <c:pt idx="220">
                  <c:v>58.652000000000001</c:v>
                </c:pt>
                <c:pt idx="221">
                  <c:v>58.652000000000001</c:v>
                </c:pt>
                <c:pt idx="222">
                  <c:v>58.652000000000001</c:v>
                </c:pt>
                <c:pt idx="223">
                  <c:v>58.652000000000001</c:v>
                </c:pt>
                <c:pt idx="224">
                  <c:v>58.652000000000001</c:v>
                </c:pt>
                <c:pt idx="225">
                  <c:v>58.652000000000001</c:v>
                </c:pt>
                <c:pt idx="226">
                  <c:v>58.652000000000001</c:v>
                </c:pt>
                <c:pt idx="227">
                  <c:v>58.652000000000001</c:v>
                </c:pt>
                <c:pt idx="228">
                  <c:v>58.652000000000001</c:v>
                </c:pt>
                <c:pt idx="229">
                  <c:v>58.652000000000001</c:v>
                </c:pt>
                <c:pt idx="230">
                  <c:v>58.652000000000001</c:v>
                </c:pt>
                <c:pt idx="231">
                  <c:v>58.652000000000001</c:v>
                </c:pt>
                <c:pt idx="232">
                  <c:v>58.652000000000001</c:v>
                </c:pt>
                <c:pt idx="233">
                  <c:v>58.652000000000001</c:v>
                </c:pt>
                <c:pt idx="234">
                  <c:v>58.652000000000001</c:v>
                </c:pt>
                <c:pt idx="235">
                  <c:v>58.652000000000001</c:v>
                </c:pt>
                <c:pt idx="236">
                  <c:v>58.652000000000001</c:v>
                </c:pt>
                <c:pt idx="237">
                  <c:v>58.652000000000001</c:v>
                </c:pt>
                <c:pt idx="238">
                  <c:v>58.652000000000001</c:v>
                </c:pt>
                <c:pt idx="239">
                  <c:v>0</c:v>
                </c:pt>
                <c:pt idx="2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B4-4855-9A14-796952C76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869200"/>
        <c:axId val="675409736"/>
      </c:scatterChart>
      <c:valAx>
        <c:axId val="666869200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09736"/>
        <c:crosses val="autoZero"/>
        <c:crossBetween val="midCat"/>
        <c:majorUnit val="1"/>
      </c:valAx>
      <c:valAx>
        <c:axId val="6754097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Freedom from CAV (%) 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6869200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240301127899553"/>
          <c:y val="1.5706828945830611E-2"/>
          <c:w val="0.55193977442008935"/>
          <c:h val="7.9800172857568949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8013998250221"/>
          <c:y val="0.11782604068992417"/>
          <c:w val="0.87856937882764652"/>
          <c:h val="0.755089545939889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Cyclosporine use at discharge (N = 503)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99.600999999999999</c:v>
                </c:pt>
                <c:pt idx="5">
                  <c:v>99.600999999999999</c:v>
                </c:pt>
                <c:pt idx="6">
                  <c:v>99.600999999999999</c:v>
                </c:pt>
                <c:pt idx="7">
                  <c:v>99.197999999999993</c:v>
                </c:pt>
                <c:pt idx="8">
                  <c:v>99.197999999999993</c:v>
                </c:pt>
                <c:pt idx="9">
                  <c:v>99.197999999999993</c:v>
                </c:pt>
                <c:pt idx="10">
                  <c:v>99.197999999999993</c:v>
                </c:pt>
                <c:pt idx="11">
                  <c:v>99.197999999999993</c:v>
                </c:pt>
                <c:pt idx="12">
                  <c:v>99.197999999999993</c:v>
                </c:pt>
                <c:pt idx="13">
                  <c:v>99.197999999999993</c:v>
                </c:pt>
                <c:pt idx="14">
                  <c:v>99.197999999999993</c:v>
                </c:pt>
                <c:pt idx="15">
                  <c:v>99.197999999999993</c:v>
                </c:pt>
                <c:pt idx="16">
                  <c:v>99.197999999999993</c:v>
                </c:pt>
                <c:pt idx="17">
                  <c:v>98.548000000000002</c:v>
                </c:pt>
                <c:pt idx="18">
                  <c:v>98.548000000000002</c:v>
                </c:pt>
                <c:pt idx="19">
                  <c:v>97.896000000000001</c:v>
                </c:pt>
                <c:pt idx="20">
                  <c:v>97.677999999999997</c:v>
                </c:pt>
                <c:pt idx="21">
                  <c:v>97.677999999999997</c:v>
                </c:pt>
                <c:pt idx="22">
                  <c:v>97.677999999999997</c:v>
                </c:pt>
                <c:pt idx="23">
                  <c:v>97.677999999999997</c:v>
                </c:pt>
                <c:pt idx="24">
                  <c:v>97.677999999999997</c:v>
                </c:pt>
                <c:pt idx="25">
                  <c:v>97.447999999999993</c:v>
                </c:pt>
                <c:pt idx="26">
                  <c:v>97.447999999999993</c:v>
                </c:pt>
                <c:pt idx="27">
                  <c:v>97.447999999999993</c:v>
                </c:pt>
                <c:pt idx="28">
                  <c:v>97.215999999999994</c:v>
                </c:pt>
                <c:pt idx="29">
                  <c:v>96.983999999999995</c:v>
                </c:pt>
                <c:pt idx="30">
                  <c:v>96.518000000000001</c:v>
                </c:pt>
                <c:pt idx="31">
                  <c:v>95.119</c:v>
                </c:pt>
                <c:pt idx="32">
                  <c:v>95.119</c:v>
                </c:pt>
                <c:pt idx="33">
                  <c:v>95.119</c:v>
                </c:pt>
                <c:pt idx="34">
                  <c:v>95.119</c:v>
                </c:pt>
                <c:pt idx="35">
                  <c:v>95.119</c:v>
                </c:pt>
                <c:pt idx="36">
                  <c:v>95.119</c:v>
                </c:pt>
                <c:pt idx="37">
                  <c:v>95.119</c:v>
                </c:pt>
                <c:pt idx="38">
                  <c:v>95.119</c:v>
                </c:pt>
                <c:pt idx="39">
                  <c:v>94.863</c:v>
                </c:pt>
                <c:pt idx="40">
                  <c:v>94.863</c:v>
                </c:pt>
                <c:pt idx="41">
                  <c:v>94.346999999999994</c:v>
                </c:pt>
                <c:pt idx="42">
                  <c:v>93.572999999999993</c:v>
                </c:pt>
                <c:pt idx="43">
                  <c:v>93.055999999999997</c:v>
                </c:pt>
                <c:pt idx="44">
                  <c:v>93.055999999999997</c:v>
                </c:pt>
                <c:pt idx="45">
                  <c:v>93.055999999999997</c:v>
                </c:pt>
                <c:pt idx="46">
                  <c:v>93.055999999999997</c:v>
                </c:pt>
                <c:pt idx="47">
                  <c:v>93.055999999999997</c:v>
                </c:pt>
                <c:pt idx="48">
                  <c:v>93.055999999999997</c:v>
                </c:pt>
                <c:pt idx="49">
                  <c:v>93.055999999999997</c:v>
                </c:pt>
                <c:pt idx="50">
                  <c:v>93.055999999999997</c:v>
                </c:pt>
                <c:pt idx="51">
                  <c:v>93.055999999999997</c:v>
                </c:pt>
                <c:pt idx="52">
                  <c:v>92.768000000000001</c:v>
                </c:pt>
                <c:pt idx="53">
                  <c:v>92.191999999999993</c:v>
                </c:pt>
                <c:pt idx="54">
                  <c:v>91.616</c:v>
                </c:pt>
                <c:pt idx="55">
                  <c:v>89.599000000000004</c:v>
                </c:pt>
                <c:pt idx="56">
                  <c:v>89.311000000000007</c:v>
                </c:pt>
                <c:pt idx="57">
                  <c:v>89.311000000000007</c:v>
                </c:pt>
                <c:pt idx="58">
                  <c:v>89.311000000000007</c:v>
                </c:pt>
                <c:pt idx="59">
                  <c:v>89.311000000000007</c:v>
                </c:pt>
                <c:pt idx="60">
                  <c:v>89.311000000000007</c:v>
                </c:pt>
                <c:pt idx="61">
                  <c:v>89.311000000000007</c:v>
                </c:pt>
                <c:pt idx="62">
                  <c:v>89.311000000000007</c:v>
                </c:pt>
                <c:pt idx="63">
                  <c:v>89.311000000000007</c:v>
                </c:pt>
                <c:pt idx="64">
                  <c:v>89.001000000000005</c:v>
                </c:pt>
                <c:pt idx="65">
                  <c:v>88.691000000000003</c:v>
                </c:pt>
                <c:pt idx="66">
                  <c:v>88.07</c:v>
                </c:pt>
                <c:pt idx="67">
                  <c:v>87.45</c:v>
                </c:pt>
                <c:pt idx="68">
                  <c:v>87.45</c:v>
                </c:pt>
                <c:pt idx="69">
                  <c:v>87.45</c:v>
                </c:pt>
                <c:pt idx="70">
                  <c:v>87.45</c:v>
                </c:pt>
                <c:pt idx="71">
                  <c:v>87.45</c:v>
                </c:pt>
                <c:pt idx="72">
                  <c:v>87.45</c:v>
                </c:pt>
                <c:pt idx="73">
                  <c:v>87.45</c:v>
                </c:pt>
                <c:pt idx="74">
                  <c:v>87.45</c:v>
                </c:pt>
                <c:pt idx="75">
                  <c:v>87.45</c:v>
                </c:pt>
                <c:pt idx="76">
                  <c:v>86.397000000000006</c:v>
                </c:pt>
                <c:pt idx="77">
                  <c:v>85.691000000000003</c:v>
                </c:pt>
                <c:pt idx="78">
                  <c:v>85.338999999999999</c:v>
                </c:pt>
                <c:pt idx="79">
                  <c:v>84.632999999999996</c:v>
                </c:pt>
                <c:pt idx="80">
                  <c:v>84.632999999999996</c:v>
                </c:pt>
                <c:pt idx="81">
                  <c:v>84.632999999999996</c:v>
                </c:pt>
                <c:pt idx="82">
                  <c:v>84.632999999999996</c:v>
                </c:pt>
                <c:pt idx="83">
                  <c:v>84.632999999999996</c:v>
                </c:pt>
                <c:pt idx="84">
                  <c:v>84.632999999999996</c:v>
                </c:pt>
                <c:pt idx="85">
                  <c:v>84.632999999999996</c:v>
                </c:pt>
                <c:pt idx="86">
                  <c:v>84.632999999999996</c:v>
                </c:pt>
                <c:pt idx="87">
                  <c:v>84.632999999999996</c:v>
                </c:pt>
                <c:pt idx="88">
                  <c:v>83.856999999999999</c:v>
                </c:pt>
                <c:pt idx="89">
                  <c:v>82.691999999999993</c:v>
                </c:pt>
                <c:pt idx="90">
                  <c:v>82.302000000000007</c:v>
                </c:pt>
                <c:pt idx="91">
                  <c:v>81.132000000000005</c:v>
                </c:pt>
                <c:pt idx="92">
                  <c:v>81.132000000000005</c:v>
                </c:pt>
                <c:pt idx="93">
                  <c:v>81.132000000000005</c:v>
                </c:pt>
                <c:pt idx="94">
                  <c:v>81.132000000000005</c:v>
                </c:pt>
                <c:pt idx="95">
                  <c:v>81.132000000000005</c:v>
                </c:pt>
                <c:pt idx="96">
                  <c:v>80.713999999999999</c:v>
                </c:pt>
                <c:pt idx="97">
                  <c:v>80.713999999999999</c:v>
                </c:pt>
                <c:pt idx="98">
                  <c:v>80.713999999999999</c:v>
                </c:pt>
                <c:pt idx="99">
                  <c:v>80.713999999999999</c:v>
                </c:pt>
                <c:pt idx="100">
                  <c:v>80.713999999999999</c:v>
                </c:pt>
                <c:pt idx="101">
                  <c:v>80.27</c:v>
                </c:pt>
                <c:pt idx="102">
                  <c:v>79.378</c:v>
                </c:pt>
                <c:pt idx="103">
                  <c:v>78.486999999999995</c:v>
                </c:pt>
                <c:pt idx="104">
                  <c:v>78.486999999999995</c:v>
                </c:pt>
                <c:pt idx="105">
                  <c:v>78.037999999999997</c:v>
                </c:pt>
                <c:pt idx="106">
                  <c:v>78.037999999999997</c:v>
                </c:pt>
                <c:pt idx="107">
                  <c:v>78.037999999999997</c:v>
                </c:pt>
                <c:pt idx="108">
                  <c:v>78.037999999999997</c:v>
                </c:pt>
                <c:pt idx="109">
                  <c:v>78.037999999999997</c:v>
                </c:pt>
                <c:pt idx="110">
                  <c:v>78.037999999999997</c:v>
                </c:pt>
                <c:pt idx="111">
                  <c:v>78.037999999999997</c:v>
                </c:pt>
                <c:pt idx="112">
                  <c:v>77.037999999999997</c:v>
                </c:pt>
                <c:pt idx="113">
                  <c:v>76.537000000000006</c:v>
                </c:pt>
                <c:pt idx="114">
                  <c:v>76.037000000000006</c:v>
                </c:pt>
                <c:pt idx="115">
                  <c:v>75.537000000000006</c:v>
                </c:pt>
                <c:pt idx="116">
                  <c:v>75.537000000000006</c:v>
                </c:pt>
                <c:pt idx="117">
                  <c:v>75.537000000000006</c:v>
                </c:pt>
                <c:pt idx="118">
                  <c:v>75.537000000000006</c:v>
                </c:pt>
                <c:pt idx="119">
                  <c:v>75.537000000000006</c:v>
                </c:pt>
                <c:pt idx="120">
                  <c:v>74.980999999999995</c:v>
                </c:pt>
                <c:pt idx="121">
                  <c:v>74.980999999999995</c:v>
                </c:pt>
                <c:pt idx="122">
                  <c:v>74.980999999999995</c:v>
                </c:pt>
                <c:pt idx="123">
                  <c:v>74.980999999999995</c:v>
                </c:pt>
                <c:pt idx="124">
                  <c:v>73.828000000000003</c:v>
                </c:pt>
                <c:pt idx="125">
                  <c:v>72.674000000000007</c:v>
                </c:pt>
                <c:pt idx="126">
                  <c:v>71.512</c:v>
                </c:pt>
                <c:pt idx="127">
                  <c:v>69.766999999999996</c:v>
                </c:pt>
                <c:pt idx="128">
                  <c:v>69.766999999999996</c:v>
                </c:pt>
                <c:pt idx="129">
                  <c:v>69.766999999999996</c:v>
                </c:pt>
                <c:pt idx="130">
                  <c:v>69.766999999999996</c:v>
                </c:pt>
                <c:pt idx="131">
                  <c:v>69.766999999999996</c:v>
                </c:pt>
                <c:pt idx="132">
                  <c:v>69.766999999999996</c:v>
                </c:pt>
                <c:pt idx="133">
                  <c:v>69.766999999999996</c:v>
                </c:pt>
                <c:pt idx="134">
                  <c:v>69.766999999999996</c:v>
                </c:pt>
                <c:pt idx="135">
                  <c:v>69.069999999999993</c:v>
                </c:pt>
                <c:pt idx="136">
                  <c:v>68.372</c:v>
                </c:pt>
                <c:pt idx="137">
                  <c:v>68.372</c:v>
                </c:pt>
                <c:pt idx="138">
                  <c:v>67.674000000000007</c:v>
                </c:pt>
                <c:pt idx="139">
                  <c:v>67.674000000000007</c:v>
                </c:pt>
                <c:pt idx="140">
                  <c:v>67.674000000000007</c:v>
                </c:pt>
                <c:pt idx="141">
                  <c:v>66.977000000000004</c:v>
                </c:pt>
                <c:pt idx="142">
                  <c:v>66.977000000000004</c:v>
                </c:pt>
                <c:pt idx="143">
                  <c:v>66.977000000000004</c:v>
                </c:pt>
                <c:pt idx="144">
                  <c:v>66.977000000000004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Tacrolimus use at discharge (N = 937)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99.893000000000001</c:v>
                </c:pt>
                <c:pt idx="5">
                  <c:v>99.462999999999994</c:v>
                </c:pt>
                <c:pt idx="6">
                  <c:v>99.248000000000005</c:v>
                </c:pt>
                <c:pt idx="7">
                  <c:v>98.706999999999994</c:v>
                </c:pt>
                <c:pt idx="8">
                  <c:v>98.599000000000004</c:v>
                </c:pt>
                <c:pt idx="9">
                  <c:v>98.599000000000004</c:v>
                </c:pt>
                <c:pt idx="10">
                  <c:v>98.599000000000004</c:v>
                </c:pt>
                <c:pt idx="11">
                  <c:v>98.599000000000004</c:v>
                </c:pt>
                <c:pt idx="12">
                  <c:v>98.599000000000004</c:v>
                </c:pt>
                <c:pt idx="13">
                  <c:v>98.599000000000004</c:v>
                </c:pt>
                <c:pt idx="14">
                  <c:v>98.599000000000004</c:v>
                </c:pt>
                <c:pt idx="15">
                  <c:v>98.599000000000004</c:v>
                </c:pt>
                <c:pt idx="16">
                  <c:v>98.468000000000004</c:v>
                </c:pt>
                <c:pt idx="17">
                  <c:v>98.468000000000004</c:v>
                </c:pt>
                <c:pt idx="18">
                  <c:v>98.337000000000003</c:v>
                </c:pt>
                <c:pt idx="19">
                  <c:v>97.81</c:v>
                </c:pt>
                <c:pt idx="20">
                  <c:v>97.677999999999997</c:v>
                </c:pt>
                <c:pt idx="21">
                  <c:v>97.412999999999997</c:v>
                </c:pt>
                <c:pt idx="22">
                  <c:v>97.278999999999996</c:v>
                </c:pt>
                <c:pt idx="23">
                  <c:v>97.278999999999996</c:v>
                </c:pt>
                <c:pt idx="24">
                  <c:v>97.278999999999996</c:v>
                </c:pt>
                <c:pt idx="25">
                  <c:v>97.278999999999996</c:v>
                </c:pt>
                <c:pt idx="26">
                  <c:v>97.278999999999996</c:v>
                </c:pt>
                <c:pt idx="27">
                  <c:v>97.278999999999996</c:v>
                </c:pt>
                <c:pt idx="28">
                  <c:v>97.278999999999996</c:v>
                </c:pt>
                <c:pt idx="29">
                  <c:v>96.956000000000003</c:v>
                </c:pt>
                <c:pt idx="30">
                  <c:v>96.632999999999996</c:v>
                </c:pt>
                <c:pt idx="31">
                  <c:v>96.31</c:v>
                </c:pt>
                <c:pt idx="32">
                  <c:v>95.986999999999995</c:v>
                </c:pt>
                <c:pt idx="33">
                  <c:v>95.986999999999995</c:v>
                </c:pt>
                <c:pt idx="34">
                  <c:v>95.986999999999995</c:v>
                </c:pt>
                <c:pt idx="35">
                  <c:v>95.986999999999995</c:v>
                </c:pt>
                <c:pt idx="36">
                  <c:v>95.986999999999995</c:v>
                </c:pt>
                <c:pt idx="37">
                  <c:v>95.986999999999995</c:v>
                </c:pt>
                <c:pt idx="38">
                  <c:v>95.986999999999995</c:v>
                </c:pt>
                <c:pt idx="39">
                  <c:v>95.986999999999995</c:v>
                </c:pt>
                <c:pt idx="40">
                  <c:v>95.591999999999999</c:v>
                </c:pt>
                <c:pt idx="41">
                  <c:v>95.591999999999999</c:v>
                </c:pt>
                <c:pt idx="42">
                  <c:v>95.394000000000005</c:v>
                </c:pt>
                <c:pt idx="43">
                  <c:v>95.195999999999998</c:v>
                </c:pt>
                <c:pt idx="44">
                  <c:v>94.998000000000005</c:v>
                </c:pt>
                <c:pt idx="45">
                  <c:v>94.998000000000005</c:v>
                </c:pt>
                <c:pt idx="46">
                  <c:v>94.998000000000005</c:v>
                </c:pt>
                <c:pt idx="47">
                  <c:v>94.998000000000005</c:v>
                </c:pt>
                <c:pt idx="48">
                  <c:v>94.998000000000005</c:v>
                </c:pt>
                <c:pt idx="49">
                  <c:v>94.998000000000005</c:v>
                </c:pt>
                <c:pt idx="50">
                  <c:v>94.998000000000005</c:v>
                </c:pt>
                <c:pt idx="51">
                  <c:v>94.998000000000005</c:v>
                </c:pt>
                <c:pt idx="52">
                  <c:v>94.998000000000005</c:v>
                </c:pt>
                <c:pt idx="53">
                  <c:v>94.754999999999995</c:v>
                </c:pt>
                <c:pt idx="54">
                  <c:v>94.024000000000001</c:v>
                </c:pt>
                <c:pt idx="55">
                  <c:v>93.046999999999997</c:v>
                </c:pt>
                <c:pt idx="56">
                  <c:v>92.801000000000002</c:v>
                </c:pt>
                <c:pt idx="57">
                  <c:v>92.801000000000002</c:v>
                </c:pt>
                <c:pt idx="58">
                  <c:v>92.801000000000002</c:v>
                </c:pt>
                <c:pt idx="59">
                  <c:v>92.801000000000002</c:v>
                </c:pt>
                <c:pt idx="60">
                  <c:v>92.801000000000002</c:v>
                </c:pt>
                <c:pt idx="61">
                  <c:v>92.801000000000002</c:v>
                </c:pt>
                <c:pt idx="62">
                  <c:v>92.801000000000002</c:v>
                </c:pt>
                <c:pt idx="63">
                  <c:v>92.501999999999995</c:v>
                </c:pt>
                <c:pt idx="64">
                  <c:v>92.501999999999995</c:v>
                </c:pt>
                <c:pt idx="65">
                  <c:v>92.200999999999993</c:v>
                </c:pt>
                <c:pt idx="66">
                  <c:v>92.200999999999993</c:v>
                </c:pt>
                <c:pt idx="67">
                  <c:v>91.899000000000001</c:v>
                </c:pt>
                <c:pt idx="68">
                  <c:v>91.596999999999994</c:v>
                </c:pt>
                <c:pt idx="69">
                  <c:v>91.596999999999994</c:v>
                </c:pt>
                <c:pt idx="70">
                  <c:v>91.596999999999994</c:v>
                </c:pt>
                <c:pt idx="71">
                  <c:v>91.596999999999994</c:v>
                </c:pt>
                <c:pt idx="72">
                  <c:v>91.596999999999994</c:v>
                </c:pt>
                <c:pt idx="73">
                  <c:v>91.596999999999994</c:v>
                </c:pt>
                <c:pt idx="74">
                  <c:v>91.596999999999994</c:v>
                </c:pt>
                <c:pt idx="75">
                  <c:v>91.596999999999994</c:v>
                </c:pt>
                <c:pt idx="76">
                  <c:v>91.596999999999994</c:v>
                </c:pt>
                <c:pt idx="77">
                  <c:v>91.233999999999995</c:v>
                </c:pt>
                <c:pt idx="78">
                  <c:v>90.87</c:v>
                </c:pt>
                <c:pt idx="79">
                  <c:v>89.412999999999997</c:v>
                </c:pt>
                <c:pt idx="80">
                  <c:v>89.412999999999997</c:v>
                </c:pt>
                <c:pt idx="81">
                  <c:v>89.412999999999997</c:v>
                </c:pt>
                <c:pt idx="82">
                  <c:v>89.412999999999997</c:v>
                </c:pt>
                <c:pt idx="83">
                  <c:v>89.412999999999997</c:v>
                </c:pt>
                <c:pt idx="84">
                  <c:v>89.412999999999997</c:v>
                </c:pt>
                <c:pt idx="85">
                  <c:v>89.412999999999997</c:v>
                </c:pt>
                <c:pt idx="86">
                  <c:v>88.94</c:v>
                </c:pt>
                <c:pt idx="87">
                  <c:v>88.94</c:v>
                </c:pt>
                <c:pt idx="88">
                  <c:v>88.465000000000003</c:v>
                </c:pt>
                <c:pt idx="89">
                  <c:v>87.989000000000004</c:v>
                </c:pt>
                <c:pt idx="90">
                  <c:v>87.513000000000005</c:v>
                </c:pt>
                <c:pt idx="91">
                  <c:v>87.513000000000005</c:v>
                </c:pt>
                <c:pt idx="92">
                  <c:v>87.037999999999997</c:v>
                </c:pt>
                <c:pt idx="93">
                  <c:v>87.037999999999997</c:v>
                </c:pt>
                <c:pt idx="94">
                  <c:v>87.037999999999997</c:v>
                </c:pt>
                <c:pt idx="95">
                  <c:v>87.037999999999997</c:v>
                </c:pt>
                <c:pt idx="96">
                  <c:v>87.037999999999997</c:v>
                </c:pt>
                <c:pt idx="97">
                  <c:v>87.037999999999997</c:v>
                </c:pt>
                <c:pt idx="98">
                  <c:v>87.037999999999997</c:v>
                </c:pt>
                <c:pt idx="99">
                  <c:v>87.037999999999997</c:v>
                </c:pt>
                <c:pt idx="100">
                  <c:v>87.037999999999997</c:v>
                </c:pt>
                <c:pt idx="101">
                  <c:v>86.421000000000006</c:v>
                </c:pt>
                <c:pt idx="102">
                  <c:v>86.421000000000006</c:v>
                </c:pt>
                <c:pt idx="103">
                  <c:v>85.177000000000007</c:v>
                </c:pt>
                <c:pt idx="104">
                  <c:v>85.177000000000007</c:v>
                </c:pt>
                <c:pt idx="105">
                  <c:v>85.177000000000007</c:v>
                </c:pt>
                <c:pt idx="106">
                  <c:v>85.177000000000007</c:v>
                </c:pt>
                <c:pt idx="107">
                  <c:v>85.177000000000007</c:v>
                </c:pt>
                <c:pt idx="108">
                  <c:v>85.177000000000007</c:v>
                </c:pt>
                <c:pt idx="109">
                  <c:v>85.177000000000007</c:v>
                </c:pt>
                <c:pt idx="110">
                  <c:v>85.177000000000007</c:v>
                </c:pt>
                <c:pt idx="111">
                  <c:v>85.177000000000007</c:v>
                </c:pt>
                <c:pt idx="112">
                  <c:v>85.177000000000007</c:v>
                </c:pt>
                <c:pt idx="113">
                  <c:v>84.29</c:v>
                </c:pt>
                <c:pt idx="114">
                  <c:v>83.403000000000006</c:v>
                </c:pt>
                <c:pt idx="115">
                  <c:v>82.506</c:v>
                </c:pt>
                <c:pt idx="116">
                  <c:v>82.506</c:v>
                </c:pt>
                <c:pt idx="117">
                  <c:v>82.506</c:v>
                </c:pt>
                <c:pt idx="118">
                  <c:v>82.506</c:v>
                </c:pt>
                <c:pt idx="119">
                  <c:v>82.506</c:v>
                </c:pt>
                <c:pt idx="120">
                  <c:v>82.506</c:v>
                </c:pt>
                <c:pt idx="121">
                  <c:v>82.506</c:v>
                </c:pt>
                <c:pt idx="122">
                  <c:v>82.506</c:v>
                </c:pt>
                <c:pt idx="123">
                  <c:v>82.506</c:v>
                </c:pt>
                <c:pt idx="124">
                  <c:v>81.326999999999998</c:v>
                </c:pt>
                <c:pt idx="125">
                  <c:v>81.326999999999998</c:v>
                </c:pt>
                <c:pt idx="126">
                  <c:v>81.326999999999998</c:v>
                </c:pt>
                <c:pt idx="127">
                  <c:v>80.147999999999996</c:v>
                </c:pt>
                <c:pt idx="128">
                  <c:v>80.147999999999996</c:v>
                </c:pt>
                <c:pt idx="129">
                  <c:v>80.147999999999996</c:v>
                </c:pt>
                <c:pt idx="130">
                  <c:v>80.147999999999996</c:v>
                </c:pt>
                <c:pt idx="131">
                  <c:v>80.147999999999996</c:v>
                </c:pt>
                <c:pt idx="132">
                  <c:v>80.147999999999996</c:v>
                </c:pt>
                <c:pt idx="133">
                  <c:v>80.147999999999996</c:v>
                </c:pt>
                <c:pt idx="134">
                  <c:v>80.147999999999996</c:v>
                </c:pt>
                <c:pt idx="135">
                  <c:v>80.147999999999996</c:v>
                </c:pt>
                <c:pt idx="136">
                  <c:v>80.147999999999996</c:v>
                </c:pt>
                <c:pt idx="137">
                  <c:v>80.147999999999996</c:v>
                </c:pt>
                <c:pt idx="138">
                  <c:v>80.147999999999996</c:v>
                </c:pt>
                <c:pt idx="139">
                  <c:v>80.147999999999996</c:v>
                </c:pt>
                <c:pt idx="140">
                  <c:v>80.147999999999996</c:v>
                </c:pt>
                <c:pt idx="141">
                  <c:v>80.147999999999996</c:v>
                </c:pt>
                <c:pt idx="142">
                  <c:v>80.147999999999996</c:v>
                </c:pt>
                <c:pt idx="143">
                  <c:v>80.147999999999996</c:v>
                </c:pt>
                <c:pt idx="144">
                  <c:v>78.513000000000005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7283902012248467E-2"/>
              <c:y val="0.217819237923864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198477690288713"/>
          <c:y val="1.5613064815937947E-2"/>
          <c:w val="0.7349192475940507"/>
          <c:h val="9.233468182131113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9155790457705E-2"/>
          <c:y val="0.14648579191572619"/>
          <c:w val="0.88879516772732181"/>
          <c:h val="0.732669006286440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Rejection Within First Year (N = 961)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Sheet1!$A$2:$A$170</c:f>
              <c:numCache>
                <c:formatCode>General</c:formatCode>
                <c:ptCount val="16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</c:numCache>
            </c:numRef>
          </c:xVal>
          <c:yVal>
            <c:numRef>
              <c:f>Sheet1!$B$2:$B$170</c:f>
              <c:numCache>
                <c:formatCode>General</c:formatCode>
                <c:ptCount val="16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99.659000000000006</c:v>
                </c:pt>
                <c:pt idx="8">
                  <c:v>99.545000000000002</c:v>
                </c:pt>
                <c:pt idx="9">
                  <c:v>99.545000000000002</c:v>
                </c:pt>
                <c:pt idx="10">
                  <c:v>99.545000000000002</c:v>
                </c:pt>
                <c:pt idx="11">
                  <c:v>99.545000000000002</c:v>
                </c:pt>
                <c:pt idx="12">
                  <c:v>99.545000000000002</c:v>
                </c:pt>
                <c:pt idx="13">
                  <c:v>99.545000000000002</c:v>
                </c:pt>
                <c:pt idx="14">
                  <c:v>99.545000000000002</c:v>
                </c:pt>
                <c:pt idx="15">
                  <c:v>99.545000000000002</c:v>
                </c:pt>
                <c:pt idx="16">
                  <c:v>99.418000000000006</c:v>
                </c:pt>
                <c:pt idx="17">
                  <c:v>99.290999999999997</c:v>
                </c:pt>
                <c:pt idx="18">
                  <c:v>99.164000000000001</c:v>
                </c:pt>
                <c:pt idx="19">
                  <c:v>98.527000000000001</c:v>
                </c:pt>
                <c:pt idx="20">
                  <c:v>98.4</c:v>
                </c:pt>
                <c:pt idx="21">
                  <c:v>98.272000000000006</c:v>
                </c:pt>
                <c:pt idx="22">
                  <c:v>98.272000000000006</c:v>
                </c:pt>
                <c:pt idx="23">
                  <c:v>98.272000000000006</c:v>
                </c:pt>
                <c:pt idx="24">
                  <c:v>98.272000000000006</c:v>
                </c:pt>
                <c:pt idx="25">
                  <c:v>98.272000000000006</c:v>
                </c:pt>
                <c:pt idx="26">
                  <c:v>98.272000000000006</c:v>
                </c:pt>
                <c:pt idx="27">
                  <c:v>98.272000000000006</c:v>
                </c:pt>
                <c:pt idx="28">
                  <c:v>98.122</c:v>
                </c:pt>
                <c:pt idx="29">
                  <c:v>97.820999999999998</c:v>
                </c:pt>
                <c:pt idx="30">
                  <c:v>97.367999999999995</c:v>
                </c:pt>
                <c:pt idx="31">
                  <c:v>96.765000000000001</c:v>
                </c:pt>
                <c:pt idx="32">
                  <c:v>96.614000000000004</c:v>
                </c:pt>
                <c:pt idx="33">
                  <c:v>96.614000000000004</c:v>
                </c:pt>
                <c:pt idx="34">
                  <c:v>96.614000000000004</c:v>
                </c:pt>
                <c:pt idx="35">
                  <c:v>96.614000000000004</c:v>
                </c:pt>
                <c:pt idx="36">
                  <c:v>96.614000000000004</c:v>
                </c:pt>
                <c:pt idx="37">
                  <c:v>96.614000000000004</c:v>
                </c:pt>
                <c:pt idx="38">
                  <c:v>96.614000000000004</c:v>
                </c:pt>
                <c:pt idx="39">
                  <c:v>96.436000000000007</c:v>
                </c:pt>
                <c:pt idx="40">
                  <c:v>96.257000000000005</c:v>
                </c:pt>
                <c:pt idx="41">
                  <c:v>96.078000000000003</c:v>
                </c:pt>
                <c:pt idx="42">
                  <c:v>95.364000000000004</c:v>
                </c:pt>
                <c:pt idx="43">
                  <c:v>95.007000000000005</c:v>
                </c:pt>
                <c:pt idx="44">
                  <c:v>94.828000000000003</c:v>
                </c:pt>
                <c:pt idx="45">
                  <c:v>94.828000000000003</c:v>
                </c:pt>
                <c:pt idx="46">
                  <c:v>94.828000000000003</c:v>
                </c:pt>
                <c:pt idx="47">
                  <c:v>94.828000000000003</c:v>
                </c:pt>
                <c:pt idx="48">
                  <c:v>94.828000000000003</c:v>
                </c:pt>
                <c:pt idx="49">
                  <c:v>94.828000000000003</c:v>
                </c:pt>
                <c:pt idx="50">
                  <c:v>94.828000000000003</c:v>
                </c:pt>
                <c:pt idx="51">
                  <c:v>94.828000000000003</c:v>
                </c:pt>
                <c:pt idx="52">
                  <c:v>94.828000000000003</c:v>
                </c:pt>
                <c:pt idx="53">
                  <c:v>94.611999999999995</c:v>
                </c:pt>
                <c:pt idx="54">
                  <c:v>94.179000000000002</c:v>
                </c:pt>
                <c:pt idx="55">
                  <c:v>92.88</c:v>
                </c:pt>
                <c:pt idx="56">
                  <c:v>92.88</c:v>
                </c:pt>
                <c:pt idx="57">
                  <c:v>92.88</c:v>
                </c:pt>
                <c:pt idx="58">
                  <c:v>92.88</c:v>
                </c:pt>
                <c:pt idx="59">
                  <c:v>92.88</c:v>
                </c:pt>
                <c:pt idx="60">
                  <c:v>92.88</c:v>
                </c:pt>
                <c:pt idx="61">
                  <c:v>92.88</c:v>
                </c:pt>
                <c:pt idx="62">
                  <c:v>92.88</c:v>
                </c:pt>
                <c:pt idx="63">
                  <c:v>92.619</c:v>
                </c:pt>
                <c:pt idx="64">
                  <c:v>92.619</c:v>
                </c:pt>
                <c:pt idx="65">
                  <c:v>92.358000000000004</c:v>
                </c:pt>
                <c:pt idx="66">
                  <c:v>92.096999999999994</c:v>
                </c:pt>
                <c:pt idx="67">
                  <c:v>91.575000000000003</c:v>
                </c:pt>
                <c:pt idx="68">
                  <c:v>91.575000000000003</c:v>
                </c:pt>
                <c:pt idx="69">
                  <c:v>91.575000000000003</c:v>
                </c:pt>
                <c:pt idx="70">
                  <c:v>91.575000000000003</c:v>
                </c:pt>
                <c:pt idx="71">
                  <c:v>91.575000000000003</c:v>
                </c:pt>
                <c:pt idx="72">
                  <c:v>91.575000000000003</c:v>
                </c:pt>
                <c:pt idx="73">
                  <c:v>91.575000000000003</c:v>
                </c:pt>
                <c:pt idx="74">
                  <c:v>91.575000000000003</c:v>
                </c:pt>
                <c:pt idx="75">
                  <c:v>91.575000000000003</c:v>
                </c:pt>
                <c:pt idx="76">
                  <c:v>91.257000000000005</c:v>
                </c:pt>
                <c:pt idx="77">
                  <c:v>91.257000000000005</c:v>
                </c:pt>
                <c:pt idx="78">
                  <c:v>90.938000000000002</c:v>
                </c:pt>
                <c:pt idx="79">
                  <c:v>89.980999999999995</c:v>
                </c:pt>
                <c:pt idx="80">
                  <c:v>89.980999999999995</c:v>
                </c:pt>
                <c:pt idx="81">
                  <c:v>89.980999999999995</c:v>
                </c:pt>
                <c:pt idx="82">
                  <c:v>89.980999999999995</c:v>
                </c:pt>
                <c:pt idx="83">
                  <c:v>89.980999999999995</c:v>
                </c:pt>
                <c:pt idx="84">
                  <c:v>89.980999999999995</c:v>
                </c:pt>
                <c:pt idx="85">
                  <c:v>89.980999999999995</c:v>
                </c:pt>
                <c:pt idx="86">
                  <c:v>89.980999999999995</c:v>
                </c:pt>
                <c:pt idx="87">
                  <c:v>89.980999999999995</c:v>
                </c:pt>
                <c:pt idx="88">
                  <c:v>89.572000000000003</c:v>
                </c:pt>
                <c:pt idx="89">
                  <c:v>89.162999999999997</c:v>
                </c:pt>
                <c:pt idx="90">
                  <c:v>89.162999999999997</c:v>
                </c:pt>
                <c:pt idx="91">
                  <c:v>89.162999999999997</c:v>
                </c:pt>
                <c:pt idx="92">
                  <c:v>88.754000000000005</c:v>
                </c:pt>
                <c:pt idx="93">
                  <c:v>88.754000000000005</c:v>
                </c:pt>
                <c:pt idx="94">
                  <c:v>88.754000000000005</c:v>
                </c:pt>
                <c:pt idx="95">
                  <c:v>88.754000000000005</c:v>
                </c:pt>
                <c:pt idx="96">
                  <c:v>88.293999999999997</c:v>
                </c:pt>
                <c:pt idx="97">
                  <c:v>88.293999999999997</c:v>
                </c:pt>
                <c:pt idx="98">
                  <c:v>88.293999999999997</c:v>
                </c:pt>
                <c:pt idx="99">
                  <c:v>88.293999999999997</c:v>
                </c:pt>
                <c:pt idx="100">
                  <c:v>88.293999999999997</c:v>
                </c:pt>
                <c:pt idx="101">
                  <c:v>87.745999999999995</c:v>
                </c:pt>
                <c:pt idx="102">
                  <c:v>87.745999999999995</c:v>
                </c:pt>
                <c:pt idx="103">
                  <c:v>86.649000000000001</c:v>
                </c:pt>
                <c:pt idx="104">
                  <c:v>86.649000000000001</c:v>
                </c:pt>
                <c:pt idx="105">
                  <c:v>86.649000000000001</c:v>
                </c:pt>
                <c:pt idx="106">
                  <c:v>86.649000000000001</c:v>
                </c:pt>
                <c:pt idx="107">
                  <c:v>86.649000000000001</c:v>
                </c:pt>
                <c:pt idx="108">
                  <c:v>86.649000000000001</c:v>
                </c:pt>
                <c:pt idx="109">
                  <c:v>86.649000000000001</c:v>
                </c:pt>
                <c:pt idx="110">
                  <c:v>86.649000000000001</c:v>
                </c:pt>
                <c:pt idx="111">
                  <c:v>86.649000000000001</c:v>
                </c:pt>
                <c:pt idx="112">
                  <c:v>85.888999999999996</c:v>
                </c:pt>
                <c:pt idx="113">
                  <c:v>85.129000000000005</c:v>
                </c:pt>
                <c:pt idx="114">
                  <c:v>84.369</c:v>
                </c:pt>
                <c:pt idx="115">
                  <c:v>84.369</c:v>
                </c:pt>
                <c:pt idx="116">
                  <c:v>84.369</c:v>
                </c:pt>
                <c:pt idx="117">
                  <c:v>84.369</c:v>
                </c:pt>
                <c:pt idx="118">
                  <c:v>84.369</c:v>
                </c:pt>
                <c:pt idx="119">
                  <c:v>84.369</c:v>
                </c:pt>
                <c:pt idx="120">
                  <c:v>84.369</c:v>
                </c:pt>
                <c:pt idx="121">
                  <c:v>84.369</c:v>
                </c:pt>
                <c:pt idx="122">
                  <c:v>84.369</c:v>
                </c:pt>
                <c:pt idx="123">
                  <c:v>84.369</c:v>
                </c:pt>
                <c:pt idx="124">
                  <c:v>82.286000000000001</c:v>
                </c:pt>
                <c:pt idx="125">
                  <c:v>81.244</c:v>
                </c:pt>
                <c:pt idx="126">
                  <c:v>80.201999999999998</c:v>
                </c:pt>
                <c:pt idx="127">
                  <c:v>79.161000000000001</c:v>
                </c:pt>
                <c:pt idx="128">
                  <c:v>79.161000000000001</c:v>
                </c:pt>
                <c:pt idx="129">
                  <c:v>79.161000000000001</c:v>
                </c:pt>
                <c:pt idx="130">
                  <c:v>79.161000000000001</c:v>
                </c:pt>
                <c:pt idx="131">
                  <c:v>79.161000000000001</c:v>
                </c:pt>
                <c:pt idx="132">
                  <c:v>79.161000000000001</c:v>
                </c:pt>
                <c:pt idx="133">
                  <c:v>79.161000000000001</c:v>
                </c:pt>
                <c:pt idx="134">
                  <c:v>79.161000000000001</c:v>
                </c:pt>
                <c:pt idx="135">
                  <c:v>79.161000000000001</c:v>
                </c:pt>
                <c:pt idx="136">
                  <c:v>77.608999999999995</c:v>
                </c:pt>
                <c:pt idx="137">
                  <c:v>77.608999999999995</c:v>
                </c:pt>
                <c:pt idx="138">
                  <c:v>76.025000000000006</c:v>
                </c:pt>
                <c:pt idx="139">
                  <c:v>74.441000000000003</c:v>
                </c:pt>
                <c:pt idx="140">
                  <c:v>74.441000000000003</c:v>
                </c:pt>
                <c:pt idx="141">
                  <c:v>74.441000000000003</c:v>
                </c:pt>
                <c:pt idx="142">
                  <c:v>74.441000000000003</c:v>
                </c:pt>
                <c:pt idx="143">
                  <c:v>74.441000000000003</c:v>
                </c:pt>
                <c:pt idx="144">
                  <c:v>72.625</c:v>
                </c:pt>
                <c:pt idx="145">
                  <c:v>72.625</c:v>
                </c:pt>
                <c:pt idx="146">
                  <c:v>72.625</c:v>
                </c:pt>
                <c:pt idx="147">
                  <c:v>72.625</c:v>
                </c:pt>
                <c:pt idx="148">
                  <c:v>72.625</c:v>
                </c:pt>
                <c:pt idx="149">
                  <c:v>69.831999999999994</c:v>
                </c:pt>
                <c:pt idx="150">
                  <c:v>69.831999999999994</c:v>
                </c:pt>
                <c:pt idx="151">
                  <c:v>69.831999999999994</c:v>
                </c:pt>
                <c:pt idx="152">
                  <c:v>69.831999999999994</c:v>
                </c:pt>
                <c:pt idx="153">
                  <c:v>69.831999999999994</c:v>
                </c:pt>
                <c:pt idx="154">
                  <c:v>69.831999999999994</c:v>
                </c:pt>
                <c:pt idx="155">
                  <c:v>69.831999999999994</c:v>
                </c:pt>
                <c:pt idx="156">
                  <c:v>69.831999999999994</c:v>
                </c:pt>
                <c:pt idx="157">
                  <c:v>69.831999999999994</c:v>
                </c:pt>
                <c:pt idx="158">
                  <c:v>69.831999999999994</c:v>
                </c:pt>
                <c:pt idx="159">
                  <c:v>69.831999999999994</c:v>
                </c:pt>
                <c:pt idx="160">
                  <c:v>69.831999999999994</c:v>
                </c:pt>
                <c:pt idx="161">
                  <c:v>69.831999999999994</c:v>
                </c:pt>
                <c:pt idx="162">
                  <c:v>69.831999999999994</c:v>
                </c:pt>
                <c:pt idx="163">
                  <c:v>69.831999999999994</c:v>
                </c:pt>
                <c:pt idx="164">
                  <c:v>69.831999999999994</c:v>
                </c:pt>
                <c:pt idx="165">
                  <c:v>69.831999999999994</c:v>
                </c:pt>
                <c:pt idx="166">
                  <c:v>69.831999999999994</c:v>
                </c:pt>
                <c:pt idx="167">
                  <c:v>69.831999999999994</c:v>
                </c:pt>
                <c:pt idx="168">
                  <c:v>69.831999999999994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C4-42AC-B01F-D2FA4BC10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Treated Rejection Within First Year (N = 176)</c:v>
                </c:pt>
              </c:strCache>
            </c:strRef>
          </c:tx>
          <c:spPr>
            <a:ln w="412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Sheet1!$A$2:$A$170</c:f>
              <c:numCache>
                <c:formatCode>General</c:formatCode>
                <c:ptCount val="169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</c:numCache>
            </c:numRef>
          </c:xVal>
          <c:yVal>
            <c:numRef>
              <c:f>Sheet1!$C$2:$C$170</c:f>
              <c:numCache>
                <c:formatCode>General</c:formatCode>
                <c:ptCount val="16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98.159000000000006</c:v>
                </c:pt>
                <c:pt idx="8">
                  <c:v>98.159000000000006</c:v>
                </c:pt>
                <c:pt idx="9">
                  <c:v>98.159000000000006</c:v>
                </c:pt>
                <c:pt idx="10">
                  <c:v>98.159000000000006</c:v>
                </c:pt>
                <c:pt idx="11">
                  <c:v>98.159000000000006</c:v>
                </c:pt>
                <c:pt idx="12">
                  <c:v>98.159000000000006</c:v>
                </c:pt>
                <c:pt idx="13">
                  <c:v>98.159000000000006</c:v>
                </c:pt>
                <c:pt idx="14">
                  <c:v>98.159000000000006</c:v>
                </c:pt>
                <c:pt idx="15">
                  <c:v>98.159000000000006</c:v>
                </c:pt>
                <c:pt idx="16">
                  <c:v>98.159000000000006</c:v>
                </c:pt>
                <c:pt idx="17">
                  <c:v>97.472999999999999</c:v>
                </c:pt>
                <c:pt idx="18">
                  <c:v>97.472999999999999</c:v>
                </c:pt>
                <c:pt idx="19">
                  <c:v>96.09</c:v>
                </c:pt>
                <c:pt idx="20">
                  <c:v>96.09</c:v>
                </c:pt>
                <c:pt idx="21">
                  <c:v>96.09</c:v>
                </c:pt>
                <c:pt idx="22">
                  <c:v>95.384</c:v>
                </c:pt>
                <c:pt idx="23">
                  <c:v>95.384</c:v>
                </c:pt>
                <c:pt idx="24">
                  <c:v>95.384</c:v>
                </c:pt>
                <c:pt idx="25">
                  <c:v>95.384</c:v>
                </c:pt>
                <c:pt idx="26">
                  <c:v>95.384</c:v>
                </c:pt>
                <c:pt idx="27">
                  <c:v>95.384</c:v>
                </c:pt>
                <c:pt idx="28">
                  <c:v>95.384</c:v>
                </c:pt>
                <c:pt idx="29">
                  <c:v>95.384</c:v>
                </c:pt>
                <c:pt idx="30">
                  <c:v>95.384</c:v>
                </c:pt>
                <c:pt idx="31">
                  <c:v>94.569000000000003</c:v>
                </c:pt>
                <c:pt idx="32">
                  <c:v>93.739000000000004</c:v>
                </c:pt>
                <c:pt idx="33">
                  <c:v>93.739000000000004</c:v>
                </c:pt>
                <c:pt idx="34">
                  <c:v>93.739000000000004</c:v>
                </c:pt>
                <c:pt idx="35">
                  <c:v>93.739000000000004</c:v>
                </c:pt>
                <c:pt idx="36">
                  <c:v>93.739000000000004</c:v>
                </c:pt>
                <c:pt idx="37">
                  <c:v>93.739000000000004</c:v>
                </c:pt>
                <c:pt idx="38">
                  <c:v>93.739000000000004</c:v>
                </c:pt>
                <c:pt idx="39">
                  <c:v>93.739000000000004</c:v>
                </c:pt>
                <c:pt idx="40">
                  <c:v>93.739000000000004</c:v>
                </c:pt>
                <c:pt idx="41">
                  <c:v>93.739000000000004</c:v>
                </c:pt>
                <c:pt idx="42">
                  <c:v>92.709000000000003</c:v>
                </c:pt>
                <c:pt idx="43">
                  <c:v>91.679000000000002</c:v>
                </c:pt>
                <c:pt idx="44">
                  <c:v>91.679000000000002</c:v>
                </c:pt>
                <c:pt idx="45">
                  <c:v>91.679000000000002</c:v>
                </c:pt>
                <c:pt idx="46">
                  <c:v>91.679000000000002</c:v>
                </c:pt>
                <c:pt idx="47">
                  <c:v>91.679000000000002</c:v>
                </c:pt>
                <c:pt idx="48">
                  <c:v>91.679000000000002</c:v>
                </c:pt>
                <c:pt idx="49">
                  <c:v>91.679000000000002</c:v>
                </c:pt>
                <c:pt idx="50">
                  <c:v>91.679000000000002</c:v>
                </c:pt>
                <c:pt idx="51">
                  <c:v>91.679000000000002</c:v>
                </c:pt>
                <c:pt idx="52">
                  <c:v>91.679000000000002</c:v>
                </c:pt>
                <c:pt idx="53">
                  <c:v>90.44</c:v>
                </c:pt>
                <c:pt idx="54">
                  <c:v>87.962000000000003</c:v>
                </c:pt>
                <c:pt idx="55">
                  <c:v>85.448999999999998</c:v>
                </c:pt>
                <c:pt idx="56">
                  <c:v>85.448999999999998</c:v>
                </c:pt>
                <c:pt idx="57">
                  <c:v>85.448999999999998</c:v>
                </c:pt>
                <c:pt idx="58">
                  <c:v>85.448999999999998</c:v>
                </c:pt>
                <c:pt idx="59">
                  <c:v>85.448999999999998</c:v>
                </c:pt>
                <c:pt idx="60">
                  <c:v>85.448999999999998</c:v>
                </c:pt>
                <c:pt idx="61">
                  <c:v>85.448999999999998</c:v>
                </c:pt>
                <c:pt idx="62">
                  <c:v>85.448999999999998</c:v>
                </c:pt>
                <c:pt idx="63">
                  <c:v>85.448999999999998</c:v>
                </c:pt>
                <c:pt idx="64">
                  <c:v>85.448999999999998</c:v>
                </c:pt>
                <c:pt idx="65">
                  <c:v>85.448999999999998</c:v>
                </c:pt>
                <c:pt idx="66">
                  <c:v>84.001000000000005</c:v>
                </c:pt>
                <c:pt idx="67">
                  <c:v>84.001000000000005</c:v>
                </c:pt>
                <c:pt idx="68">
                  <c:v>82.552000000000007</c:v>
                </c:pt>
                <c:pt idx="69">
                  <c:v>82.552000000000007</c:v>
                </c:pt>
                <c:pt idx="70">
                  <c:v>82.552000000000007</c:v>
                </c:pt>
                <c:pt idx="71">
                  <c:v>82.552000000000007</c:v>
                </c:pt>
                <c:pt idx="72">
                  <c:v>82.552000000000007</c:v>
                </c:pt>
                <c:pt idx="73">
                  <c:v>82.552000000000007</c:v>
                </c:pt>
                <c:pt idx="74">
                  <c:v>82.552000000000007</c:v>
                </c:pt>
                <c:pt idx="75">
                  <c:v>82.552000000000007</c:v>
                </c:pt>
                <c:pt idx="76">
                  <c:v>82.552000000000007</c:v>
                </c:pt>
                <c:pt idx="77">
                  <c:v>82.552000000000007</c:v>
                </c:pt>
                <c:pt idx="78">
                  <c:v>82.552000000000007</c:v>
                </c:pt>
                <c:pt idx="79">
                  <c:v>82.552000000000007</c:v>
                </c:pt>
                <c:pt idx="80">
                  <c:v>82.552000000000007</c:v>
                </c:pt>
                <c:pt idx="81">
                  <c:v>82.552000000000007</c:v>
                </c:pt>
                <c:pt idx="82">
                  <c:v>82.552000000000007</c:v>
                </c:pt>
                <c:pt idx="83">
                  <c:v>82.552000000000007</c:v>
                </c:pt>
                <c:pt idx="84">
                  <c:v>82.552000000000007</c:v>
                </c:pt>
                <c:pt idx="85">
                  <c:v>82.552000000000007</c:v>
                </c:pt>
                <c:pt idx="86">
                  <c:v>82.552000000000007</c:v>
                </c:pt>
                <c:pt idx="87">
                  <c:v>82.552000000000007</c:v>
                </c:pt>
                <c:pt idx="88">
                  <c:v>82.552000000000007</c:v>
                </c:pt>
                <c:pt idx="89">
                  <c:v>82.552000000000007</c:v>
                </c:pt>
                <c:pt idx="90">
                  <c:v>80.676000000000002</c:v>
                </c:pt>
                <c:pt idx="91">
                  <c:v>80.676000000000002</c:v>
                </c:pt>
                <c:pt idx="92">
                  <c:v>80.676000000000002</c:v>
                </c:pt>
                <c:pt idx="93">
                  <c:v>80.676000000000002</c:v>
                </c:pt>
                <c:pt idx="94">
                  <c:v>80.676000000000002</c:v>
                </c:pt>
                <c:pt idx="95">
                  <c:v>80.676000000000002</c:v>
                </c:pt>
                <c:pt idx="96">
                  <c:v>80.676000000000002</c:v>
                </c:pt>
                <c:pt idx="97">
                  <c:v>80.676000000000002</c:v>
                </c:pt>
                <c:pt idx="98">
                  <c:v>80.676000000000002</c:v>
                </c:pt>
                <c:pt idx="99">
                  <c:v>80.676000000000002</c:v>
                </c:pt>
                <c:pt idx="100">
                  <c:v>80.676000000000002</c:v>
                </c:pt>
                <c:pt idx="101">
                  <c:v>80.676000000000002</c:v>
                </c:pt>
                <c:pt idx="102">
                  <c:v>80.676000000000002</c:v>
                </c:pt>
                <c:pt idx="103">
                  <c:v>80.676000000000002</c:v>
                </c:pt>
                <c:pt idx="104">
                  <c:v>80.676000000000002</c:v>
                </c:pt>
                <c:pt idx="105">
                  <c:v>80.676000000000002</c:v>
                </c:pt>
                <c:pt idx="106">
                  <c:v>80.676000000000002</c:v>
                </c:pt>
                <c:pt idx="107">
                  <c:v>80.676000000000002</c:v>
                </c:pt>
                <c:pt idx="108">
                  <c:v>80.676000000000002</c:v>
                </c:pt>
                <c:pt idx="109">
                  <c:v>80.676000000000002</c:v>
                </c:pt>
                <c:pt idx="110">
                  <c:v>80.676000000000002</c:v>
                </c:pt>
                <c:pt idx="111">
                  <c:v>80.676000000000002</c:v>
                </c:pt>
                <c:pt idx="112">
                  <c:v>80.676000000000002</c:v>
                </c:pt>
                <c:pt idx="113">
                  <c:v>80.676000000000002</c:v>
                </c:pt>
                <c:pt idx="114">
                  <c:v>80.676000000000002</c:v>
                </c:pt>
                <c:pt idx="115">
                  <c:v>80.676000000000002</c:v>
                </c:pt>
                <c:pt idx="116">
                  <c:v>80.676000000000002</c:v>
                </c:pt>
                <c:pt idx="117">
                  <c:v>80.676000000000002</c:v>
                </c:pt>
                <c:pt idx="118">
                  <c:v>80.676000000000002</c:v>
                </c:pt>
                <c:pt idx="119">
                  <c:v>80.676000000000002</c:v>
                </c:pt>
                <c:pt idx="120">
                  <c:v>80.676000000000002</c:v>
                </c:pt>
                <c:pt idx="121">
                  <c:v>80.676000000000002</c:v>
                </c:pt>
                <c:pt idx="122">
                  <c:v>80.676000000000002</c:v>
                </c:pt>
                <c:pt idx="123">
                  <c:v>80.676000000000002</c:v>
                </c:pt>
                <c:pt idx="124">
                  <c:v>80.676000000000002</c:v>
                </c:pt>
                <c:pt idx="125">
                  <c:v>80.676000000000002</c:v>
                </c:pt>
                <c:pt idx="126">
                  <c:v>77.168999999999997</c:v>
                </c:pt>
                <c:pt idx="127">
                  <c:v>77.168999999999997</c:v>
                </c:pt>
                <c:pt idx="128">
                  <c:v>77.168999999999997</c:v>
                </c:pt>
                <c:pt idx="129">
                  <c:v>77.168999999999997</c:v>
                </c:pt>
                <c:pt idx="130">
                  <c:v>77.168999999999997</c:v>
                </c:pt>
                <c:pt idx="131">
                  <c:v>77.168999999999997</c:v>
                </c:pt>
                <c:pt idx="132">
                  <c:v>77.168999999999997</c:v>
                </c:pt>
                <c:pt idx="133">
                  <c:v>77.168999999999997</c:v>
                </c:pt>
                <c:pt idx="134">
                  <c:v>77.168999999999997</c:v>
                </c:pt>
                <c:pt idx="135">
                  <c:v>77.168999999999997</c:v>
                </c:pt>
                <c:pt idx="136">
                  <c:v>77.168999999999997</c:v>
                </c:pt>
                <c:pt idx="137">
                  <c:v>77.168999999999997</c:v>
                </c:pt>
                <c:pt idx="138">
                  <c:v>77.168999999999997</c:v>
                </c:pt>
                <c:pt idx="139">
                  <c:v>77.168999999999997</c:v>
                </c:pt>
                <c:pt idx="140">
                  <c:v>77.168999999999997</c:v>
                </c:pt>
                <c:pt idx="141">
                  <c:v>77.168999999999997</c:v>
                </c:pt>
                <c:pt idx="142">
                  <c:v>77.168999999999997</c:v>
                </c:pt>
                <c:pt idx="143">
                  <c:v>77.168999999999997</c:v>
                </c:pt>
                <c:pt idx="144">
                  <c:v>77.168999999999997</c:v>
                </c:pt>
                <c:pt idx="145">
                  <c:v>77.168999999999997</c:v>
                </c:pt>
                <c:pt idx="146">
                  <c:v>77.168999999999997</c:v>
                </c:pt>
                <c:pt idx="147">
                  <c:v>77.168999999999997</c:v>
                </c:pt>
                <c:pt idx="148">
                  <c:v>77.168999999999997</c:v>
                </c:pt>
                <c:pt idx="149">
                  <c:v>77.168999999999997</c:v>
                </c:pt>
                <c:pt idx="150">
                  <c:v>77.168999999999997</c:v>
                </c:pt>
                <c:pt idx="151">
                  <c:v>77.168999999999997</c:v>
                </c:pt>
                <c:pt idx="152">
                  <c:v>77.168999999999997</c:v>
                </c:pt>
                <c:pt idx="153">
                  <c:v>77.168999999999997</c:v>
                </c:pt>
                <c:pt idx="154">
                  <c:v>77.168999999999997</c:v>
                </c:pt>
                <c:pt idx="155">
                  <c:v>77.168999999999997</c:v>
                </c:pt>
                <c:pt idx="156">
                  <c:v>77.168999999999997</c:v>
                </c:pt>
                <c:pt idx="157">
                  <c:v>77.168999999999997</c:v>
                </c:pt>
                <c:pt idx="158">
                  <c:v>77.168999999999997</c:v>
                </c:pt>
                <c:pt idx="159">
                  <c:v>77.168999999999997</c:v>
                </c:pt>
                <c:pt idx="160">
                  <c:v>77.168999999999997</c:v>
                </c:pt>
                <c:pt idx="161">
                  <c:v>77.168999999999997</c:v>
                </c:pt>
                <c:pt idx="162">
                  <c:v>77.168999999999997</c:v>
                </c:pt>
                <c:pt idx="163">
                  <c:v>77.168999999999997</c:v>
                </c:pt>
                <c:pt idx="164">
                  <c:v>77.168999999999997</c:v>
                </c:pt>
                <c:pt idx="165">
                  <c:v>77.168999999999997</c:v>
                </c:pt>
                <c:pt idx="166">
                  <c:v>77.168999999999997</c:v>
                </c:pt>
                <c:pt idx="167">
                  <c:v>77.168999999999997</c:v>
                </c:pt>
                <c:pt idx="16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C4-42AC-B01F-D2FA4BC1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638192"/>
        <c:axId val="666482472"/>
      </c:scatterChart>
      <c:valAx>
        <c:axId val="579638192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383004350483589"/>
              <c:y val="0.940306543534097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6482472"/>
        <c:crosses val="autoZero"/>
        <c:crossBetween val="midCat"/>
        <c:majorUnit val="1"/>
      </c:valAx>
      <c:valAx>
        <c:axId val="66648247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79638192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512602020637832"/>
          <c:y val="1.5593827054635081E-2"/>
          <c:w val="0.83084376011217775"/>
          <c:h val="0.1104137091432010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3048763641387"/>
          <c:y val="0.13407392707502067"/>
          <c:w val="0.83446125155408202"/>
          <c:h val="0.738841481694160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 0-10% (N = 1,452)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99.930999999999997</c:v>
                </c:pt>
                <c:pt idx="4">
                  <c:v>99.724000000000004</c:v>
                </c:pt>
                <c:pt idx="5">
                  <c:v>99.585999999999999</c:v>
                </c:pt>
                <c:pt idx="6">
                  <c:v>99.585999999999999</c:v>
                </c:pt>
                <c:pt idx="7">
                  <c:v>99.236999999999995</c:v>
                </c:pt>
                <c:pt idx="8">
                  <c:v>99.167000000000002</c:v>
                </c:pt>
                <c:pt idx="9">
                  <c:v>99.167000000000002</c:v>
                </c:pt>
                <c:pt idx="10">
                  <c:v>99.167000000000002</c:v>
                </c:pt>
                <c:pt idx="11">
                  <c:v>99.167000000000002</c:v>
                </c:pt>
                <c:pt idx="12">
                  <c:v>99.167000000000002</c:v>
                </c:pt>
                <c:pt idx="13">
                  <c:v>99.167000000000002</c:v>
                </c:pt>
                <c:pt idx="14">
                  <c:v>99.167000000000002</c:v>
                </c:pt>
                <c:pt idx="15">
                  <c:v>99.167000000000002</c:v>
                </c:pt>
                <c:pt idx="16">
                  <c:v>99.087000000000003</c:v>
                </c:pt>
                <c:pt idx="17">
                  <c:v>98.844999999999999</c:v>
                </c:pt>
                <c:pt idx="18">
                  <c:v>98.522000000000006</c:v>
                </c:pt>
                <c:pt idx="19">
                  <c:v>98.037000000000006</c:v>
                </c:pt>
                <c:pt idx="20">
                  <c:v>97.956000000000003</c:v>
                </c:pt>
                <c:pt idx="21">
                  <c:v>97.793000000000006</c:v>
                </c:pt>
                <c:pt idx="22">
                  <c:v>97.63</c:v>
                </c:pt>
                <c:pt idx="23">
                  <c:v>97.63</c:v>
                </c:pt>
                <c:pt idx="24">
                  <c:v>97.63</c:v>
                </c:pt>
                <c:pt idx="25">
                  <c:v>97.54</c:v>
                </c:pt>
                <c:pt idx="26">
                  <c:v>97.54</c:v>
                </c:pt>
                <c:pt idx="27">
                  <c:v>97.54</c:v>
                </c:pt>
                <c:pt idx="28">
                  <c:v>97.445999999999998</c:v>
                </c:pt>
                <c:pt idx="29">
                  <c:v>97.352000000000004</c:v>
                </c:pt>
                <c:pt idx="30">
                  <c:v>97.07</c:v>
                </c:pt>
                <c:pt idx="31">
                  <c:v>96.224000000000004</c:v>
                </c:pt>
                <c:pt idx="32">
                  <c:v>95.941000000000003</c:v>
                </c:pt>
                <c:pt idx="33">
                  <c:v>95.941000000000003</c:v>
                </c:pt>
                <c:pt idx="34">
                  <c:v>95.844999999999999</c:v>
                </c:pt>
                <c:pt idx="35">
                  <c:v>95.844999999999999</c:v>
                </c:pt>
                <c:pt idx="36">
                  <c:v>95.844999999999999</c:v>
                </c:pt>
                <c:pt idx="37">
                  <c:v>95.844999999999999</c:v>
                </c:pt>
                <c:pt idx="38">
                  <c:v>95.844999999999999</c:v>
                </c:pt>
                <c:pt idx="39">
                  <c:v>95.736999999999995</c:v>
                </c:pt>
                <c:pt idx="40">
                  <c:v>95.518000000000001</c:v>
                </c:pt>
                <c:pt idx="41">
                  <c:v>95.409000000000006</c:v>
                </c:pt>
                <c:pt idx="42">
                  <c:v>94.863</c:v>
                </c:pt>
                <c:pt idx="43">
                  <c:v>94.426000000000002</c:v>
                </c:pt>
                <c:pt idx="44">
                  <c:v>94.316000000000003</c:v>
                </c:pt>
                <c:pt idx="45">
                  <c:v>94.316000000000003</c:v>
                </c:pt>
                <c:pt idx="46">
                  <c:v>94.316000000000003</c:v>
                </c:pt>
                <c:pt idx="47">
                  <c:v>94.316000000000003</c:v>
                </c:pt>
                <c:pt idx="48">
                  <c:v>94.316000000000003</c:v>
                </c:pt>
                <c:pt idx="49">
                  <c:v>94.316000000000003</c:v>
                </c:pt>
                <c:pt idx="50">
                  <c:v>94.316000000000003</c:v>
                </c:pt>
                <c:pt idx="51">
                  <c:v>94.316000000000003</c:v>
                </c:pt>
                <c:pt idx="52">
                  <c:v>94.188999999999993</c:v>
                </c:pt>
                <c:pt idx="53">
                  <c:v>93.808999999999997</c:v>
                </c:pt>
                <c:pt idx="54">
                  <c:v>93.302000000000007</c:v>
                </c:pt>
                <c:pt idx="55">
                  <c:v>92.16</c:v>
                </c:pt>
                <c:pt idx="56">
                  <c:v>92.033000000000001</c:v>
                </c:pt>
                <c:pt idx="57">
                  <c:v>92.033000000000001</c:v>
                </c:pt>
                <c:pt idx="58">
                  <c:v>92.033000000000001</c:v>
                </c:pt>
                <c:pt idx="59">
                  <c:v>92.033000000000001</c:v>
                </c:pt>
                <c:pt idx="60">
                  <c:v>92.033000000000001</c:v>
                </c:pt>
                <c:pt idx="61">
                  <c:v>92.033000000000001</c:v>
                </c:pt>
                <c:pt idx="62">
                  <c:v>92.033000000000001</c:v>
                </c:pt>
                <c:pt idx="63">
                  <c:v>91.888000000000005</c:v>
                </c:pt>
                <c:pt idx="64">
                  <c:v>91.744</c:v>
                </c:pt>
                <c:pt idx="65">
                  <c:v>91.453999999999994</c:v>
                </c:pt>
                <c:pt idx="66">
                  <c:v>91.165000000000006</c:v>
                </c:pt>
                <c:pt idx="67">
                  <c:v>90.730999999999995</c:v>
                </c:pt>
                <c:pt idx="68">
                  <c:v>90.44</c:v>
                </c:pt>
                <c:pt idx="69">
                  <c:v>90.44</c:v>
                </c:pt>
                <c:pt idx="70">
                  <c:v>90.44</c:v>
                </c:pt>
                <c:pt idx="71">
                  <c:v>90.44</c:v>
                </c:pt>
                <c:pt idx="72">
                  <c:v>90.44</c:v>
                </c:pt>
                <c:pt idx="73">
                  <c:v>90.44</c:v>
                </c:pt>
                <c:pt idx="74">
                  <c:v>90.44</c:v>
                </c:pt>
                <c:pt idx="75">
                  <c:v>90.44</c:v>
                </c:pt>
                <c:pt idx="76">
                  <c:v>89.938999999999993</c:v>
                </c:pt>
                <c:pt idx="77">
                  <c:v>89.436000000000007</c:v>
                </c:pt>
                <c:pt idx="78">
                  <c:v>89.100999999999999</c:v>
                </c:pt>
                <c:pt idx="79">
                  <c:v>88.263000000000005</c:v>
                </c:pt>
                <c:pt idx="80">
                  <c:v>88.263000000000005</c:v>
                </c:pt>
                <c:pt idx="81">
                  <c:v>88.263000000000005</c:v>
                </c:pt>
                <c:pt idx="82">
                  <c:v>88.263000000000005</c:v>
                </c:pt>
                <c:pt idx="83">
                  <c:v>88.263000000000005</c:v>
                </c:pt>
                <c:pt idx="84">
                  <c:v>88.263000000000005</c:v>
                </c:pt>
                <c:pt idx="85">
                  <c:v>88.263000000000005</c:v>
                </c:pt>
                <c:pt idx="86">
                  <c:v>88.069000000000003</c:v>
                </c:pt>
                <c:pt idx="87">
                  <c:v>88.069000000000003</c:v>
                </c:pt>
                <c:pt idx="88">
                  <c:v>87.295000000000002</c:v>
                </c:pt>
                <c:pt idx="89">
                  <c:v>86.715000000000003</c:v>
                </c:pt>
                <c:pt idx="90">
                  <c:v>86.326999999999998</c:v>
                </c:pt>
                <c:pt idx="91">
                  <c:v>85.551000000000002</c:v>
                </c:pt>
                <c:pt idx="92">
                  <c:v>85.356999999999999</c:v>
                </c:pt>
                <c:pt idx="93">
                  <c:v>85.356999999999999</c:v>
                </c:pt>
                <c:pt idx="94">
                  <c:v>85.356999999999999</c:v>
                </c:pt>
                <c:pt idx="95">
                  <c:v>85.356999999999999</c:v>
                </c:pt>
                <c:pt idx="96">
                  <c:v>85.150999999999996</c:v>
                </c:pt>
                <c:pt idx="97">
                  <c:v>85.150999999999996</c:v>
                </c:pt>
                <c:pt idx="98">
                  <c:v>85.150999999999996</c:v>
                </c:pt>
                <c:pt idx="99">
                  <c:v>85.150999999999996</c:v>
                </c:pt>
                <c:pt idx="100">
                  <c:v>85.150999999999996</c:v>
                </c:pt>
                <c:pt idx="101">
                  <c:v>84.236000000000004</c:v>
                </c:pt>
                <c:pt idx="102">
                  <c:v>83.32</c:v>
                </c:pt>
                <c:pt idx="103">
                  <c:v>82.171000000000006</c:v>
                </c:pt>
                <c:pt idx="104">
                  <c:v>82.171000000000006</c:v>
                </c:pt>
                <c:pt idx="105">
                  <c:v>81.938999999999993</c:v>
                </c:pt>
                <c:pt idx="106">
                  <c:v>81.938999999999993</c:v>
                </c:pt>
                <c:pt idx="107">
                  <c:v>81.938999999999993</c:v>
                </c:pt>
                <c:pt idx="108">
                  <c:v>81.938999999999993</c:v>
                </c:pt>
                <c:pt idx="109">
                  <c:v>81.938999999999993</c:v>
                </c:pt>
                <c:pt idx="110">
                  <c:v>81.938999999999993</c:v>
                </c:pt>
                <c:pt idx="111">
                  <c:v>81.938999999999993</c:v>
                </c:pt>
                <c:pt idx="112">
                  <c:v>81.385000000000005</c:v>
                </c:pt>
                <c:pt idx="113">
                  <c:v>80.554000000000002</c:v>
                </c:pt>
                <c:pt idx="114">
                  <c:v>79.168999999999997</c:v>
                </c:pt>
                <c:pt idx="115">
                  <c:v>78.334000000000003</c:v>
                </c:pt>
                <c:pt idx="116">
                  <c:v>78.334000000000003</c:v>
                </c:pt>
                <c:pt idx="117">
                  <c:v>78.334000000000003</c:v>
                </c:pt>
                <c:pt idx="118">
                  <c:v>78.334000000000003</c:v>
                </c:pt>
                <c:pt idx="119">
                  <c:v>78.334000000000003</c:v>
                </c:pt>
                <c:pt idx="120">
                  <c:v>78.024000000000001</c:v>
                </c:pt>
                <c:pt idx="121">
                  <c:v>78.024000000000001</c:v>
                </c:pt>
                <c:pt idx="122">
                  <c:v>78.024000000000001</c:v>
                </c:pt>
                <c:pt idx="123">
                  <c:v>78.024000000000001</c:v>
                </c:pt>
                <c:pt idx="124">
                  <c:v>77.040999999999997</c:v>
                </c:pt>
                <c:pt idx="125">
                  <c:v>76.057000000000002</c:v>
                </c:pt>
                <c:pt idx="126">
                  <c:v>75.727999999999994</c:v>
                </c:pt>
                <c:pt idx="127">
                  <c:v>74.411000000000001</c:v>
                </c:pt>
                <c:pt idx="128">
                  <c:v>74.411000000000001</c:v>
                </c:pt>
                <c:pt idx="129">
                  <c:v>74.411000000000001</c:v>
                </c:pt>
                <c:pt idx="130">
                  <c:v>74.411000000000001</c:v>
                </c:pt>
                <c:pt idx="131">
                  <c:v>74.411000000000001</c:v>
                </c:pt>
                <c:pt idx="132">
                  <c:v>74.411000000000001</c:v>
                </c:pt>
                <c:pt idx="133">
                  <c:v>74.411000000000001</c:v>
                </c:pt>
                <c:pt idx="134">
                  <c:v>74.411000000000001</c:v>
                </c:pt>
                <c:pt idx="135">
                  <c:v>74.024000000000001</c:v>
                </c:pt>
                <c:pt idx="136">
                  <c:v>73.635999999999996</c:v>
                </c:pt>
                <c:pt idx="137">
                  <c:v>73.635999999999996</c:v>
                </c:pt>
                <c:pt idx="138">
                  <c:v>73.245999999999995</c:v>
                </c:pt>
                <c:pt idx="139">
                  <c:v>72.856999999999999</c:v>
                </c:pt>
                <c:pt idx="140">
                  <c:v>72.856999999999999</c:v>
                </c:pt>
                <c:pt idx="141">
                  <c:v>72.466999999999999</c:v>
                </c:pt>
                <c:pt idx="142">
                  <c:v>72.466999999999999</c:v>
                </c:pt>
                <c:pt idx="143">
                  <c:v>72.466999999999999</c:v>
                </c:pt>
                <c:pt idx="144">
                  <c:v>72.052999999999997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PRA &gt;10% (N = 195)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98.956000000000003</c:v>
                </c:pt>
                <c:pt idx="6">
                  <c:v>97.906000000000006</c:v>
                </c:pt>
                <c:pt idx="7">
                  <c:v>96.325999999999993</c:v>
                </c:pt>
                <c:pt idx="8">
                  <c:v>95.8</c:v>
                </c:pt>
                <c:pt idx="9">
                  <c:v>95.8</c:v>
                </c:pt>
                <c:pt idx="10">
                  <c:v>95.8</c:v>
                </c:pt>
                <c:pt idx="11">
                  <c:v>95.8</c:v>
                </c:pt>
                <c:pt idx="12">
                  <c:v>95.8</c:v>
                </c:pt>
                <c:pt idx="13">
                  <c:v>95.8</c:v>
                </c:pt>
                <c:pt idx="14">
                  <c:v>95.8</c:v>
                </c:pt>
                <c:pt idx="15">
                  <c:v>95.8</c:v>
                </c:pt>
                <c:pt idx="16">
                  <c:v>95.8</c:v>
                </c:pt>
                <c:pt idx="17">
                  <c:v>95.8</c:v>
                </c:pt>
                <c:pt idx="18">
                  <c:v>95.8</c:v>
                </c:pt>
                <c:pt idx="19">
                  <c:v>94.534999999999997</c:v>
                </c:pt>
                <c:pt idx="20">
                  <c:v>93.897000000000006</c:v>
                </c:pt>
                <c:pt idx="21">
                  <c:v>93.897000000000006</c:v>
                </c:pt>
                <c:pt idx="22">
                  <c:v>93.897000000000006</c:v>
                </c:pt>
                <c:pt idx="23">
                  <c:v>93.897000000000006</c:v>
                </c:pt>
                <c:pt idx="24">
                  <c:v>93.897000000000006</c:v>
                </c:pt>
                <c:pt idx="25">
                  <c:v>93.897000000000006</c:v>
                </c:pt>
                <c:pt idx="26">
                  <c:v>93.897000000000006</c:v>
                </c:pt>
                <c:pt idx="27">
                  <c:v>93.897000000000006</c:v>
                </c:pt>
                <c:pt idx="28">
                  <c:v>93.897000000000006</c:v>
                </c:pt>
                <c:pt idx="29">
                  <c:v>92.394000000000005</c:v>
                </c:pt>
                <c:pt idx="30">
                  <c:v>91.643000000000001</c:v>
                </c:pt>
                <c:pt idx="31">
                  <c:v>91.643000000000001</c:v>
                </c:pt>
                <c:pt idx="32">
                  <c:v>91.643000000000001</c:v>
                </c:pt>
                <c:pt idx="33">
                  <c:v>91.643000000000001</c:v>
                </c:pt>
                <c:pt idx="34">
                  <c:v>91.643000000000001</c:v>
                </c:pt>
                <c:pt idx="35">
                  <c:v>91.643000000000001</c:v>
                </c:pt>
                <c:pt idx="36">
                  <c:v>91.643000000000001</c:v>
                </c:pt>
                <c:pt idx="37">
                  <c:v>91.643000000000001</c:v>
                </c:pt>
                <c:pt idx="38">
                  <c:v>91.643000000000001</c:v>
                </c:pt>
                <c:pt idx="39">
                  <c:v>91.643000000000001</c:v>
                </c:pt>
                <c:pt idx="40">
                  <c:v>91.643000000000001</c:v>
                </c:pt>
                <c:pt idx="41">
                  <c:v>89.914000000000001</c:v>
                </c:pt>
                <c:pt idx="42">
                  <c:v>89.914000000000001</c:v>
                </c:pt>
                <c:pt idx="43">
                  <c:v>89.031999999999996</c:v>
                </c:pt>
                <c:pt idx="44">
                  <c:v>89.031999999999996</c:v>
                </c:pt>
                <c:pt idx="45">
                  <c:v>89.031999999999996</c:v>
                </c:pt>
                <c:pt idx="46">
                  <c:v>89.031999999999996</c:v>
                </c:pt>
                <c:pt idx="47">
                  <c:v>89.031999999999996</c:v>
                </c:pt>
                <c:pt idx="48">
                  <c:v>89.031999999999996</c:v>
                </c:pt>
                <c:pt idx="49">
                  <c:v>89.031999999999996</c:v>
                </c:pt>
                <c:pt idx="50">
                  <c:v>89.031999999999996</c:v>
                </c:pt>
                <c:pt idx="51">
                  <c:v>89.031999999999996</c:v>
                </c:pt>
                <c:pt idx="52">
                  <c:v>89.031999999999996</c:v>
                </c:pt>
                <c:pt idx="53">
                  <c:v>89.031999999999996</c:v>
                </c:pt>
                <c:pt idx="54">
                  <c:v>86.861000000000004</c:v>
                </c:pt>
                <c:pt idx="55">
                  <c:v>84.688999999999993</c:v>
                </c:pt>
                <c:pt idx="56">
                  <c:v>83.603999999999999</c:v>
                </c:pt>
                <c:pt idx="57">
                  <c:v>83.603999999999999</c:v>
                </c:pt>
                <c:pt idx="58">
                  <c:v>83.603999999999999</c:v>
                </c:pt>
                <c:pt idx="59">
                  <c:v>83.603999999999999</c:v>
                </c:pt>
                <c:pt idx="60">
                  <c:v>83.603999999999999</c:v>
                </c:pt>
                <c:pt idx="61">
                  <c:v>83.603999999999999</c:v>
                </c:pt>
                <c:pt idx="62">
                  <c:v>83.603999999999999</c:v>
                </c:pt>
                <c:pt idx="63">
                  <c:v>83.603999999999999</c:v>
                </c:pt>
                <c:pt idx="64">
                  <c:v>83.603999999999999</c:v>
                </c:pt>
                <c:pt idx="65">
                  <c:v>83.603999999999999</c:v>
                </c:pt>
                <c:pt idx="66">
                  <c:v>83.603999999999999</c:v>
                </c:pt>
                <c:pt idx="67">
                  <c:v>83.603999999999999</c:v>
                </c:pt>
                <c:pt idx="68">
                  <c:v>83.603999999999999</c:v>
                </c:pt>
                <c:pt idx="69">
                  <c:v>83.603999999999999</c:v>
                </c:pt>
                <c:pt idx="70">
                  <c:v>83.603999999999999</c:v>
                </c:pt>
                <c:pt idx="71">
                  <c:v>83.603999999999999</c:v>
                </c:pt>
                <c:pt idx="72">
                  <c:v>83.603999999999999</c:v>
                </c:pt>
                <c:pt idx="73">
                  <c:v>83.603999999999999</c:v>
                </c:pt>
                <c:pt idx="74">
                  <c:v>83.603999999999999</c:v>
                </c:pt>
                <c:pt idx="75">
                  <c:v>83.603999999999999</c:v>
                </c:pt>
                <c:pt idx="76">
                  <c:v>83.603999999999999</c:v>
                </c:pt>
                <c:pt idx="77">
                  <c:v>83.603999999999999</c:v>
                </c:pt>
                <c:pt idx="78">
                  <c:v>83.603999999999999</c:v>
                </c:pt>
                <c:pt idx="79">
                  <c:v>82.254999999999995</c:v>
                </c:pt>
                <c:pt idx="80">
                  <c:v>82.254999999999995</c:v>
                </c:pt>
                <c:pt idx="81">
                  <c:v>82.254999999999995</c:v>
                </c:pt>
                <c:pt idx="82">
                  <c:v>82.254999999999995</c:v>
                </c:pt>
                <c:pt idx="83">
                  <c:v>82.254999999999995</c:v>
                </c:pt>
                <c:pt idx="84">
                  <c:v>82.254999999999995</c:v>
                </c:pt>
                <c:pt idx="85">
                  <c:v>82.254999999999995</c:v>
                </c:pt>
                <c:pt idx="86">
                  <c:v>82.254999999999995</c:v>
                </c:pt>
                <c:pt idx="87">
                  <c:v>82.254999999999995</c:v>
                </c:pt>
                <c:pt idx="88">
                  <c:v>82.254999999999995</c:v>
                </c:pt>
                <c:pt idx="89">
                  <c:v>80.504999999999995</c:v>
                </c:pt>
                <c:pt idx="90">
                  <c:v>80.504999999999995</c:v>
                </c:pt>
                <c:pt idx="91">
                  <c:v>80.504999999999995</c:v>
                </c:pt>
                <c:pt idx="92">
                  <c:v>80.504999999999995</c:v>
                </c:pt>
                <c:pt idx="93">
                  <c:v>80.504999999999995</c:v>
                </c:pt>
                <c:pt idx="94">
                  <c:v>80.504999999999995</c:v>
                </c:pt>
                <c:pt idx="95">
                  <c:v>80.504999999999995</c:v>
                </c:pt>
                <c:pt idx="96">
                  <c:v>80.504999999999995</c:v>
                </c:pt>
                <c:pt idx="97">
                  <c:v>80.504999999999995</c:v>
                </c:pt>
                <c:pt idx="98">
                  <c:v>80.504999999999995</c:v>
                </c:pt>
                <c:pt idx="99">
                  <c:v>80.504999999999995</c:v>
                </c:pt>
                <c:pt idx="100">
                  <c:v>80.504999999999995</c:v>
                </c:pt>
                <c:pt idx="101">
                  <c:v>80.504999999999995</c:v>
                </c:pt>
                <c:pt idx="102">
                  <c:v>80.504999999999995</c:v>
                </c:pt>
                <c:pt idx="103">
                  <c:v>80.504999999999995</c:v>
                </c:pt>
                <c:pt idx="104">
                  <c:v>80.504999999999995</c:v>
                </c:pt>
                <c:pt idx="105">
                  <c:v>80.504999999999995</c:v>
                </c:pt>
                <c:pt idx="106">
                  <c:v>80.504999999999995</c:v>
                </c:pt>
                <c:pt idx="107">
                  <c:v>80.504999999999995</c:v>
                </c:pt>
                <c:pt idx="108">
                  <c:v>80.504999999999995</c:v>
                </c:pt>
                <c:pt idx="109">
                  <c:v>80.504999999999995</c:v>
                </c:pt>
                <c:pt idx="110">
                  <c:v>80.504999999999995</c:v>
                </c:pt>
                <c:pt idx="111">
                  <c:v>80.504999999999995</c:v>
                </c:pt>
                <c:pt idx="112">
                  <c:v>80.504999999999995</c:v>
                </c:pt>
                <c:pt idx="113">
                  <c:v>80.504999999999995</c:v>
                </c:pt>
                <c:pt idx="114">
                  <c:v>80.504999999999995</c:v>
                </c:pt>
                <c:pt idx="115">
                  <c:v>80.504999999999995</c:v>
                </c:pt>
                <c:pt idx="116">
                  <c:v>80.504999999999995</c:v>
                </c:pt>
                <c:pt idx="117">
                  <c:v>80.504999999999995</c:v>
                </c:pt>
                <c:pt idx="118">
                  <c:v>80.504999999999995</c:v>
                </c:pt>
                <c:pt idx="119">
                  <c:v>80.504999999999995</c:v>
                </c:pt>
                <c:pt idx="120">
                  <c:v>80.504999999999995</c:v>
                </c:pt>
                <c:pt idx="121">
                  <c:v>80.504999999999995</c:v>
                </c:pt>
                <c:pt idx="122">
                  <c:v>80.504999999999995</c:v>
                </c:pt>
                <c:pt idx="123">
                  <c:v>80.504999999999995</c:v>
                </c:pt>
                <c:pt idx="124">
                  <c:v>80.504999999999995</c:v>
                </c:pt>
                <c:pt idx="125">
                  <c:v>80.504999999999995</c:v>
                </c:pt>
                <c:pt idx="126">
                  <c:v>77.284999999999997</c:v>
                </c:pt>
                <c:pt idx="127">
                  <c:v>77.284999999999997</c:v>
                </c:pt>
                <c:pt idx="128">
                  <c:v>77.284999999999997</c:v>
                </c:pt>
                <c:pt idx="129">
                  <c:v>77.284999999999997</c:v>
                </c:pt>
                <c:pt idx="130">
                  <c:v>77.284999999999997</c:v>
                </c:pt>
                <c:pt idx="131">
                  <c:v>77.284999999999997</c:v>
                </c:pt>
                <c:pt idx="132">
                  <c:v>77.284999999999997</c:v>
                </c:pt>
                <c:pt idx="133">
                  <c:v>77.284999999999997</c:v>
                </c:pt>
                <c:pt idx="134">
                  <c:v>77.284999999999997</c:v>
                </c:pt>
                <c:pt idx="135">
                  <c:v>77.284999999999997</c:v>
                </c:pt>
                <c:pt idx="136">
                  <c:v>77.284999999999997</c:v>
                </c:pt>
                <c:pt idx="137">
                  <c:v>77.284999999999997</c:v>
                </c:pt>
                <c:pt idx="138">
                  <c:v>77.284999999999997</c:v>
                </c:pt>
                <c:pt idx="139">
                  <c:v>77.284999999999997</c:v>
                </c:pt>
                <c:pt idx="140">
                  <c:v>77.284999999999997</c:v>
                </c:pt>
                <c:pt idx="141">
                  <c:v>77.284999999999997</c:v>
                </c:pt>
                <c:pt idx="142">
                  <c:v>77.284999999999997</c:v>
                </c:pt>
                <c:pt idx="143">
                  <c:v>77.284999999999997</c:v>
                </c:pt>
                <c:pt idx="144">
                  <c:v>77.284999999999997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2467821867661291"/>
              <c:y val="0.94241870589316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2839480591241886E-2"/>
              <c:y val="0.241265190023196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3115433761569276"/>
          <c:y val="1.5320965172550863E-2"/>
          <c:w val="0.61554211562370487"/>
          <c:h val="9.9353644268501337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904745313915"/>
          <c:y val="6.002259540769149E-2"/>
          <c:w val="0.85968051006900936"/>
          <c:h val="0.812892813361490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Survival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99.778000000000006</c:v>
                </c:pt>
                <c:pt idx="3">
                  <c:v>99.39</c:v>
                </c:pt>
                <c:pt idx="4">
                  <c:v>99.111999999999995</c:v>
                </c:pt>
                <c:pt idx="5">
                  <c:v>98.888999999999996</c:v>
                </c:pt>
                <c:pt idx="6">
                  <c:v>98.721000000000004</c:v>
                </c:pt>
                <c:pt idx="7">
                  <c:v>98.665000000000006</c:v>
                </c:pt>
                <c:pt idx="8">
                  <c:v>98.608000000000004</c:v>
                </c:pt>
                <c:pt idx="9">
                  <c:v>98.552000000000007</c:v>
                </c:pt>
                <c:pt idx="10">
                  <c:v>98.552000000000007</c:v>
                </c:pt>
                <c:pt idx="11">
                  <c:v>98.552000000000007</c:v>
                </c:pt>
                <c:pt idx="12">
                  <c:v>98.552000000000007</c:v>
                </c:pt>
                <c:pt idx="13">
                  <c:v>98.552000000000007</c:v>
                </c:pt>
                <c:pt idx="14">
                  <c:v>98.552000000000007</c:v>
                </c:pt>
                <c:pt idx="15">
                  <c:v>98.552000000000007</c:v>
                </c:pt>
                <c:pt idx="16">
                  <c:v>98.552000000000007</c:v>
                </c:pt>
                <c:pt idx="17">
                  <c:v>98.489000000000004</c:v>
                </c:pt>
                <c:pt idx="18">
                  <c:v>98.363</c:v>
                </c:pt>
                <c:pt idx="19">
                  <c:v>98.236999999999995</c:v>
                </c:pt>
                <c:pt idx="20">
                  <c:v>98.236999999999995</c:v>
                </c:pt>
                <c:pt idx="21">
                  <c:v>98.236999999999995</c:v>
                </c:pt>
                <c:pt idx="22">
                  <c:v>98.236999999999995</c:v>
                </c:pt>
                <c:pt idx="23">
                  <c:v>98.236999999999995</c:v>
                </c:pt>
                <c:pt idx="24">
                  <c:v>98.236999999999995</c:v>
                </c:pt>
                <c:pt idx="25">
                  <c:v>98.236999999999995</c:v>
                </c:pt>
                <c:pt idx="26">
                  <c:v>98.236999999999995</c:v>
                </c:pt>
                <c:pt idx="27">
                  <c:v>98.165999999999997</c:v>
                </c:pt>
                <c:pt idx="28">
                  <c:v>98.165999999999997</c:v>
                </c:pt>
                <c:pt idx="29">
                  <c:v>98.165999999999997</c:v>
                </c:pt>
                <c:pt idx="30">
                  <c:v>98.093999999999994</c:v>
                </c:pt>
                <c:pt idx="31">
                  <c:v>98.093999999999994</c:v>
                </c:pt>
                <c:pt idx="32">
                  <c:v>98.093999999999994</c:v>
                </c:pt>
                <c:pt idx="33">
                  <c:v>98.093999999999994</c:v>
                </c:pt>
                <c:pt idx="34">
                  <c:v>98.093999999999994</c:v>
                </c:pt>
                <c:pt idx="35">
                  <c:v>98.093999999999994</c:v>
                </c:pt>
                <c:pt idx="36">
                  <c:v>98.093999999999994</c:v>
                </c:pt>
                <c:pt idx="37">
                  <c:v>98.093999999999994</c:v>
                </c:pt>
                <c:pt idx="38">
                  <c:v>98.013999999999996</c:v>
                </c:pt>
                <c:pt idx="39">
                  <c:v>98.013999999999996</c:v>
                </c:pt>
                <c:pt idx="40">
                  <c:v>98.013999999999996</c:v>
                </c:pt>
                <c:pt idx="41">
                  <c:v>97.932000000000002</c:v>
                </c:pt>
                <c:pt idx="42">
                  <c:v>97.686999999999998</c:v>
                </c:pt>
                <c:pt idx="43">
                  <c:v>97.605000000000004</c:v>
                </c:pt>
                <c:pt idx="44">
                  <c:v>97.605000000000004</c:v>
                </c:pt>
                <c:pt idx="45">
                  <c:v>97.605000000000004</c:v>
                </c:pt>
                <c:pt idx="46">
                  <c:v>97.605000000000004</c:v>
                </c:pt>
                <c:pt idx="47">
                  <c:v>97.605000000000004</c:v>
                </c:pt>
                <c:pt idx="48">
                  <c:v>97.605000000000004</c:v>
                </c:pt>
                <c:pt idx="49">
                  <c:v>97.605000000000004</c:v>
                </c:pt>
                <c:pt idx="50">
                  <c:v>97.605000000000004</c:v>
                </c:pt>
                <c:pt idx="51">
                  <c:v>97.605000000000004</c:v>
                </c:pt>
                <c:pt idx="52">
                  <c:v>97.605000000000004</c:v>
                </c:pt>
                <c:pt idx="53">
                  <c:v>97.605000000000004</c:v>
                </c:pt>
                <c:pt idx="54">
                  <c:v>97.326999999999998</c:v>
                </c:pt>
                <c:pt idx="55">
                  <c:v>97.233999999999995</c:v>
                </c:pt>
                <c:pt idx="56">
                  <c:v>97.141000000000005</c:v>
                </c:pt>
                <c:pt idx="57">
                  <c:v>97.141000000000005</c:v>
                </c:pt>
                <c:pt idx="58">
                  <c:v>97.141000000000005</c:v>
                </c:pt>
                <c:pt idx="59">
                  <c:v>97.141000000000005</c:v>
                </c:pt>
                <c:pt idx="60">
                  <c:v>97.141000000000005</c:v>
                </c:pt>
                <c:pt idx="61">
                  <c:v>97.141000000000005</c:v>
                </c:pt>
                <c:pt idx="62">
                  <c:v>97.141000000000005</c:v>
                </c:pt>
                <c:pt idx="63">
                  <c:v>97.141000000000005</c:v>
                </c:pt>
                <c:pt idx="64">
                  <c:v>97.141000000000005</c:v>
                </c:pt>
                <c:pt idx="65">
                  <c:v>97.141000000000005</c:v>
                </c:pt>
                <c:pt idx="66">
                  <c:v>97.141000000000005</c:v>
                </c:pt>
                <c:pt idx="67">
                  <c:v>96.933000000000007</c:v>
                </c:pt>
                <c:pt idx="68">
                  <c:v>96.828999999999994</c:v>
                </c:pt>
                <c:pt idx="69">
                  <c:v>96.828999999999994</c:v>
                </c:pt>
                <c:pt idx="70">
                  <c:v>96.828999999999994</c:v>
                </c:pt>
                <c:pt idx="71">
                  <c:v>96.828999999999994</c:v>
                </c:pt>
                <c:pt idx="72">
                  <c:v>96.828999999999994</c:v>
                </c:pt>
                <c:pt idx="73">
                  <c:v>96.828999999999994</c:v>
                </c:pt>
                <c:pt idx="74">
                  <c:v>96.828999999999994</c:v>
                </c:pt>
                <c:pt idx="75">
                  <c:v>96.828999999999994</c:v>
                </c:pt>
                <c:pt idx="76">
                  <c:v>96.828999999999994</c:v>
                </c:pt>
                <c:pt idx="77">
                  <c:v>96.593999999999994</c:v>
                </c:pt>
                <c:pt idx="78">
                  <c:v>96.358999999999995</c:v>
                </c:pt>
                <c:pt idx="79">
                  <c:v>96.241</c:v>
                </c:pt>
                <c:pt idx="80">
                  <c:v>96.122</c:v>
                </c:pt>
                <c:pt idx="81">
                  <c:v>96.122</c:v>
                </c:pt>
                <c:pt idx="82">
                  <c:v>96.122</c:v>
                </c:pt>
                <c:pt idx="83">
                  <c:v>96.122</c:v>
                </c:pt>
                <c:pt idx="84">
                  <c:v>96.122</c:v>
                </c:pt>
                <c:pt idx="85">
                  <c:v>96.122</c:v>
                </c:pt>
                <c:pt idx="86">
                  <c:v>96.122</c:v>
                </c:pt>
                <c:pt idx="87">
                  <c:v>96.122</c:v>
                </c:pt>
                <c:pt idx="88">
                  <c:v>96.122</c:v>
                </c:pt>
                <c:pt idx="89">
                  <c:v>96.122</c:v>
                </c:pt>
                <c:pt idx="90">
                  <c:v>95.989000000000004</c:v>
                </c:pt>
                <c:pt idx="91">
                  <c:v>95.989000000000004</c:v>
                </c:pt>
                <c:pt idx="92">
                  <c:v>95.989000000000004</c:v>
                </c:pt>
                <c:pt idx="93">
                  <c:v>95.989000000000004</c:v>
                </c:pt>
                <c:pt idx="94">
                  <c:v>95.989000000000004</c:v>
                </c:pt>
                <c:pt idx="95">
                  <c:v>95.989000000000004</c:v>
                </c:pt>
                <c:pt idx="96">
                  <c:v>95.989000000000004</c:v>
                </c:pt>
                <c:pt idx="97">
                  <c:v>95.989000000000004</c:v>
                </c:pt>
                <c:pt idx="98">
                  <c:v>95.989000000000004</c:v>
                </c:pt>
                <c:pt idx="99">
                  <c:v>95.989000000000004</c:v>
                </c:pt>
                <c:pt idx="100">
                  <c:v>95.989000000000004</c:v>
                </c:pt>
                <c:pt idx="101">
                  <c:v>95.989000000000004</c:v>
                </c:pt>
                <c:pt idx="102">
                  <c:v>95.989000000000004</c:v>
                </c:pt>
                <c:pt idx="103">
                  <c:v>95.831000000000003</c:v>
                </c:pt>
                <c:pt idx="104">
                  <c:v>95.831000000000003</c:v>
                </c:pt>
                <c:pt idx="105">
                  <c:v>95.831000000000003</c:v>
                </c:pt>
                <c:pt idx="106">
                  <c:v>95.831000000000003</c:v>
                </c:pt>
                <c:pt idx="107">
                  <c:v>95.831000000000003</c:v>
                </c:pt>
                <c:pt idx="108">
                  <c:v>95.831000000000003</c:v>
                </c:pt>
                <c:pt idx="109">
                  <c:v>95.831000000000003</c:v>
                </c:pt>
                <c:pt idx="110">
                  <c:v>95.831000000000003</c:v>
                </c:pt>
                <c:pt idx="111">
                  <c:v>95.831000000000003</c:v>
                </c:pt>
                <c:pt idx="112">
                  <c:v>95.831000000000003</c:v>
                </c:pt>
                <c:pt idx="113">
                  <c:v>95.643000000000001</c:v>
                </c:pt>
                <c:pt idx="114">
                  <c:v>95.454999999999998</c:v>
                </c:pt>
                <c:pt idx="115">
                  <c:v>95.266000000000005</c:v>
                </c:pt>
                <c:pt idx="116">
                  <c:v>94.885999999999996</c:v>
                </c:pt>
                <c:pt idx="117">
                  <c:v>94.885999999999996</c:v>
                </c:pt>
                <c:pt idx="118">
                  <c:v>94.885999999999996</c:v>
                </c:pt>
                <c:pt idx="119">
                  <c:v>94.885999999999996</c:v>
                </c:pt>
                <c:pt idx="120">
                  <c:v>94.885999999999996</c:v>
                </c:pt>
                <c:pt idx="121">
                  <c:v>94.885999999999996</c:v>
                </c:pt>
                <c:pt idx="122">
                  <c:v>94.885999999999996</c:v>
                </c:pt>
                <c:pt idx="123">
                  <c:v>94.885999999999996</c:v>
                </c:pt>
                <c:pt idx="124">
                  <c:v>94.453999999999994</c:v>
                </c:pt>
                <c:pt idx="125">
                  <c:v>94.236999999999995</c:v>
                </c:pt>
                <c:pt idx="126">
                  <c:v>94.02</c:v>
                </c:pt>
                <c:pt idx="127">
                  <c:v>93.802999999999997</c:v>
                </c:pt>
                <c:pt idx="128">
                  <c:v>93.802999999999997</c:v>
                </c:pt>
                <c:pt idx="129">
                  <c:v>93.802999999999997</c:v>
                </c:pt>
                <c:pt idx="130">
                  <c:v>93.802999999999997</c:v>
                </c:pt>
                <c:pt idx="131">
                  <c:v>93.802999999999997</c:v>
                </c:pt>
                <c:pt idx="132">
                  <c:v>93.802999999999997</c:v>
                </c:pt>
                <c:pt idx="133">
                  <c:v>93.802999999999997</c:v>
                </c:pt>
                <c:pt idx="134">
                  <c:v>93.802999999999997</c:v>
                </c:pt>
                <c:pt idx="135">
                  <c:v>93.802999999999997</c:v>
                </c:pt>
                <c:pt idx="136">
                  <c:v>93.802999999999997</c:v>
                </c:pt>
                <c:pt idx="137">
                  <c:v>93.802999999999997</c:v>
                </c:pt>
                <c:pt idx="138">
                  <c:v>93.305000000000007</c:v>
                </c:pt>
                <c:pt idx="139">
                  <c:v>93.305000000000007</c:v>
                </c:pt>
                <c:pt idx="140">
                  <c:v>93.305000000000007</c:v>
                </c:pt>
                <c:pt idx="141">
                  <c:v>93.305000000000007</c:v>
                </c:pt>
                <c:pt idx="142">
                  <c:v>93.305000000000007</c:v>
                </c:pt>
                <c:pt idx="143">
                  <c:v>93.305000000000007</c:v>
                </c:pt>
                <c:pt idx="144">
                  <c:v>93.305000000000007</c:v>
                </c:pt>
                <c:pt idx="145">
                  <c:v>93.305000000000007</c:v>
                </c:pt>
                <c:pt idx="146">
                  <c:v>93.305000000000007</c:v>
                </c:pt>
                <c:pt idx="147">
                  <c:v>93.305000000000007</c:v>
                </c:pt>
                <c:pt idx="148">
                  <c:v>93.305000000000007</c:v>
                </c:pt>
                <c:pt idx="149">
                  <c:v>93.305000000000007</c:v>
                </c:pt>
                <c:pt idx="150">
                  <c:v>93.016999999999996</c:v>
                </c:pt>
                <c:pt idx="151">
                  <c:v>93.016999999999996</c:v>
                </c:pt>
                <c:pt idx="152">
                  <c:v>92.727000000000004</c:v>
                </c:pt>
                <c:pt idx="153">
                  <c:v>92.727000000000004</c:v>
                </c:pt>
                <c:pt idx="154">
                  <c:v>92.727000000000004</c:v>
                </c:pt>
                <c:pt idx="155">
                  <c:v>92.727000000000004</c:v>
                </c:pt>
                <c:pt idx="156">
                  <c:v>92.727000000000004</c:v>
                </c:pt>
                <c:pt idx="157">
                  <c:v>92.727000000000004</c:v>
                </c:pt>
                <c:pt idx="158">
                  <c:v>92.727000000000004</c:v>
                </c:pt>
                <c:pt idx="159">
                  <c:v>92.727000000000004</c:v>
                </c:pt>
                <c:pt idx="160">
                  <c:v>92.727000000000004</c:v>
                </c:pt>
                <c:pt idx="161">
                  <c:v>92.727000000000004</c:v>
                </c:pt>
                <c:pt idx="162">
                  <c:v>92.727000000000004</c:v>
                </c:pt>
                <c:pt idx="163">
                  <c:v>91.67</c:v>
                </c:pt>
                <c:pt idx="164">
                  <c:v>91.67</c:v>
                </c:pt>
                <c:pt idx="165">
                  <c:v>91.67</c:v>
                </c:pt>
                <c:pt idx="166">
                  <c:v>91.67</c:v>
                </c:pt>
                <c:pt idx="167">
                  <c:v>91.67</c:v>
                </c:pt>
                <c:pt idx="168">
                  <c:v>91.67</c:v>
                </c:pt>
                <c:pt idx="169">
                  <c:v>91.67</c:v>
                </c:pt>
                <c:pt idx="170">
                  <c:v>91.271000000000001</c:v>
                </c:pt>
                <c:pt idx="171">
                  <c:v>91.271000000000001</c:v>
                </c:pt>
                <c:pt idx="172">
                  <c:v>91.271000000000001</c:v>
                </c:pt>
                <c:pt idx="173">
                  <c:v>90.870999999999995</c:v>
                </c:pt>
                <c:pt idx="174">
                  <c:v>90.47</c:v>
                </c:pt>
                <c:pt idx="175">
                  <c:v>90.07</c:v>
                </c:pt>
                <c:pt idx="176">
                  <c:v>90.07</c:v>
                </c:pt>
                <c:pt idx="177">
                  <c:v>90.07</c:v>
                </c:pt>
                <c:pt idx="178">
                  <c:v>90.07</c:v>
                </c:pt>
                <c:pt idx="179">
                  <c:v>90.07</c:v>
                </c:pt>
                <c:pt idx="180">
                  <c:v>90.07</c:v>
                </c:pt>
                <c:pt idx="181">
                  <c:v>90.07</c:v>
                </c:pt>
                <c:pt idx="182">
                  <c:v>89.596000000000004</c:v>
                </c:pt>
                <c:pt idx="183">
                  <c:v>89.596000000000004</c:v>
                </c:pt>
                <c:pt idx="184">
                  <c:v>89.117000000000004</c:v>
                </c:pt>
                <c:pt idx="185">
                  <c:v>89.117000000000004</c:v>
                </c:pt>
                <c:pt idx="186">
                  <c:v>88.638000000000005</c:v>
                </c:pt>
                <c:pt idx="187">
                  <c:v>88.638000000000005</c:v>
                </c:pt>
                <c:pt idx="188">
                  <c:v>88.638000000000005</c:v>
                </c:pt>
                <c:pt idx="189">
                  <c:v>88.638000000000005</c:v>
                </c:pt>
                <c:pt idx="190">
                  <c:v>88.638000000000005</c:v>
                </c:pt>
                <c:pt idx="191">
                  <c:v>88.638000000000005</c:v>
                </c:pt>
                <c:pt idx="192">
                  <c:v>88.638000000000005</c:v>
                </c:pt>
                <c:pt idx="193">
                  <c:v>88.638000000000005</c:v>
                </c:pt>
                <c:pt idx="194">
                  <c:v>88.638000000000005</c:v>
                </c:pt>
                <c:pt idx="195">
                  <c:v>88.638000000000005</c:v>
                </c:pt>
                <c:pt idx="196">
                  <c:v>88.638000000000005</c:v>
                </c:pt>
                <c:pt idx="197">
                  <c:v>88.058000000000007</c:v>
                </c:pt>
                <c:pt idx="198">
                  <c:v>85.741</c:v>
                </c:pt>
                <c:pt idx="199">
                  <c:v>85.741</c:v>
                </c:pt>
                <c:pt idx="200">
                  <c:v>85.741</c:v>
                </c:pt>
                <c:pt idx="201">
                  <c:v>85.741</c:v>
                </c:pt>
                <c:pt idx="202">
                  <c:v>85.741</c:v>
                </c:pt>
                <c:pt idx="203">
                  <c:v>85.741</c:v>
                </c:pt>
                <c:pt idx="204">
                  <c:v>85.741</c:v>
                </c:pt>
                <c:pt idx="205">
                  <c:v>85.741</c:v>
                </c:pt>
                <c:pt idx="206">
                  <c:v>85.741</c:v>
                </c:pt>
                <c:pt idx="207">
                  <c:v>85.741</c:v>
                </c:pt>
                <c:pt idx="208">
                  <c:v>85.741</c:v>
                </c:pt>
                <c:pt idx="209">
                  <c:v>84.364000000000004</c:v>
                </c:pt>
                <c:pt idx="210">
                  <c:v>83.671999999999997</c:v>
                </c:pt>
                <c:pt idx="211">
                  <c:v>83.671999999999997</c:v>
                </c:pt>
                <c:pt idx="212">
                  <c:v>83.671999999999997</c:v>
                </c:pt>
                <c:pt idx="213">
                  <c:v>83.671999999999997</c:v>
                </c:pt>
                <c:pt idx="214">
                  <c:v>83.671999999999997</c:v>
                </c:pt>
                <c:pt idx="215">
                  <c:v>83.671999999999997</c:v>
                </c:pt>
                <c:pt idx="216">
                  <c:v>83.671999999999997</c:v>
                </c:pt>
                <c:pt idx="217">
                  <c:v>83.671999999999997</c:v>
                </c:pt>
                <c:pt idx="218">
                  <c:v>83.671999999999997</c:v>
                </c:pt>
                <c:pt idx="219">
                  <c:v>83.671999999999997</c:v>
                </c:pt>
                <c:pt idx="220">
                  <c:v>83.671999999999997</c:v>
                </c:pt>
                <c:pt idx="221">
                  <c:v>83.671999999999997</c:v>
                </c:pt>
                <c:pt idx="222">
                  <c:v>82.015000000000001</c:v>
                </c:pt>
                <c:pt idx="223">
                  <c:v>82.015000000000001</c:v>
                </c:pt>
                <c:pt idx="224">
                  <c:v>82.015000000000001</c:v>
                </c:pt>
                <c:pt idx="225">
                  <c:v>82.015000000000001</c:v>
                </c:pt>
                <c:pt idx="226">
                  <c:v>82.015000000000001</c:v>
                </c:pt>
                <c:pt idx="227">
                  <c:v>82.015000000000001</c:v>
                </c:pt>
                <c:pt idx="228">
                  <c:v>82.015000000000001</c:v>
                </c:pt>
                <c:pt idx="229">
                  <c:v>82.015000000000001</c:v>
                </c:pt>
                <c:pt idx="230">
                  <c:v>82.015000000000001</c:v>
                </c:pt>
                <c:pt idx="231">
                  <c:v>82.015000000000001</c:v>
                </c:pt>
                <c:pt idx="232">
                  <c:v>82.015000000000001</c:v>
                </c:pt>
                <c:pt idx="233">
                  <c:v>82.015000000000001</c:v>
                </c:pt>
                <c:pt idx="234">
                  <c:v>82.015000000000001</c:v>
                </c:pt>
                <c:pt idx="235">
                  <c:v>80.95</c:v>
                </c:pt>
                <c:pt idx="236">
                  <c:v>80.95</c:v>
                </c:pt>
                <c:pt idx="237">
                  <c:v>80.95</c:v>
                </c:pt>
                <c:pt idx="238">
                  <c:v>80.95</c:v>
                </c:pt>
                <c:pt idx="239">
                  <c:v>80.95</c:v>
                </c:pt>
                <c:pt idx="240">
                  <c:v>80.95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Severe Renal Dysfunction 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9418427959662938E-2"/>
              <c:y val="0.228497719046070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904745313915"/>
          <c:y val="0.11720994044748094"/>
          <c:w val="0.85968051006900936"/>
          <c:h val="0.755705597074915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Induction (N = 1,107)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99.909000000000006</c:v>
                </c:pt>
                <c:pt idx="6">
                  <c:v>99.817999999999998</c:v>
                </c:pt>
                <c:pt idx="7">
                  <c:v>99.725999999999999</c:v>
                </c:pt>
                <c:pt idx="8">
                  <c:v>99.634</c:v>
                </c:pt>
                <c:pt idx="9">
                  <c:v>99.634</c:v>
                </c:pt>
                <c:pt idx="10">
                  <c:v>99.54</c:v>
                </c:pt>
                <c:pt idx="11">
                  <c:v>99.54</c:v>
                </c:pt>
                <c:pt idx="12">
                  <c:v>99.347999999999999</c:v>
                </c:pt>
                <c:pt idx="13">
                  <c:v>99.147999999999996</c:v>
                </c:pt>
                <c:pt idx="14">
                  <c:v>99.147999999999996</c:v>
                </c:pt>
                <c:pt idx="15">
                  <c:v>98.941999999999993</c:v>
                </c:pt>
                <c:pt idx="16">
                  <c:v>98.838999999999999</c:v>
                </c:pt>
                <c:pt idx="17">
                  <c:v>98.838999999999999</c:v>
                </c:pt>
                <c:pt idx="18">
                  <c:v>98.734999999999999</c:v>
                </c:pt>
                <c:pt idx="19">
                  <c:v>98.631</c:v>
                </c:pt>
                <c:pt idx="20">
                  <c:v>98.525999999999996</c:v>
                </c:pt>
                <c:pt idx="21">
                  <c:v>98.313999999999993</c:v>
                </c:pt>
                <c:pt idx="22">
                  <c:v>98.102000000000004</c:v>
                </c:pt>
                <c:pt idx="23">
                  <c:v>98.102000000000004</c:v>
                </c:pt>
                <c:pt idx="24">
                  <c:v>97.991</c:v>
                </c:pt>
                <c:pt idx="25">
                  <c:v>97.878</c:v>
                </c:pt>
                <c:pt idx="26">
                  <c:v>97.759</c:v>
                </c:pt>
                <c:pt idx="27">
                  <c:v>97.759</c:v>
                </c:pt>
                <c:pt idx="28">
                  <c:v>97.638999999999996</c:v>
                </c:pt>
                <c:pt idx="29">
                  <c:v>97.638999999999996</c:v>
                </c:pt>
                <c:pt idx="30">
                  <c:v>97.519000000000005</c:v>
                </c:pt>
                <c:pt idx="31">
                  <c:v>97.397999999999996</c:v>
                </c:pt>
                <c:pt idx="32">
                  <c:v>97.397999999999996</c:v>
                </c:pt>
                <c:pt idx="33">
                  <c:v>97.277000000000001</c:v>
                </c:pt>
                <c:pt idx="34">
                  <c:v>97.155000000000001</c:v>
                </c:pt>
                <c:pt idx="35">
                  <c:v>97.03</c:v>
                </c:pt>
                <c:pt idx="36">
                  <c:v>96.775999999999996</c:v>
                </c:pt>
                <c:pt idx="37">
                  <c:v>96.641999999999996</c:v>
                </c:pt>
                <c:pt idx="38">
                  <c:v>96.641999999999996</c:v>
                </c:pt>
                <c:pt idx="39">
                  <c:v>96.641999999999996</c:v>
                </c:pt>
                <c:pt idx="40">
                  <c:v>96.641999999999996</c:v>
                </c:pt>
                <c:pt idx="41">
                  <c:v>96.367999999999995</c:v>
                </c:pt>
                <c:pt idx="42">
                  <c:v>96.23</c:v>
                </c:pt>
                <c:pt idx="43">
                  <c:v>96.090999999999994</c:v>
                </c:pt>
                <c:pt idx="44">
                  <c:v>96.090999999999994</c:v>
                </c:pt>
                <c:pt idx="45">
                  <c:v>95.951999999999998</c:v>
                </c:pt>
                <c:pt idx="46">
                  <c:v>95.951999999999998</c:v>
                </c:pt>
                <c:pt idx="47">
                  <c:v>95.807000000000002</c:v>
                </c:pt>
                <c:pt idx="48">
                  <c:v>95.807000000000002</c:v>
                </c:pt>
                <c:pt idx="49">
                  <c:v>95.807000000000002</c:v>
                </c:pt>
                <c:pt idx="50">
                  <c:v>95.65</c:v>
                </c:pt>
                <c:pt idx="51">
                  <c:v>95.65</c:v>
                </c:pt>
                <c:pt idx="52">
                  <c:v>95.65</c:v>
                </c:pt>
                <c:pt idx="53">
                  <c:v>95.65</c:v>
                </c:pt>
                <c:pt idx="54">
                  <c:v>95.65</c:v>
                </c:pt>
                <c:pt idx="55">
                  <c:v>95.65</c:v>
                </c:pt>
                <c:pt idx="56">
                  <c:v>95.49</c:v>
                </c:pt>
                <c:pt idx="57">
                  <c:v>95.49</c:v>
                </c:pt>
                <c:pt idx="58">
                  <c:v>95.326999999999998</c:v>
                </c:pt>
                <c:pt idx="59">
                  <c:v>95.162000000000006</c:v>
                </c:pt>
                <c:pt idx="60">
                  <c:v>95.162000000000006</c:v>
                </c:pt>
                <c:pt idx="61">
                  <c:v>94.808000000000007</c:v>
                </c:pt>
                <c:pt idx="62">
                  <c:v>94.808000000000007</c:v>
                </c:pt>
                <c:pt idx="63">
                  <c:v>94.808000000000007</c:v>
                </c:pt>
                <c:pt idx="64">
                  <c:v>94.808000000000007</c:v>
                </c:pt>
                <c:pt idx="65">
                  <c:v>94.808000000000007</c:v>
                </c:pt>
                <c:pt idx="66">
                  <c:v>94.808000000000007</c:v>
                </c:pt>
                <c:pt idx="67">
                  <c:v>94.808000000000007</c:v>
                </c:pt>
                <c:pt idx="68">
                  <c:v>94.808000000000007</c:v>
                </c:pt>
                <c:pt idx="69">
                  <c:v>94.441000000000003</c:v>
                </c:pt>
                <c:pt idx="70">
                  <c:v>94.441000000000003</c:v>
                </c:pt>
                <c:pt idx="71">
                  <c:v>94.254000000000005</c:v>
                </c:pt>
                <c:pt idx="72">
                  <c:v>94.254000000000005</c:v>
                </c:pt>
                <c:pt idx="73">
                  <c:v>94.05</c:v>
                </c:pt>
                <c:pt idx="74">
                  <c:v>94.05</c:v>
                </c:pt>
                <c:pt idx="75">
                  <c:v>94.05</c:v>
                </c:pt>
                <c:pt idx="76">
                  <c:v>93.84</c:v>
                </c:pt>
                <c:pt idx="77">
                  <c:v>93.84</c:v>
                </c:pt>
                <c:pt idx="78">
                  <c:v>93.84</c:v>
                </c:pt>
                <c:pt idx="79">
                  <c:v>93.84</c:v>
                </c:pt>
                <c:pt idx="80">
                  <c:v>93.84</c:v>
                </c:pt>
                <c:pt idx="81">
                  <c:v>93.623999999999995</c:v>
                </c:pt>
                <c:pt idx="82">
                  <c:v>93.403999999999996</c:v>
                </c:pt>
                <c:pt idx="83">
                  <c:v>92.95</c:v>
                </c:pt>
                <c:pt idx="84">
                  <c:v>92.95</c:v>
                </c:pt>
                <c:pt idx="85">
                  <c:v>92.95</c:v>
                </c:pt>
                <c:pt idx="86">
                  <c:v>92.706000000000003</c:v>
                </c:pt>
                <c:pt idx="87">
                  <c:v>92.460999999999999</c:v>
                </c:pt>
                <c:pt idx="88">
                  <c:v>92.460999999999999</c:v>
                </c:pt>
                <c:pt idx="89">
                  <c:v>92.460999999999999</c:v>
                </c:pt>
                <c:pt idx="90">
                  <c:v>91.971000000000004</c:v>
                </c:pt>
                <c:pt idx="91">
                  <c:v>91.971000000000004</c:v>
                </c:pt>
                <c:pt idx="92">
                  <c:v>91.971000000000004</c:v>
                </c:pt>
                <c:pt idx="93">
                  <c:v>91.971000000000004</c:v>
                </c:pt>
                <c:pt idx="94">
                  <c:v>91.971000000000004</c:v>
                </c:pt>
                <c:pt idx="95">
                  <c:v>91.715999999999994</c:v>
                </c:pt>
                <c:pt idx="96">
                  <c:v>91.715999999999994</c:v>
                </c:pt>
                <c:pt idx="97">
                  <c:v>91.715999999999994</c:v>
                </c:pt>
                <c:pt idx="98">
                  <c:v>91.426000000000002</c:v>
                </c:pt>
                <c:pt idx="99">
                  <c:v>91.426000000000002</c:v>
                </c:pt>
                <c:pt idx="100">
                  <c:v>91.426000000000002</c:v>
                </c:pt>
                <c:pt idx="101">
                  <c:v>91.426000000000002</c:v>
                </c:pt>
                <c:pt idx="102">
                  <c:v>91.426000000000002</c:v>
                </c:pt>
                <c:pt idx="103">
                  <c:v>91.132999999999996</c:v>
                </c:pt>
                <c:pt idx="104">
                  <c:v>90.84</c:v>
                </c:pt>
                <c:pt idx="105">
                  <c:v>90.84</c:v>
                </c:pt>
                <c:pt idx="106">
                  <c:v>90.84</c:v>
                </c:pt>
                <c:pt idx="107">
                  <c:v>90.84</c:v>
                </c:pt>
                <c:pt idx="108">
                  <c:v>90.84</c:v>
                </c:pt>
                <c:pt idx="109">
                  <c:v>90.84</c:v>
                </c:pt>
                <c:pt idx="110">
                  <c:v>90.5</c:v>
                </c:pt>
                <c:pt idx="111">
                  <c:v>90.5</c:v>
                </c:pt>
                <c:pt idx="112">
                  <c:v>90.155000000000001</c:v>
                </c:pt>
                <c:pt idx="113">
                  <c:v>90.155000000000001</c:v>
                </c:pt>
                <c:pt idx="114">
                  <c:v>90.155000000000001</c:v>
                </c:pt>
                <c:pt idx="115">
                  <c:v>89.798000000000002</c:v>
                </c:pt>
                <c:pt idx="116">
                  <c:v>89.798000000000002</c:v>
                </c:pt>
                <c:pt idx="117">
                  <c:v>89.798000000000002</c:v>
                </c:pt>
                <c:pt idx="118">
                  <c:v>89.438000000000002</c:v>
                </c:pt>
                <c:pt idx="119">
                  <c:v>89.438000000000002</c:v>
                </c:pt>
                <c:pt idx="120">
                  <c:v>89.438000000000002</c:v>
                </c:pt>
                <c:pt idx="121">
                  <c:v>89.438000000000002</c:v>
                </c:pt>
                <c:pt idx="122">
                  <c:v>89.438000000000002</c:v>
                </c:pt>
                <c:pt idx="123">
                  <c:v>89.438000000000002</c:v>
                </c:pt>
                <c:pt idx="124">
                  <c:v>89.438000000000002</c:v>
                </c:pt>
                <c:pt idx="125">
                  <c:v>89.438000000000002</c:v>
                </c:pt>
                <c:pt idx="126">
                  <c:v>89.438000000000002</c:v>
                </c:pt>
                <c:pt idx="127">
                  <c:v>89.438000000000002</c:v>
                </c:pt>
                <c:pt idx="128">
                  <c:v>89.438000000000002</c:v>
                </c:pt>
                <c:pt idx="129">
                  <c:v>89.024000000000001</c:v>
                </c:pt>
                <c:pt idx="130">
                  <c:v>89.024000000000001</c:v>
                </c:pt>
                <c:pt idx="131">
                  <c:v>89.024000000000001</c:v>
                </c:pt>
                <c:pt idx="132">
                  <c:v>89.024000000000001</c:v>
                </c:pt>
                <c:pt idx="133">
                  <c:v>89.024000000000001</c:v>
                </c:pt>
                <c:pt idx="134">
                  <c:v>89.024000000000001</c:v>
                </c:pt>
                <c:pt idx="135">
                  <c:v>89.024000000000001</c:v>
                </c:pt>
                <c:pt idx="136">
                  <c:v>88.515000000000001</c:v>
                </c:pt>
                <c:pt idx="137">
                  <c:v>88.515000000000001</c:v>
                </c:pt>
                <c:pt idx="138">
                  <c:v>88.006</c:v>
                </c:pt>
                <c:pt idx="139">
                  <c:v>87.495000000000005</c:v>
                </c:pt>
                <c:pt idx="140">
                  <c:v>87.495000000000005</c:v>
                </c:pt>
                <c:pt idx="141">
                  <c:v>87.495000000000005</c:v>
                </c:pt>
                <c:pt idx="142">
                  <c:v>87.495000000000005</c:v>
                </c:pt>
                <c:pt idx="143">
                  <c:v>87.495000000000005</c:v>
                </c:pt>
                <c:pt idx="144">
                  <c:v>87.495000000000005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induction (N = 688)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99.853999999999999</c:v>
                </c:pt>
                <c:pt idx="5">
                  <c:v>99.853999999999999</c:v>
                </c:pt>
                <c:pt idx="6">
                  <c:v>99.853999999999999</c:v>
                </c:pt>
                <c:pt idx="7">
                  <c:v>99.853999999999999</c:v>
                </c:pt>
                <c:pt idx="8">
                  <c:v>99.704999999999998</c:v>
                </c:pt>
                <c:pt idx="9">
                  <c:v>99.406000000000006</c:v>
                </c:pt>
                <c:pt idx="10">
                  <c:v>99.254999999999995</c:v>
                </c:pt>
                <c:pt idx="11">
                  <c:v>98.950999999999993</c:v>
                </c:pt>
                <c:pt idx="12">
                  <c:v>98.798000000000002</c:v>
                </c:pt>
                <c:pt idx="13">
                  <c:v>98.641999999999996</c:v>
                </c:pt>
                <c:pt idx="14">
                  <c:v>98.641999999999996</c:v>
                </c:pt>
                <c:pt idx="15">
                  <c:v>98.641999999999996</c:v>
                </c:pt>
                <c:pt idx="16">
                  <c:v>98.48</c:v>
                </c:pt>
                <c:pt idx="17">
                  <c:v>98.48</c:v>
                </c:pt>
                <c:pt idx="18">
                  <c:v>98.48</c:v>
                </c:pt>
                <c:pt idx="19">
                  <c:v>98.316000000000003</c:v>
                </c:pt>
                <c:pt idx="20">
                  <c:v>98.316000000000003</c:v>
                </c:pt>
                <c:pt idx="21">
                  <c:v>98.316000000000003</c:v>
                </c:pt>
                <c:pt idx="22">
                  <c:v>98.316000000000003</c:v>
                </c:pt>
                <c:pt idx="23">
                  <c:v>98.316000000000003</c:v>
                </c:pt>
                <c:pt idx="24">
                  <c:v>98.316000000000003</c:v>
                </c:pt>
                <c:pt idx="25">
                  <c:v>98.14</c:v>
                </c:pt>
                <c:pt idx="26">
                  <c:v>97.960999999999999</c:v>
                </c:pt>
                <c:pt idx="27">
                  <c:v>97.960999999999999</c:v>
                </c:pt>
                <c:pt idx="28">
                  <c:v>97.960999999999999</c:v>
                </c:pt>
                <c:pt idx="29">
                  <c:v>97.960999999999999</c:v>
                </c:pt>
                <c:pt idx="30">
                  <c:v>97.78</c:v>
                </c:pt>
                <c:pt idx="31">
                  <c:v>97.599000000000004</c:v>
                </c:pt>
                <c:pt idx="32">
                  <c:v>97.599000000000004</c:v>
                </c:pt>
                <c:pt idx="33">
                  <c:v>97.415000000000006</c:v>
                </c:pt>
                <c:pt idx="34">
                  <c:v>97.415000000000006</c:v>
                </c:pt>
                <c:pt idx="35">
                  <c:v>97.415000000000006</c:v>
                </c:pt>
                <c:pt idx="36">
                  <c:v>97.22</c:v>
                </c:pt>
                <c:pt idx="37">
                  <c:v>97.022999999999996</c:v>
                </c:pt>
                <c:pt idx="38">
                  <c:v>96.82</c:v>
                </c:pt>
                <c:pt idx="39">
                  <c:v>96.82</c:v>
                </c:pt>
                <c:pt idx="40">
                  <c:v>96.82</c:v>
                </c:pt>
                <c:pt idx="41">
                  <c:v>96.614999999999995</c:v>
                </c:pt>
                <c:pt idx="42">
                  <c:v>96.614999999999995</c:v>
                </c:pt>
                <c:pt idx="43">
                  <c:v>96.409000000000006</c:v>
                </c:pt>
                <c:pt idx="44">
                  <c:v>96.409000000000006</c:v>
                </c:pt>
                <c:pt idx="45">
                  <c:v>96.409000000000006</c:v>
                </c:pt>
                <c:pt idx="46">
                  <c:v>95.99</c:v>
                </c:pt>
                <c:pt idx="47">
                  <c:v>95.564999999999998</c:v>
                </c:pt>
                <c:pt idx="48">
                  <c:v>95.564999999999998</c:v>
                </c:pt>
                <c:pt idx="49">
                  <c:v>95.564999999999998</c:v>
                </c:pt>
                <c:pt idx="50">
                  <c:v>95.564999999999998</c:v>
                </c:pt>
                <c:pt idx="51">
                  <c:v>95.564999999999998</c:v>
                </c:pt>
                <c:pt idx="52">
                  <c:v>95.564999999999998</c:v>
                </c:pt>
                <c:pt idx="53">
                  <c:v>95.564999999999998</c:v>
                </c:pt>
                <c:pt idx="54">
                  <c:v>95.564999999999998</c:v>
                </c:pt>
                <c:pt idx="55">
                  <c:v>95.564999999999998</c:v>
                </c:pt>
                <c:pt idx="56">
                  <c:v>95.564999999999998</c:v>
                </c:pt>
                <c:pt idx="57">
                  <c:v>95.564999999999998</c:v>
                </c:pt>
                <c:pt idx="58">
                  <c:v>95.564999999999998</c:v>
                </c:pt>
                <c:pt idx="59">
                  <c:v>95.328000000000003</c:v>
                </c:pt>
                <c:pt idx="60">
                  <c:v>95.328000000000003</c:v>
                </c:pt>
                <c:pt idx="61">
                  <c:v>95.328000000000003</c:v>
                </c:pt>
                <c:pt idx="62">
                  <c:v>94.83</c:v>
                </c:pt>
                <c:pt idx="63">
                  <c:v>94.328999999999994</c:v>
                </c:pt>
                <c:pt idx="64">
                  <c:v>94.078999999999994</c:v>
                </c:pt>
                <c:pt idx="65">
                  <c:v>94.078999999999994</c:v>
                </c:pt>
                <c:pt idx="66">
                  <c:v>94.078999999999994</c:v>
                </c:pt>
                <c:pt idx="67">
                  <c:v>93.826999999999998</c:v>
                </c:pt>
                <c:pt idx="68">
                  <c:v>93.575000000000003</c:v>
                </c:pt>
                <c:pt idx="69">
                  <c:v>93.322000000000003</c:v>
                </c:pt>
                <c:pt idx="70">
                  <c:v>93.322000000000003</c:v>
                </c:pt>
                <c:pt idx="71">
                  <c:v>92.805000000000007</c:v>
                </c:pt>
                <c:pt idx="72">
                  <c:v>92.281999999999996</c:v>
                </c:pt>
                <c:pt idx="73">
                  <c:v>92.281999999999996</c:v>
                </c:pt>
                <c:pt idx="74">
                  <c:v>92.012</c:v>
                </c:pt>
                <c:pt idx="75">
                  <c:v>92.012</c:v>
                </c:pt>
                <c:pt idx="76">
                  <c:v>92.012</c:v>
                </c:pt>
                <c:pt idx="77">
                  <c:v>92.012</c:v>
                </c:pt>
                <c:pt idx="78">
                  <c:v>92.012</c:v>
                </c:pt>
                <c:pt idx="79">
                  <c:v>92.012</c:v>
                </c:pt>
                <c:pt idx="80">
                  <c:v>91.736000000000004</c:v>
                </c:pt>
                <c:pt idx="81">
                  <c:v>91.456999999999994</c:v>
                </c:pt>
                <c:pt idx="82">
                  <c:v>90.891999999999996</c:v>
                </c:pt>
                <c:pt idx="83">
                  <c:v>90.891999999999996</c:v>
                </c:pt>
                <c:pt idx="84">
                  <c:v>90.891999999999996</c:v>
                </c:pt>
                <c:pt idx="85">
                  <c:v>90.891999999999996</c:v>
                </c:pt>
                <c:pt idx="86">
                  <c:v>90.891999999999996</c:v>
                </c:pt>
                <c:pt idx="87">
                  <c:v>90.891999999999996</c:v>
                </c:pt>
                <c:pt idx="88">
                  <c:v>90.584000000000003</c:v>
                </c:pt>
                <c:pt idx="89">
                  <c:v>90.584000000000003</c:v>
                </c:pt>
                <c:pt idx="90">
                  <c:v>90.584000000000003</c:v>
                </c:pt>
                <c:pt idx="91">
                  <c:v>90.275000000000006</c:v>
                </c:pt>
                <c:pt idx="92">
                  <c:v>89.965999999999994</c:v>
                </c:pt>
                <c:pt idx="93">
                  <c:v>89.965999999999994</c:v>
                </c:pt>
                <c:pt idx="94">
                  <c:v>89.965999999999994</c:v>
                </c:pt>
                <c:pt idx="95">
                  <c:v>89.965999999999994</c:v>
                </c:pt>
                <c:pt idx="96">
                  <c:v>89.965999999999994</c:v>
                </c:pt>
                <c:pt idx="97">
                  <c:v>89.965999999999994</c:v>
                </c:pt>
                <c:pt idx="98">
                  <c:v>89.965999999999994</c:v>
                </c:pt>
                <c:pt idx="99">
                  <c:v>89.965999999999994</c:v>
                </c:pt>
                <c:pt idx="100">
                  <c:v>89.965999999999994</c:v>
                </c:pt>
                <c:pt idx="101">
                  <c:v>89.965999999999994</c:v>
                </c:pt>
                <c:pt idx="102">
                  <c:v>89.965999999999994</c:v>
                </c:pt>
                <c:pt idx="103">
                  <c:v>89.965999999999994</c:v>
                </c:pt>
                <c:pt idx="104">
                  <c:v>89.965999999999994</c:v>
                </c:pt>
                <c:pt idx="105">
                  <c:v>89.617000000000004</c:v>
                </c:pt>
                <c:pt idx="106">
                  <c:v>89.617000000000004</c:v>
                </c:pt>
                <c:pt idx="107">
                  <c:v>89.617000000000004</c:v>
                </c:pt>
                <c:pt idx="108">
                  <c:v>89.617000000000004</c:v>
                </c:pt>
                <c:pt idx="109">
                  <c:v>89.236999999999995</c:v>
                </c:pt>
                <c:pt idx="110">
                  <c:v>89.236999999999995</c:v>
                </c:pt>
                <c:pt idx="111">
                  <c:v>89.236999999999995</c:v>
                </c:pt>
                <c:pt idx="112">
                  <c:v>89.236999999999995</c:v>
                </c:pt>
                <c:pt idx="113">
                  <c:v>89.236999999999995</c:v>
                </c:pt>
                <c:pt idx="114">
                  <c:v>89.236999999999995</c:v>
                </c:pt>
                <c:pt idx="115">
                  <c:v>89.236999999999995</c:v>
                </c:pt>
                <c:pt idx="116">
                  <c:v>89.236999999999995</c:v>
                </c:pt>
                <c:pt idx="117">
                  <c:v>89.236999999999995</c:v>
                </c:pt>
                <c:pt idx="118">
                  <c:v>88.837000000000003</c:v>
                </c:pt>
                <c:pt idx="119">
                  <c:v>88.837000000000003</c:v>
                </c:pt>
                <c:pt idx="120">
                  <c:v>88.421999999999997</c:v>
                </c:pt>
                <c:pt idx="121">
                  <c:v>88.421999999999997</c:v>
                </c:pt>
                <c:pt idx="122">
                  <c:v>88.421999999999997</c:v>
                </c:pt>
                <c:pt idx="123">
                  <c:v>88.421999999999997</c:v>
                </c:pt>
                <c:pt idx="124">
                  <c:v>88.421999999999997</c:v>
                </c:pt>
                <c:pt idx="125">
                  <c:v>88.421999999999997</c:v>
                </c:pt>
                <c:pt idx="126">
                  <c:v>88.421999999999997</c:v>
                </c:pt>
                <c:pt idx="127">
                  <c:v>88.421999999999997</c:v>
                </c:pt>
                <c:pt idx="128">
                  <c:v>88.421999999999997</c:v>
                </c:pt>
                <c:pt idx="129">
                  <c:v>88.421999999999997</c:v>
                </c:pt>
                <c:pt idx="130">
                  <c:v>87.974999999999994</c:v>
                </c:pt>
                <c:pt idx="131">
                  <c:v>87.974999999999994</c:v>
                </c:pt>
                <c:pt idx="132">
                  <c:v>87.974999999999994</c:v>
                </c:pt>
                <c:pt idx="133">
                  <c:v>87.009</c:v>
                </c:pt>
                <c:pt idx="134">
                  <c:v>87.009</c:v>
                </c:pt>
                <c:pt idx="135">
                  <c:v>87.009</c:v>
                </c:pt>
                <c:pt idx="136">
                  <c:v>87.009</c:v>
                </c:pt>
                <c:pt idx="137">
                  <c:v>86.522999999999996</c:v>
                </c:pt>
                <c:pt idx="138">
                  <c:v>86.522999999999996</c:v>
                </c:pt>
                <c:pt idx="139">
                  <c:v>86.036000000000001</c:v>
                </c:pt>
                <c:pt idx="140">
                  <c:v>86.036000000000001</c:v>
                </c:pt>
                <c:pt idx="141">
                  <c:v>86.036000000000001</c:v>
                </c:pt>
                <c:pt idx="142">
                  <c:v>86.036000000000001</c:v>
                </c:pt>
                <c:pt idx="143">
                  <c:v>86.036000000000001</c:v>
                </c:pt>
                <c:pt idx="144">
                  <c:v>86.036000000000001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PTLD/Lymphoma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8074623520016811E-2"/>
              <c:y val="0.13146493961991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8063452139751016"/>
          <c:y val="1.5787301539945602E-2"/>
          <c:w val="0.49465192832676547"/>
          <c:h val="8.8102672984902208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5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06427653990091"/>
          <c:y val="8.6403032954214032E-2"/>
          <c:w val="0.63358230221222256"/>
          <c:h val="0.680263779527558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FE-4742-94BC-890908684ED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FE-4742-94BC-890908684ED1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EFE-4742-94BC-890908684ED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FE-4742-94BC-890908684ED1}"/>
              </c:ext>
            </c:extLst>
          </c:dPt>
          <c:dLbls>
            <c:dLbl>
              <c:idx val="1"/>
              <c:layout>
                <c:manualLayout>
                  <c:x val="0.2180403290934787"/>
                  <c:y val="-2.72727272727272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FE-4742-94BC-890908684ED1}"/>
                </c:ext>
              </c:extLst>
            </c:dLbl>
            <c:dLbl>
              <c:idx val="2"/>
              <c:layout>
                <c:manualLayout>
                  <c:x val="-2.4822695035460994E-2"/>
                  <c:y val="1.48148148148148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FE-4742-94BC-890908684ED1}"/>
                </c:ext>
              </c:extLst>
            </c:dLbl>
            <c:dLbl>
              <c:idx val="3"/>
              <c:layout>
                <c:manualLayout>
                  <c:x val="-4.6099290780141904E-2"/>
                  <c:y val="-5.5555555555555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FE-4742-94BC-890908684ED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CHD</c:v>
                </c:pt>
                <c:pt idx="1">
                  <c:v>DCM</c:v>
                </c:pt>
                <c:pt idx="2">
                  <c:v>Retransplant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0.59617428269999995</c:v>
                </c:pt>
                <c:pt idx="1">
                  <c:v>0.32731137090000001</c:v>
                </c:pt>
                <c:pt idx="2">
                  <c:v>8.5015939999999995E-3</c:v>
                </c:pt>
                <c:pt idx="3">
                  <c:v>6.8012752400000001E-2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FE-4742-94BC-890908684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904745313915"/>
          <c:y val="0.13100110765961248"/>
          <c:w val="0.85968051006900936"/>
          <c:h val="0.741914322015070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Cyclosporine use at discharge (N = 538)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99.81</c:v>
                </c:pt>
                <c:pt idx="9">
                  <c:v>99.81</c:v>
                </c:pt>
                <c:pt idx="10">
                  <c:v>99.616</c:v>
                </c:pt>
                <c:pt idx="11">
                  <c:v>99.616</c:v>
                </c:pt>
                <c:pt idx="12">
                  <c:v>99.42</c:v>
                </c:pt>
                <c:pt idx="13">
                  <c:v>99.221999999999994</c:v>
                </c:pt>
                <c:pt idx="14">
                  <c:v>99.221999999999994</c:v>
                </c:pt>
                <c:pt idx="15">
                  <c:v>99.221999999999994</c:v>
                </c:pt>
                <c:pt idx="16">
                  <c:v>99.221999999999994</c:v>
                </c:pt>
                <c:pt idx="17">
                  <c:v>99.221999999999994</c:v>
                </c:pt>
                <c:pt idx="18">
                  <c:v>99.221999999999994</c:v>
                </c:pt>
                <c:pt idx="19">
                  <c:v>99.019000000000005</c:v>
                </c:pt>
                <c:pt idx="20">
                  <c:v>98.814999999999998</c:v>
                </c:pt>
                <c:pt idx="21">
                  <c:v>98.814999999999998</c:v>
                </c:pt>
                <c:pt idx="22">
                  <c:v>98.814999999999998</c:v>
                </c:pt>
                <c:pt idx="23">
                  <c:v>98.814999999999998</c:v>
                </c:pt>
                <c:pt idx="24">
                  <c:v>98.814999999999998</c:v>
                </c:pt>
                <c:pt idx="25">
                  <c:v>98.603999999999999</c:v>
                </c:pt>
                <c:pt idx="26">
                  <c:v>98.603999999999999</c:v>
                </c:pt>
                <c:pt idx="27">
                  <c:v>98.603999999999999</c:v>
                </c:pt>
                <c:pt idx="28">
                  <c:v>98.603999999999999</c:v>
                </c:pt>
                <c:pt idx="29">
                  <c:v>98.603999999999999</c:v>
                </c:pt>
                <c:pt idx="30">
                  <c:v>98.603999999999999</c:v>
                </c:pt>
                <c:pt idx="31">
                  <c:v>98.603999999999999</c:v>
                </c:pt>
                <c:pt idx="32">
                  <c:v>98.603999999999999</c:v>
                </c:pt>
                <c:pt idx="33">
                  <c:v>98.603999999999999</c:v>
                </c:pt>
                <c:pt idx="34">
                  <c:v>98.603999999999999</c:v>
                </c:pt>
                <c:pt idx="35">
                  <c:v>98.603999999999999</c:v>
                </c:pt>
                <c:pt idx="36">
                  <c:v>98.379000000000005</c:v>
                </c:pt>
                <c:pt idx="37">
                  <c:v>98.379000000000005</c:v>
                </c:pt>
                <c:pt idx="38">
                  <c:v>98.379000000000005</c:v>
                </c:pt>
                <c:pt idx="39">
                  <c:v>98.379000000000005</c:v>
                </c:pt>
                <c:pt idx="40">
                  <c:v>98.379000000000005</c:v>
                </c:pt>
                <c:pt idx="41">
                  <c:v>98.379000000000005</c:v>
                </c:pt>
                <c:pt idx="42">
                  <c:v>98.379000000000005</c:v>
                </c:pt>
                <c:pt idx="43">
                  <c:v>98.379000000000005</c:v>
                </c:pt>
                <c:pt idx="44">
                  <c:v>98.379000000000005</c:v>
                </c:pt>
                <c:pt idx="45">
                  <c:v>98.379000000000005</c:v>
                </c:pt>
                <c:pt idx="46">
                  <c:v>97.896000000000001</c:v>
                </c:pt>
                <c:pt idx="47">
                  <c:v>97.653999999999996</c:v>
                </c:pt>
                <c:pt idx="48">
                  <c:v>97.653999999999996</c:v>
                </c:pt>
                <c:pt idx="49">
                  <c:v>97.653999999999996</c:v>
                </c:pt>
                <c:pt idx="50">
                  <c:v>97.653999999999996</c:v>
                </c:pt>
                <c:pt idx="51">
                  <c:v>97.653999999999996</c:v>
                </c:pt>
                <c:pt idx="52">
                  <c:v>97.653999999999996</c:v>
                </c:pt>
                <c:pt idx="53">
                  <c:v>97.653999999999996</c:v>
                </c:pt>
                <c:pt idx="54">
                  <c:v>97.653999999999996</c:v>
                </c:pt>
                <c:pt idx="55">
                  <c:v>97.653999999999996</c:v>
                </c:pt>
                <c:pt idx="56">
                  <c:v>97.653999999999996</c:v>
                </c:pt>
                <c:pt idx="57">
                  <c:v>97.653999999999996</c:v>
                </c:pt>
                <c:pt idx="58">
                  <c:v>97.653999999999996</c:v>
                </c:pt>
                <c:pt idx="59">
                  <c:v>97.391000000000005</c:v>
                </c:pt>
                <c:pt idx="60">
                  <c:v>97.391000000000005</c:v>
                </c:pt>
                <c:pt idx="61">
                  <c:v>97.119</c:v>
                </c:pt>
                <c:pt idx="62">
                  <c:v>96.843999999999994</c:v>
                </c:pt>
                <c:pt idx="63">
                  <c:v>96.843999999999994</c:v>
                </c:pt>
                <c:pt idx="64">
                  <c:v>96.843999999999994</c:v>
                </c:pt>
                <c:pt idx="65">
                  <c:v>96.843999999999994</c:v>
                </c:pt>
                <c:pt idx="66">
                  <c:v>96.843999999999994</c:v>
                </c:pt>
                <c:pt idx="67">
                  <c:v>96.843999999999994</c:v>
                </c:pt>
                <c:pt idx="68">
                  <c:v>96.843999999999994</c:v>
                </c:pt>
                <c:pt idx="69">
                  <c:v>96.287000000000006</c:v>
                </c:pt>
                <c:pt idx="70">
                  <c:v>96.287000000000006</c:v>
                </c:pt>
                <c:pt idx="71">
                  <c:v>96.004999999999995</c:v>
                </c:pt>
                <c:pt idx="72">
                  <c:v>95.424999999999997</c:v>
                </c:pt>
                <c:pt idx="73">
                  <c:v>95.424999999999997</c:v>
                </c:pt>
                <c:pt idx="74">
                  <c:v>95.122</c:v>
                </c:pt>
                <c:pt idx="75">
                  <c:v>95.122</c:v>
                </c:pt>
                <c:pt idx="76">
                  <c:v>95.122</c:v>
                </c:pt>
                <c:pt idx="77">
                  <c:v>95.122</c:v>
                </c:pt>
                <c:pt idx="78">
                  <c:v>95.122</c:v>
                </c:pt>
                <c:pt idx="79">
                  <c:v>95.122</c:v>
                </c:pt>
                <c:pt idx="80">
                  <c:v>95.122</c:v>
                </c:pt>
                <c:pt idx="81">
                  <c:v>95.122</c:v>
                </c:pt>
                <c:pt idx="82">
                  <c:v>94.802999999999997</c:v>
                </c:pt>
                <c:pt idx="83">
                  <c:v>94.478999999999999</c:v>
                </c:pt>
                <c:pt idx="84">
                  <c:v>94.478999999999999</c:v>
                </c:pt>
                <c:pt idx="85">
                  <c:v>94.478999999999999</c:v>
                </c:pt>
                <c:pt idx="86">
                  <c:v>94.478999999999999</c:v>
                </c:pt>
                <c:pt idx="87">
                  <c:v>94.138999999999996</c:v>
                </c:pt>
                <c:pt idx="88">
                  <c:v>93.799000000000007</c:v>
                </c:pt>
                <c:pt idx="89">
                  <c:v>93.799000000000007</c:v>
                </c:pt>
                <c:pt idx="90">
                  <c:v>93.457999999999998</c:v>
                </c:pt>
                <c:pt idx="91">
                  <c:v>93.114999999999995</c:v>
                </c:pt>
                <c:pt idx="92">
                  <c:v>93.114999999999995</c:v>
                </c:pt>
                <c:pt idx="93">
                  <c:v>93.114999999999995</c:v>
                </c:pt>
                <c:pt idx="94">
                  <c:v>93.114999999999995</c:v>
                </c:pt>
                <c:pt idx="95">
                  <c:v>92.756</c:v>
                </c:pt>
                <c:pt idx="96">
                  <c:v>92.756</c:v>
                </c:pt>
                <c:pt idx="97">
                  <c:v>92.756</c:v>
                </c:pt>
                <c:pt idx="98">
                  <c:v>92.756</c:v>
                </c:pt>
                <c:pt idx="99">
                  <c:v>92.756</c:v>
                </c:pt>
                <c:pt idx="100">
                  <c:v>92.756</c:v>
                </c:pt>
                <c:pt idx="101">
                  <c:v>92.756</c:v>
                </c:pt>
                <c:pt idx="102">
                  <c:v>92.756</c:v>
                </c:pt>
                <c:pt idx="103">
                  <c:v>92.756</c:v>
                </c:pt>
                <c:pt idx="104">
                  <c:v>92.366</c:v>
                </c:pt>
                <c:pt idx="105">
                  <c:v>92.366</c:v>
                </c:pt>
                <c:pt idx="106">
                  <c:v>92.366</c:v>
                </c:pt>
                <c:pt idx="107">
                  <c:v>92.366</c:v>
                </c:pt>
                <c:pt idx="108">
                  <c:v>92.366</c:v>
                </c:pt>
                <c:pt idx="109">
                  <c:v>91.945999999999998</c:v>
                </c:pt>
                <c:pt idx="110">
                  <c:v>91.527000000000001</c:v>
                </c:pt>
                <c:pt idx="111">
                  <c:v>91.527000000000001</c:v>
                </c:pt>
                <c:pt idx="112">
                  <c:v>91.102999999999994</c:v>
                </c:pt>
                <c:pt idx="113">
                  <c:v>91.102999999999994</c:v>
                </c:pt>
                <c:pt idx="114">
                  <c:v>91.102999999999994</c:v>
                </c:pt>
                <c:pt idx="115">
                  <c:v>91.102999999999994</c:v>
                </c:pt>
                <c:pt idx="116">
                  <c:v>91.102999999999994</c:v>
                </c:pt>
                <c:pt idx="117">
                  <c:v>91.102999999999994</c:v>
                </c:pt>
                <c:pt idx="118">
                  <c:v>90.667000000000002</c:v>
                </c:pt>
                <c:pt idx="119">
                  <c:v>90.667000000000002</c:v>
                </c:pt>
                <c:pt idx="120">
                  <c:v>90.667000000000002</c:v>
                </c:pt>
                <c:pt idx="121">
                  <c:v>90.667000000000002</c:v>
                </c:pt>
                <c:pt idx="122">
                  <c:v>90.667000000000002</c:v>
                </c:pt>
                <c:pt idx="123">
                  <c:v>90.667000000000002</c:v>
                </c:pt>
                <c:pt idx="124">
                  <c:v>90.667000000000002</c:v>
                </c:pt>
                <c:pt idx="125">
                  <c:v>90.667000000000002</c:v>
                </c:pt>
                <c:pt idx="126">
                  <c:v>90.667000000000002</c:v>
                </c:pt>
                <c:pt idx="127">
                  <c:v>90.667000000000002</c:v>
                </c:pt>
                <c:pt idx="128">
                  <c:v>90.667000000000002</c:v>
                </c:pt>
                <c:pt idx="129">
                  <c:v>90.177000000000007</c:v>
                </c:pt>
                <c:pt idx="130">
                  <c:v>89.676000000000002</c:v>
                </c:pt>
                <c:pt idx="131">
                  <c:v>89.676000000000002</c:v>
                </c:pt>
                <c:pt idx="132">
                  <c:v>89.676000000000002</c:v>
                </c:pt>
                <c:pt idx="133">
                  <c:v>89.676000000000002</c:v>
                </c:pt>
                <c:pt idx="134">
                  <c:v>89.676000000000002</c:v>
                </c:pt>
                <c:pt idx="135">
                  <c:v>89.676000000000002</c:v>
                </c:pt>
                <c:pt idx="136">
                  <c:v>89.114999999999995</c:v>
                </c:pt>
                <c:pt idx="137">
                  <c:v>88.555000000000007</c:v>
                </c:pt>
                <c:pt idx="138">
                  <c:v>87.994</c:v>
                </c:pt>
                <c:pt idx="139">
                  <c:v>87.433999999999997</c:v>
                </c:pt>
                <c:pt idx="140">
                  <c:v>87.433999999999997</c:v>
                </c:pt>
                <c:pt idx="141">
                  <c:v>87.433999999999997</c:v>
                </c:pt>
                <c:pt idx="142">
                  <c:v>87.433999999999997</c:v>
                </c:pt>
                <c:pt idx="143">
                  <c:v>87.433999999999997</c:v>
                </c:pt>
                <c:pt idx="144">
                  <c:v>87.433999999999997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Tacrolimus use at discharge (N = 1,021)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99.902000000000001</c:v>
                </c:pt>
                <c:pt idx="5">
                  <c:v>99.802999999999997</c:v>
                </c:pt>
                <c:pt idx="6">
                  <c:v>99.703999999999994</c:v>
                </c:pt>
                <c:pt idx="7">
                  <c:v>99.605000000000004</c:v>
                </c:pt>
                <c:pt idx="8">
                  <c:v>99.605000000000004</c:v>
                </c:pt>
                <c:pt idx="9">
                  <c:v>99.504000000000005</c:v>
                </c:pt>
                <c:pt idx="10">
                  <c:v>99.403000000000006</c:v>
                </c:pt>
                <c:pt idx="11">
                  <c:v>99.197000000000003</c:v>
                </c:pt>
                <c:pt idx="12">
                  <c:v>98.99</c:v>
                </c:pt>
                <c:pt idx="13">
                  <c:v>98.771000000000001</c:v>
                </c:pt>
                <c:pt idx="14">
                  <c:v>98.771000000000001</c:v>
                </c:pt>
                <c:pt idx="15">
                  <c:v>98.543999999999997</c:v>
                </c:pt>
                <c:pt idx="16">
                  <c:v>98.316999999999993</c:v>
                </c:pt>
                <c:pt idx="17">
                  <c:v>98.316999999999993</c:v>
                </c:pt>
                <c:pt idx="18">
                  <c:v>98.201999999999998</c:v>
                </c:pt>
                <c:pt idx="19">
                  <c:v>98.085999999999999</c:v>
                </c:pt>
                <c:pt idx="20">
                  <c:v>98.085999999999999</c:v>
                </c:pt>
                <c:pt idx="21">
                  <c:v>97.852999999999994</c:v>
                </c:pt>
                <c:pt idx="22">
                  <c:v>97.734999999999999</c:v>
                </c:pt>
                <c:pt idx="23">
                  <c:v>97.734999999999999</c:v>
                </c:pt>
                <c:pt idx="24">
                  <c:v>97.611999999999995</c:v>
                </c:pt>
                <c:pt idx="25">
                  <c:v>97.611999999999995</c:v>
                </c:pt>
                <c:pt idx="26">
                  <c:v>97.340999999999994</c:v>
                </c:pt>
                <c:pt idx="27">
                  <c:v>97.340999999999994</c:v>
                </c:pt>
                <c:pt idx="28">
                  <c:v>97.203999999999994</c:v>
                </c:pt>
                <c:pt idx="29">
                  <c:v>97.203999999999994</c:v>
                </c:pt>
                <c:pt idx="30">
                  <c:v>96.93</c:v>
                </c:pt>
                <c:pt idx="31">
                  <c:v>96.655000000000001</c:v>
                </c:pt>
                <c:pt idx="32">
                  <c:v>96.655000000000001</c:v>
                </c:pt>
                <c:pt idx="33">
                  <c:v>96.515000000000001</c:v>
                </c:pt>
                <c:pt idx="34">
                  <c:v>96.373999999999995</c:v>
                </c:pt>
                <c:pt idx="35">
                  <c:v>96.228999999999999</c:v>
                </c:pt>
                <c:pt idx="36">
                  <c:v>95.927000000000007</c:v>
                </c:pt>
                <c:pt idx="37">
                  <c:v>95.613</c:v>
                </c:pt>
                <c:pt idx="38">
                  <c:v>95.450999999999993</c:v>
                </c:pt>
                <c:pt idx="39">
                  <c:v>95.450999999999993</c:v>
                </c:pt>
                <c:pt idx="40">
                  <c:v>95.450999999999993</c:v>
                </c:pt>
                <c:pt idx="41">
                  <c:v>94.956000000000003</c:v>
                </c:pt>
                <c:pt idx="42">
                  <c:v>94.79</c:v>
                </c:pt>
                <c:pt idx="43">
                  <c:v>94.457999999999998</c:v>
                </c:pt>
                <c:pt idx="44">
                  <c:v>94.457999999999998</c:v>
                </c:pt>
                <c:pt idx="45">
                  <c:v>94.290999999999997</c:v>
                </c:pt>
                <c:pt idx="46">
                  <c:v>94.290999999999997</c:v>
                </c:pt>
                <c:pt idx="47">
                  <c:v>93.936999999999998</c:v>
                </c:pt>
                <c:pt idx="48">
                  <c:v>93.936999999999998</c:v>
                </c:pt>
                <c:pt idx="49">
                  <c:v>93.936999999999998</c:v>
                </c:pt>
                <c:pt idx="50">
                  <c:v>93.74</c:v>
                </c:pt>
                <c:pt idx="51">
                  <c:v>93.74</c:v>
                </c:pt>
                <c:pt idx="52">
                  <c:v>93.74</c:v>
                </c:pt>
                <c:pt idx="53">
                  <c:v>93.74</c:v>
                </c:pt>
                <c:pt idx="54">
                  <c:v>93.74</c:v>
                </c:pt>
                <c:pt idx="55">
                  <c:v>93.74</c:v>
                </c:pt>
                <c:pt idx="56">
                  <c:v>93.537999999999997</c:v>
                </c:pt>
                <c:pt idx="57">
                  <c:v>93.537999999999997</c:v>
                </c:pt>
                <c:pt idx="58">
                  <c:v>93.328000000000003</c:v>
                </c:pt>
                <c:pt idx="59">
                  <c:v>93.328000000000003</c:v>
                </c:pt>
                <c:pt idx="60">
                  <c:v>93.328000000000003</c:v>
                </c:pt>
                <c:pt idx="61">
                  <c:v>93.093000000000004</c:v>
                </c:pt>
                <c:pt idx="62">
                  <c:v>92.855000000000004</c:v>
                </c:pt>
                <c:pt idx="63">
                  <c:v>92.376000000000005</c:v>
                </c:pt>
                <c:pt idx="64">
                  <c:v>92.135999999999996</c:v>
                </c:pt>
                <c:pt idx="65">
                  <c:v>92.135999999999996</c:v>
                </c:pt>
                <c:pt idx="66">
                  <c:v>92.135999999999996</c:v>
                </c:pt>
                <c:pt idx="67">
                  <c:v>92.135999999999996</c:v>
                </c:pt>
                <c:pt idx="68">
                  <c:v>92.135999999999996</c:v>
                </c:pt>
                <c:pt idx="69">
                  <c:v>92.135999999999996</c:v>
                </c:pt>
                <c:pt idx="70">
                  <c:v>92.135999999999996</c:v>
                </c:pt>
                <c:pt idx="71">
                  <c:v>91.884</c:v>
                </c:pt>
                <c:pt idx="72">
                  <c:v>91.884</c:v>
                </c:pt>
                <c:pt idx="73">
                  <c:v>91.605000000000004</c:v>
                </c:pt>
                <c:pt idx="74">
                  <c:v>91.605000000000004</c:v>
                </c:pt>
                <c:pt idx="75">
                  <c:v>91.605000000000004</c:v>
                </c:pt>
                <c:pt idx="76">
                  <c:v>91.317999999999998</c:v>
                </c:pt>
                <c:pt idx="77">
                  <c:v>91.317999999999998</c:v>
                </c:pt>
                <c:pt idx="78">
                  <c:v>91.317999999999998</c:v>
                </c:pt>
                <c:pt idx="79">
                  <c:v>91.317999999999998</c:v>
                </c:pt>
                <c:pt idx="80">
                  <c:v>91.317999999999998</c:v>
                </c:pt>
                <c:pt idx="81">
                  <c:v>90.727999999999994</c:v>
                </c:pt>
                <c:pt idx="82">
                  <c:v>90.126999999999995</c:v>
                </c:pt>
                <c:pt idx="83">
                  <c:v>89.811999999999998</c:v>
                </c:pt>
                <c:pt idx="84">
                  <c:v>89.811999999999998</c:v>
                </c:pt>
                <c:pt idx="85">
                  <c:v>89.811999999999998</c:v>
                </c:pt>
                <c:pt idx="86">
                  <c:v>89.453999999999994</c:v>
                </c:pt>
                <c:pt idx="87">
                  <c:v>89.453999999999994</c:v>
                </c:pt>
                <c:pt idx="88">
                  <c:v>89.453999999999994</c:v>
                </c:pt>
                <c:pt idx="89">
                  <c:v>89.453999999999994</c:v>
                </c:pt>
                <c:pt idx="90">
                  <c:v>89.096000000000004</c:v>
                </c:pt>
                <c:pt idx="91">
                  <c:v>89.096000000000004</c:v>
                </c:pt>
                <c:pt idx="92">
                  <c:v>88.738</c:v>
                </c:pt>
                <c:pt idx="93">
                  <c:v>88.738</c:v>
                </c:pt>
                <c:pt idx="94">
                  <c:v>88.738</c:v>
                </c:pt>
                <c:pt idx="95">
                  <c:v>88.738</c:v>
                </c:pt>
                <c:pt idx="96">
                  <c:v>88.738</c:v>
                </c:pt>
                <c:pt idx="97">
                  <c:v>88.738</c:v>
                </c:pt>
                <c:pt idx="98">
                  <c:v>88.738</c:v>
                </c:pt>
                <c:pt idx="99">
                  <c:v>88.738</c:v>
                </c:pt>
                <c:pt idx="100">
                  <c:v>88.738</c:v>
                </c:pt>
                <c:pt idx="101">
                  <c:v>88.738</c:v>
                </c:pt>
                <c:pt idx="102">
                  <c:v>88.738</c:v>
                </c:pt>
                <c:pt idx="103">
                  <c:v>88.29</c:v>
                </c:pt>
                <c:pt idx="104">
                  <c:v>88.29</c:v>
                </c:pt>
                <c:pt idx="105">
                  <c:v>88.29</c:v>
                </c:pt>
                <c:pt idx="106">
                  <c:v>88.29</c:v>
                </c:pt>
                <c:pt idx="107">
                  <c:v>88.29</c:v>
                </c:pt>
                <c:pt idx="108">
                  <c:v>88.29</c:v>
                </c:pt>
                <c:pt idx="109">
                  <c:v>88.29</c:v>
                </c:pt>
                <c:pt idx="110">
                  <c:v>88.29</c:v>
                </c:pt>
                <c:pt idx="111">
                  <c:v>88.29</c:v>
                </c:pt>
                <c:pt idx="112">
                  <c:v>88.29</c:v>
                </c:pt>
                <c:pt idx="113">
                  <c:v>88.29</c:v>
                </c:pt>
                <c:pt idx="114">
                  <c:v>88.29</c:v>
                </c:pt>
                <c:pt idx="115">
                  <c:v>87.664000000000001</c:v>
                </c:pt>
                <c:pt idx="116">
                  <c:v>87.664000000000001</c:v>
                </c:pt>
                <c:pt idx="117">
                  <c:v>87.664000000000001</c:v>
                </c:pt>
                <c:pt idx="118">
                  <c:v>87.664000000000001</c:v>
                </c:pt>
                <c:pt idx="119">
                  <c:v>87.664000000000001</c:v>
                </c:pt>
                <c:pt idx="120">
                  <c:v>87.664000000000001</c:v>
                </c:pt>
                <c:pt idx="121">
                  <c:v>87.664000000000001</c:v>
                </c:pt>
                <c:pt idx="122">
                  <c:v>87.664000000000001</c:v>
                </c:pt>
                <c:pt idx="123">
                  <c:v>87.664000000000001</c:v>
                </c:pt>
                <c:pt idx="124">
                  <c:v>87.664000000000001</c:v>
                </c:pt>
                <c:pt idx="125">
                  <c:v>87.664000000000001</c:v>
                </c:pt>
                <c:pt idx="126">
                  <c:v>87.664000000000001</c:v>
                </c:pt>
                <c:pt idx="127">
                  <c:v>87.664000000000001</c:v>
                </c:pt>
                <c:pt idx="128">
                  <c:v>87.664000000000001</c:v>
                </c:pt>
                <c:pt idx="129">
                  <c:v>87.664000000000001</c:v>
                </c:pt>
                <c:pt idx="130">
                  <c:v>87.664000000000001</c:v>
                </c:pt>
                <c:pt idx="131">
                  <c:v>87.664000000000001</c:v>
                </c:pt>
                <c:pt idx="132">
                  <c:v>87.664000000000001</c:v>
                </c:pt>
                <c:pt idx="133">
                  <c:v>87.664000000000001</c:v>
                </c:pt>
                <c:pt idx="134">
                  <c:v>87.664000000000001</c:v>
                </c:pt>
                <c:pt idx="135">
                  <c:v>87.664000000000001</c:v>
                </c:pt>
                <c:pt idx="136">
                  <c:v>87.664000000000001</c:v>
                </c:pt>
                <c:pt idx="137">
                  <c:v>87.664000000000001</c:v>
                </c:pt>
                <c:pt idx="138">
                  <c:v>87.664000000000001</c:v>
                </c:pt>
                <c:pt idx="139">
                  <c:v>87.664000000000001</c:v>
                </c:pt>
                <c:pt idx="140">
                  <c:v>87.664000000000001</c:v>
                </c:pt>
                <c:pt idx="141">
                  <c:v>87.664000000000001</c:v>
                </c:pt>
                <c:pt idx="142">
                  <c:v>87.664000000000001</c:v>
                </c:pt>
                <c:pt idx="143">
                  <c:v>87.664000000000001</c:v>
                </c:pt>
                <c:pt idx="144">
                  <c:v>87.664000000000001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PTLD/Lymphoma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7225445503522588E-2"/>
              <c:y val="0.118697468642789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5655839895013124"/>
          <c:y val="1.5320965172550863E-2"/>
          <c:w val="0.73732171225307364"/>
          <c:h val="9.7878250735870226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7183780057798E-2"/>
          <c:y val="0.12675238515374918"/>
          <c:w val="0.29827929889445642"/>
          <c:h val="0.753855363428685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1990-1999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99.804000000000002</c:v>
                </c:pt>
                <c:pt idx="13">
                  <c:v>99.215999999999994</c:v>
                </c:pt>
                <c:pt idx="14">
                  <c:v>99.02</c:v>
                </c:pt>
                <c:pt idx="15">
                  <c:v>98.429000000000002</c:v>
                </c:pt>
                <c:pt idx="16">
                  <c:v>97.837000000000003</c:v>
                </c:pt>
                <c:pt idx="17">
                  <c:v>97.837000000000003</c:v>
                </c:pt>
                <c:pt idx="18">
                  <c:v>97.048000000000002</c:v>
                </c:pt>
                <c:pt idx="19">
                  <c:v>96.850999999999999</c:v>
                </c:pt>
                <c:pt idx="20">
                  <c:v>96.061999999999998</c:v>
                </c:pt>
                <c:pt idx="21">
                  <c:v>95.863</c:v>
                </c:pt>
                <c:pt idx="22">
                  <c:v>95.665000000000006</c:v>
                </c:pt>
                <c:pt idx="23">
                  <c:v>94.472999999999999</c:v>
                </c:pt>
                <c:pt idx="24">
                  <c:v>94.472999999999999</c:v>
                </c:pt>
                <c:pt idx="25">
                  <c:v>94.075000000000003</c:v>
                </c:pt>
                <c:pt idx="26">
                  <c:v>93.876000000000005</c:v>
                </c:pt>
                <c:pt idx="27">
                  <c:v>93.676000000000002</c:v>
                </c:pt>
                <c:pt idx="28">
                  <c:v>93.475999999999999</c:v>
                </c:pt>
                <c:pt idx="29">
                  <c:v>93.475999999999999</c:v>
                </c:pt>
                <c:pt idx="30">
                  <c:v>93.075999999999993</c:v>
                </c:pt>
                <c:pt idx="31">
                  <c:v>92.676000000000002</c:v>
                </c:pt>
                <c:pt idx="32">
                  <c:v>92.676000000000002</c:v>
                </c:pt>
                <c:pt idx="33">
                  <c:v>92.676000000000002</c:v>
                </c:pt>
                <c:pt idx="34">
                  <c:v>92.275000000000006</c:v>
                </c:pt>
                <c:pt idx="35">
                  <c:v>92.073999999999998</c:v>
                </c:pt>
                <c:pt idx="36">
                  <c:v>91.872</c:v>
                </c:pt>
                <c:pt idx="37">
                  <c:v>91.67</c:v>
                </c:pt>
                <c:pt idx="38">
                  <c:v>91.67</c:v>
                </c:pt>
                <c:pt idx="39">
                  <c:v>90.856999999999999</c:v>
                </c:pt>
                <c:pt idx="40">
                  <c:v>90.856999999999999</c:v>
                </c:pt>
                <c:pt idx="41">
                  <c:v>90.856999999999999</c:v>
                </c:pt>
                <c:pt idx="42">
                  <c:v>90.653000000000006</c:v>
                </c:pt>
                <c:pt idx="43">
                  <c:v>90.653000000000006</c:v>
                </c:pt>
                <c:pt idx="44">
                  <c:v>90.653000000000006</c:v>
                </c:pt>
                <c:pt idx="45">
                  <c:v>90.04</c:v>
                </c:pt>
                <c:pt idx="46">
                  <c:v>89.427999999999997</c:v>
                </c:pt>
                <c:pt idx="47">
                  <c:v>89.427999999999997</c:v>
                </c:pt>
                <c:pt idx="48">
                  <c:v>89.427999999999997</c:v>
                </c:pt>
                <c:pt idx="49">
                  <c:v>89.427999999999997</c:v>
                </c:pt>
                <c:pt idx="50">
                  <c:v>89.222999999999999</c:v>
                </c:pt>
                <c:pt idx="51">
                  <c:v>88.811999999999998</c:v>
                </c:pt>
                <c:pt idx="52">
                  <c:v>88.811999999999998</c:v>
                </c:pt>
                <c:pt idx="53">
                  <c:v>88.811999999999998</c:v>
                </c:pt>
                <c:pt idx="54">
                  <c:v>88.811999999999998</c:v>
                </c:pt>
                <c:pt idx="55">
                  <c:v>88.811999999999998</c:v>
                </c:pt>
                <c:pt idx="56">
                  <c:v>88.397999999999996</c:v>
                </c:pt>
                <c:pt idx="57">
                  <c:v>88.397999999999996</c:v>
                </c:pt>
                <c:pt idx="58">
                  <c:v>88.397999999999996</c:v>
                </c:pt>
                <c:pt idx="59">
                  <c:v>88.19</c:v>
                </c:pt>
                <c:pt idx="60">
                  <c:v>88.19</c:v>
                </c:pt>
                <c:pt idx="61">
                  <c:v>88.19</c:v>
                </c:pt>
                <c:pt idx="62">
                  <c:v>88.19</c:v>
                </c:pt>
                <c:pt idx="63">
                  <c:v>87.98</c:v>
                </c:pt>
                <c:pt idx="64">
                  <c:v>87.98</c:v>
                </c:pt>
                <c:pt idx="65">
                  <c:v>87.56</c:v>
                </c:pt>
                <c:pt idx="66">
                  <c:v>87.56</c:v>
                </c:pt>
                <c:pt idx="67">
                  <c:v>87.35</c:v>
                </c:pt>
                <c:pt idx="68">
                  <c:v>87.35</c:v>
                </c:pt>
                <c:pt idx="69">
                  <c:v>87.35</c:v>
                </c:pt>
                <c:pt idx="70">
                  <c:v>87.35</c:v>
                </c:pt>
                <c:pt idx="71">
                  <c:v>87.35</c:v>
                </c:pt>
                <c:pt idx="72">
                  <c:v>87.35</c:v>
                </c:pt>
                <c:pt idx="73">
                  <c:v>87.137</c:v>
                </c:pt>
                <c:pt idx="74">
                  <c:v>87.137</c:v>
                </c:pt>
                <c:pt idx="75">
                  <c:v>86.71</c:v>
                </c:pt>
                <c:pt idx="76">
                  <c:v>86.495999999999995</c:v>
                </c:pt>
                <c:pt idx="77">
                  <c:v>86.283000000000001</c:v>
                </c:pt>
                <c:pt idx="78">
                  <c:v>86.283000000000001</c:v>
                </c:pt>
                <c:pt idx="79">
                  <c:v>86.283000000000001</c:v>
                </c:pt>
                <c:pt idx="80">
                  <c:v>86.283000000000001</c:v>
                </c:pt>
                <c:pt idx="81">
                  <c:v>86.283000000000001</c:v>
                </c:pt>
                <c:pt idx="82">
                  <c:v>86.283000000000001</c:v>
                </c:pt>
                <c:pt idx="83">
                  <c:v>86.283000000000001</c:v>
                </c:pt>
                <c:pt idx="84">
                  <c:v>86.283000000000001</c:v>
                </c:pt>
                <c:pt idx="85">
                  <c:v>86.283000000000001</c:v>
                </c:pt>
                <c:pt idx="86">
                  <c:v>86.066000000000003</c:v>
                </c:pt>
                <c:pt idx="87">
                  <c:v>86.066000000000003</c:v>
                </c:pt>
                <c:pt idx="88">
                  <c:v>85.631</c:v>
                </c:pt>
                <c:pt idx="89">
                  <c:v>84.762</c:v>
                </c:pt>
                <c:pt idx="90">
                  <c:v>84.762</c:v>
                </c:pt>
                <c:pt idx="91">
                  <c:v>84.545000000000002</c:v>
                </c:pt>
                <c:pt idx="92">
                  <c:v>84.545000000000002</c:v>
                </c:pt>
                <c:pt idx="93">
                  <c:v>84.325999999999993</c:v>
                </c:pt>
                <c:pt idx="94">
                  <c:v>84.106999999999999</c:v>
                </c:pt>
                <c:pt idx="95">
                  <c:v>83.888000000000005</c:v>
                </c:pt>
                <c:pt idx="96">
                  <c:v>83.668000000000006</c:v>
                </c:pt>
                <c:pt idx="97">
                  <c:v>83.668000000000006</c:v>
                </c:pt>
                <c:pt idx="98">
                  <c:v>83.447000000000003</c:v>
                </c:pt>
                <c:pt idx="99">
                  <c:v>83.447000000000003</c:v>
                </c:pt>
                <c:pt idx="100">
                  <c:v>83.447000000000003</c:v>
                </c:pt>
                <c:pt idx="101">
                  <c:v>83.006</c:v>
                </c:pt>
                <c:pt idx="102">
                  <c:v>83.006</c:v>
                </c:pt>
                <c:pt idx="103">
                  <c:v>83.006</c:v>
                </c:pt>
                <c:pt idx="104">
                  <c:v>83.006</c:v>
                </c:pt>
                <c:pt idx="105">
                  <c:v>83.006</c:v>
                </c:pt>
                <c:pt idx="106">
                  <c:v>83.006</c:v>
                </c:pt>
                <c:pt idx="107">
                  <c:v>83.006</c:v>
                </c:pt>
                <c:pt idx="108">
                  <c:v>82.784999999999997</c:v>
                </c:pt>
                <c:pt idx="109">
                  <c:v>82.561999999999998</c:v>
                </c:pt>
                <c:pt idx="110">
                  <c:v>82.34</c:v>
                </c:pt>
                <c:pt idx="111">
                  <c:v>81.444999999999993</c:v>
                </c:pt>
                <c:pt idx="112">
                  <c:v>81.221000000000004</c:v>
                </c:pt>
                <c:pt idx="113">
                  <c:v>80.997</c:v>
                </c:pt>
                <c:pt idx="114">
                  <c:v>80.997</c:v>
                </c:pt>
                <c:pt idx="115">
                  <c:v>80.774000000000001</c:v>
                </c:pt>
                <c:pt idx="116">
                  <c:v>80.774000000000001</c:v>
                </c:pt>
                <c:pt idx="117">
                  <c:v>80.546999999999997</c:v>
                </c:pt>
                <c:pt idx="118">
                  <c:v>80.546999999999997</c:v>
                </c:pt>
                <c:pt idx="119">
                  <c:v>80.319000000000003</c:v>
                </c:pt>
                <c:pt idx="120">
                  <c:v>80.319000000000003</c:v>
                </c:pt>
                <c:pt idx="121">
                  <c:v>80.090999999999994</c:v>
                </c:pt>
                <c:pt idx="122">
                  <c:v>79.861999999999995</c:v>
                </c:pt>
                <c:pt idx="123">
                  <c:v>79.861999999999995</c:v>
                </c:pt>
                <c:pt idx="124">
                  <c:v>79.861999999999995</c:v>
                </c:pt>
                <c:pt idx="125">
                  <c:v>79.861999999999995</c:v>
                </c:pt>
                <c:pt idx="126">
                  <c:v>79.632000000000005</c:v>
                </c:pt>
                <c:pt idx="127">
                  <c:v>79.632000000000005</c:v>
                </c:pt>
                <c:pt idx="128">
                  <c:v>79.632000000000005</c:v>
                </c:pt>
                <c:pt idx="129">
                  <c:v>79.632000000000005</c:v>
                </c:pt>
                <c:pt idx="130">
                  <c:v>79.632000000000005</c:v>
                </c:pt>
                <c:pt idx="131">
                  <c:v>79.632000000000005</c:v>
                </c:pt>
                <c:pt idx="132">
                  <c:v>79.632000000000005</c:v>
                </c:pt>
                <c:pt idx="133">
                  <c:v>79.632000000000005</c:v>
                </c:pt>
                <c:pt idx="134">
                  <c:v>78.930999999999997</c:v>
                </c:pt>
                <c:pt idx="135">
                  <c:v>78.930999999999997</c:v>
                </c:pt>
                <c:pt idx="136">
                  <c:v>78.457999999999998</c:v>
                </c:pt>
                <c:pt idx="137">
                  <c:v>78.457999999999998</c:v>
                </c:pt>
                <c:pt idx="138">
                  <c:v>78.22</c:v>
                </c:pt>
                <c:pt idx="139">
                  <c:v>78.22</c:v>
                </c:pt>
                <c:pt idx="140">
                  <c:v>78.22</c:v>
                </c:pt>
                <c:pt idx="141">
                  <c:v>77.980999999999995</c:v>
                </c:pt>
                <c:pt idx="142">
                  <c:v>77.980999999999995</c:v>
                </c:pt>
                <c:pt idx="143">
                  <c:v>77.980999999999995</c:v>
                </c:pt>
                <c:pt idx="144">
                  <c:v>77.980999999999995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3-4057-88BB-3C791B2DE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2000-2009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99.162000000000006</c:v>
                </c:pt>
                <c:pt idx="14">
                  <c:v>98.950999999999993</c:v>
                </c:pt>
                <c:pt idx="15">
                  <c:v>98.53</c:v>
                </c:pt>
                <c:pt idx="16">
                  <c:v>98.32</c:v>
                </c:pt>
                <c:pt idx="17">
                  <c:v>98.108999999999995</c:v>
                </c:pt>
                <c:pt idx="18">
                  <c:v>97.897999999999996</c:v>
                </c:pt>
                <c:pt idx="19">
                  <c:v>97.052000000000007</c:v>
                </c:pt>
                <c:pt idx="20">
                  <c:v>96.84</c:v>
                </c:pt>
                <c:pt idx="21">
                  <c:v>96.84</c:v>
                </c:pt>
                <c:pt idx="22">
                  <c:v>96.628</c:v>
                </c:pt>
                <c:pt idx="23">
                  <c:v>96.201999999999998</c:v>
                </c:pt>
                <c:pt idx="24">
                  <c:v>95.989000000000004</c:v>
                </c:pt>
                <c:pt idx="25">
                  <c:v>95.563000000000002</c:v>
                </c:pt>
                <c:pt idx="26">
                  <c:v>95.349000000000004</c:v>
                </c:pt>
                <c:pt idx="27">
                  <c:v>94.492000000000004</c:v>
                </c:pt>
                <c:pt idx="28">
                  <c:v>94.492000000000004</c:v>
                </c:pt>
                <c:pt idx="29">
                  <c:v>94.492000000000004</c:v>
                </c:pt>
                <c:pt idx="30">
                  <c:v>94.277000000000001</c:v>
                </c:pt>
                <c:pt idx="31">
                  <c:v>94.277000000000001</c:v>
                </c:pt>
                <c:pt idx="32">
                  <c:v>94.277000000000001</c:v>
                </c:pt>
                <c:pt idx="33">
                  <c:v>93.63</c:v>
                </c:pt>
                <c:pt idx="34">
                  <c:v>92.981999999999999</c:v>
                </c:pt>
                <c:pt idx="35">
                  <c:v>92.981999999999999</c:v>
                </c:pt>
                <c:pt idx="36">
                  <c:v>92.763999999999996</c:v>
                </c:pt>
                <c:pt idx="37">
                  <c:v>92.545000000000002</c:v>
                </c:pt>
                <c:pt idx="38">
                  <c:v>92.325999999999993</c:v>
                </c:pt>
                <c:pt idx="39">
                  <c:v>92.105999999999995</c:v>
                </c:pt>
                <c:pt idx="40">
                  <c:v>92.105999999999995</c:v>
                </c:pt>
                <c:pt idx="41">
                  <c:v>92.105999999999995</c:v>
                </c:pt>
                <c:pt idx="42">
                  <c:v>91.887</c:v>
                </c:pt>
                <c:pt idx="43">
                  <c:v>91.445999999999998</c:v>
                </c:pt>
                <c:pt idx="44">
                  <c:v>91.225999999999999</c:v>
                </c:pt>
                <c:pt idx="45">
                  <c:v>90.784000000000006</c:v>
                </c:pt>
                <c:pt idx="46">
                  <c:v>90.561999999999998</c:v>
                </c:pt>
                <c:pt idx="47">
                  <c:v>89.224000000000004</c:v>
                </c:pt>
                <c:pt idx="48">
                  <c:v>89.224000000000004</c:v>
                </c:pt>
                <c:pt idx="49">
                  <c:v>89.224000000000004</c:v>
                </c:pt>
                <c:pt idx="50">
                  <c:v>89</c:v>
                </c:pt>
                <c:pt idx="51">
                  <c:v>88.774000000000001</c:v>
                </c:pt>
                <c:pt idx="52">
                  <c:v>88.774000000000001</c:v>
                </c:pt>
                <c:pt idx="53">
                  <c:v>88.548000000000002</c:v>
                </c:pt>
                <c:pt idx="54">
                  <c:v>88.548000000000002</c:v>
                </c:pt>
                <c:pt idx="55">
                  <c:v>88.548000000000002</c:v>
                </c:pt>
                <c:pt idx="56">
                  <c:v>88.320999999999998</c:v>
                </c:pt>
                <c:pt idx="57">
                  <c:v>87.869</c:v>
                </c:pt>
                <c:pt idx="58">
                  <c:v>87.869</c:v>
                </c:pt>
                <c:pt idx="59">
                  <c:v>87.641000000000005</c:v>
                </c:pt>
                <c:pt idx="60">
                  <c:v>87.641000000000005</c:v>
                </c:pt>
                <c:pt idx="61">
                  <c:v>87.641000000000005</c:v>
                </c:pt>
                <c:pt idx="62">
                  <c:v>87.641000000000005</c:v>
                </c:pt>
                <c:pt idx="63">
                  <c:v>87.641000000000005</c:v>
                </c:pt>
                <c:pt idx="64">
                  <c:v>87.412000000000006</c:v>
                </c:pt>
                <c:pt idx="65">
                  <c:v>87.183000000000007</c:v>
                </c:pt>
                <c:pt idx="66">
                  <c:v>87.183000000000007</c:v>
                </c:pt>
                <c:pt idx="67">
                  <c:v>87.183000000000007</c:v>
                </c:pt>
                <c:pt idx="68">
                  <c:v>87.183000000000007</c:v>
                </c:pt>
                <c:pt idx="69">
                  <c:v>87.183000000000007</c:v>
                </c:pt>
                <c:pt idx="70">
                  <c:v>87.183000000000007</c:v>
                </c:pt>
                <c:pt idx="71">
                  <c:v>87.183000000000007</c:v>
                </c:pt>
                <c:pt idx="72">
                  <c:v>86.95</c:v>
                </c:pt>
                <c:pt idx="73">
                  <c:v>86.716999999999999</c:v>
                </c:pt>
                <c:pt idx="74">
                  <c:v>86.483000000000004</c:v>
                </c:pt>
                <c:pt idx="75">
                  <c:v>86.483000000000004</c:v>
                </c:pt>
                <c:pt idx="76">
                  <c:v>86.015000000000001</c:v>
                </c:pt>
                <c:pt idx="77">
                  <c:v>86.015000000000001</c:v>
                </c:pt>
                <c:pt idx="78">
                  <c:v>86.015000000000001</c:v>
                </c:pt>
                <c:pt idx="79">
                  <c:v>85.546000000000006</c:v>
                </c:pt>
                <c:pt idx="80">
                  <c:v>85.311000000000007</c:v>
                </c:pt>
                <c:pt idx="81">
                  <c:v>84.843000000000004</c:v>
                </c:pt>
                <c:pt idx="82">
                  <c:v>84.608000000000004</c:v>
                </c:pt>
                <c:pt idx="83">
                  <c:v>84.134</c:v>
                </c:pt>
                <c:pt idx="84">
                  <c:v>83.897000000000006</c:v>
                </c:pt>
                <c:pt idx="85">
                  <c:v>83.897000000000006</c:v>
                </c:pt>
                <c:pt idx="86">
                  <c:v>83.658000000000001</c:v>
                </c:pt>
                <c:pt idx="87">
                  <c:v>83.658000000000001</c:v>
                </c:pt>
                <c:pt idx="88">
                  <c:v>83.658000000000001</c:v>
                </c:pt>
                <c:pt idx="89">
                  <c:v>83.658000000000001</c:v>
                </c:pt>
                <c:pt idx="90">
                  <c:v>83.658000000000001</c:v>
                </c:pt>
                <c:pt idx="91">
                  <c:v>83.658000000000001</c:v>
                </c:pt>
                <c:pt idx="92">
                  <c:v>83.658000000000001</c:v>
                </c:pt>
                <c:pt idx="93">
                  <c:v>83.177000000000007</c:v>
                </c:pt>
                <c:pt idx="94">
                  <c:v>82.936000000000007</c:v>
                </c:pt>
                <c:pt idx="95">
                  <c:v>82.691999999999993</c:v>
                </c:pt>
                <c:pt idx="96">
                  <c:v>82.691999999999993</c:v>
                </c:pt>
                <c:pt idx="97">
                  <c:v>82.442999999999998</c:v>
                </c:pt>
                <c:pt idx="98">
                  <c:v>82.442999999999998</c:v>
                </c:pt>
                <c:pt idx="99">
                  <c:v>82.442999999999998</c:v>
                </c:pt>
                <c:pt idx="100">
                  <c:v>82.186999999999998</c:v>
                </c:pt>
                <c:pt idx="101">
                  <c:v>81.93</c:v>
                </c:pt>
                <c:pt idx="102">
                  <c:v>81.671999999999997</c:v>
                </c:pt>
                <c:pt idx="103">
                  <c:v>81.671999999999997</c:v>
                </c:pt>
                <c:pt idx="104">
                  <c:v>81.671999999999997</c:v>
                </c:pt>
                <c:pt idx="105">
                  <c:v>81.671999999999997</c:v>
                </c:pt>
                <c:pt idx="106">
                  <c:v>81.671999999999997</c:v>
                </c:pt>
                <c:pt idx="107">
                  <c:v>81.671999999999997</c:v>
                </c:pt>
                <c:pt idx="108">
                  <c:v>81.671999999999997</c:v>
                </c:pt>
                <c:pt idx="109">
                  <c:v>81.671999999999997</c:v>
                </c:pt>
                <c:pt idx="110">
                  <c:v>81.671999999999997</c:v>
                </c:pt>
                <c:pt idx="111">
                  <c:v>81.671999999999997</c:v>
                </c:pt>
                <c:pt idx="112">
                  <c:v>81.671999999999997</c:v>
                </c:pt>
                <c:pt idx="113">
                  <c:v>81.671999999999997</c:v>
                </c:pt>
                <c:pt idx="114">
                  <c:v>81.671999999999997</c:v>
                </c:pt>
                <c:pt idx="115">
                  <c:v>81.370999999999995</c:v>
                </c:pt>
                <c:pt idx="116">
                  <c:v>81.370999999999995</c:v>
                </c:pt>
                <c:pt idx="117">
                  <c:v>81.370999999999995</c:v>
                </c:pt>
                <c:pt idx="118">
                  <c:v>81.370999999999995</c:v>
                </c:pt>
                <c:pt idx="119">
                  <c:v>81.06</c:v>
                </c:pt>
                <c:pt idx="120">
                  <c:v>80.744</c:v>
                </c:pt>
                <c:pt idx="121">
                  <c:v>80.744</c:v>
                </c:pt>
                <c:pt idx="122">
                  <c:v>80.744</c:v>
                </c:pt>
                <c:pt idx="123">
                  <c:v>80.396000000000001</c:v>
                </c:pt>
                <c:pt idx="124">
                  <c:v>80.396000000000001</c:v>
                </c:pt>
                <c:pt idx="125">
                  <c:v>80.396000000000001</c:v>
                </c:pt>
                <c:pt idx="126">
                  <c:v>80.396000000000001</c:v>
                </c:pt>
                <c:pt idx="127">
                  <c:v>80.396000000000001</c:v>
                </c:pt>
                <c:pt idx="128">
                  <c:v>80.396000000000001</c:v>
                </c:pt>
                <c:pt idx="129">
                  <c:v>80.396000000000001</c:v>
                </c:pt>
                <c:pt idx="130">
                  <c:v>80.396000000000001</c:v>
                </c:pt>
                <c:pt idx="131">
                  <c:v>80.396000000000001</c:v>
                </c:pt>
                <c:pt idx="132">
                  <c:v>80.396000000000001</c:v>
                </c:pt>
                <c:pt idx="133">
                  <c:v>80.396000000000001</c:v>
                </c:pt>
                <c:pt idx="134">
                  <c:v>79.965999999999994</c:v>
                </c:pt>
                <c:pt idx="135">
                  <c:v>79.965999999999994</c:v>
                </c:pt>
                <c:pt idx="136">
                  <c:v>79.965999999999994</c:v>
                </c:pt>
                <c:pt idx="137">
                  <c:v>79.533000000000001</c:v>
                </c:pt>
                <c:pt idx="138">
                  <c:v>79.533000000000001</c:v>
                </c:pt>
                <c:pt idx="139">
                  <c:v>79.533000000000001</c:v>
                </c:pt>
                <c:pt idx="140">
                  <c:v>79.533000000000001</c:v>
                </c:pt>
                <c:pt idx="141">
                  <c:v>79.533000000000001</c:v>
                </c:pt>
                <c:pt idx="142">
                  <c:v>79.533000000000001</c:v>
                </c:pt>
                <c:pt idx="143">
                  <c:v>79.081999999999994</c:v>
                </c:pt>
                <c:pt idx="144">
                  <c:v>79.081999999999994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3-4057-88BB-3C791B2DE0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99.545000000000002</c:v>
                </c:pt>
                <c:pt idx="14">
                  <c:v>99.316000000000003</c:v>
                </c:pt>
                <c:pt idx="15">
                  <c:v>98.853999999999999</c:v>
                </c:pt>
                <c:pt idx="16">
                  <c:v>98.622</c:v>
                </c:pt>
                <c:pt idx="17">
                  <c:v>98.391000000000005</c:v>
                </c:pt>
                <c:pt idx="18">
                  <c:v>97.694000000000003</c:v>
                </c:pt>
                <c:pt idx="19">
                  <c:v>96.994</c:v>
                </c:pt>
                <c:pt idx="20">
                  <c:v>96.76</c:v>
                </c:pt>
                <c:pt idx="21">
                  <c:v>96.525000000000006</c:v>
                </c:pt>
                <c:pt idx="22">
                  <c:v>96.525000000000006</c:v>
                </c:pt>
                <c:pt idx="23">
                  <c:v>96.283000000000001</c:v>
                </c:pt>
                <c:pt idx="24">
                  <c:v>96.031000000000006</c:v>
                </c:pt>
                <c:pt idx="25">
                  <c:v>95.772999999999996</c:v>
                </c:pt>
                <c:pt idx="26">
                  <c:v>95.772999999999996</c:v>
                </c:pt>
                <c:pt idx="27">
                  <c:v>95.218000000000004</c:v>
                </c:pt>
                <c:pt idx="28">
                  <c:v>94.938000000000002</c:v>
                </c:pt>
                <c:pt idx="29">
                  <c:v>94.658000000000001</c:v>
                </c:pt>
                <c:pt idx="30">
                  <c:v>94.658000000000001</c:v>
                </c:pt>
                <c:pt idx="31">
                  <c:v>94.658000000000001</c:v>
                </c:pt>
                <c:pt idx="32">
                  <c:v>94.375</c:v>
                </c:pt>
                <c:pt idx="33">
                  <c:v>94.093000000000004</c:v>
                </c:pt>
                <c:pt idx="34">
                  <c:v>93.802999999999997</c:v>
                </c:pt>
                <c:pt idx="35">
                  <c:v>93.513999999999996</c:v>
                </c:pt>
                <c:pt idx="36">
                  <c:v>93.215999999999994</c:v>
                </c:pt>
                <c:pt idx="37">
                  <c:v>93.215999999999994</c:v>
                </c:pt>
                <c:pt idx="38">
                  <c:v>92.51</c:v>
                </c:pt>
                <c:pt idx="39">
                  <c:v>92.153999999999996</c:v>
                </c:pt>
                <c:pt idx="40">
                  <c:v>92.153999999999996</c:v>
                </c:pt>
                <c:pt idx="41">
                  <c:v>92.153999999999996</c:v>
                </c:pt>
                <c:pt idx="42">
                  <c:v>92.153999999999996</c:v>
                </c:pt>
                <c:pt idx="43">
                  <c:v>92.153999999999996</c:v>
                </c:pt>
                <c:pt idx="44">
                  <c:v>92.153999999999996</c:v>
                </c:pt>
                <c:pt idx="45">
                  <c:v>91.421000000000006</c:v>
                </c:pt>
                <c:pt idx="46">
                  <c:v>91.421000000000006</c:v>
                </c:pt>
                <c:pt idx="47">
                  <c:v>91.421000000000006</c:v>
                </c:pt>
                <c:pt idx="48">
                  <c:v>91.421000000000006</c:v>
                </c:pt>
                <c:pt idx="49">
                  <c:v>91.421000000000006</c:v>
                </c:pt>
                <c:pt idx="50">
                  <c:v>91.421000000000006</c:v>
                </c:pt>
                <c:pt idx="51">
                  <c:v>91.421000000000006</c:v>
                </c:pt>
                <c:pt idx="52">
                  <c:v>90.944999999999993</c:v>
                </c:pt>
                <c:pt idx="53">
                  <c:v>90.944999999999993</c:v>
                </c:pt>
                <c:pt idx="54">
                  <c:v>90.944999999999993</c:v>
                </c:pt>
                <c:pt idx="55">
                  <c:v>90.944999999999993</c:v>
                </c:pt>
                <c:pt idx="56">
                  <c:v>90.944999999999993</c:v>
                </c:pt>
                <c:pt idx="57">
                  <c:v>90.944999999999993</c:v>
                </c:pt>
                <c:pt idx="58">
                  <c:v>90.944999999999993</c:v>
                </c:pt>
                <c:pt idx="59">
                  <c:v>90.944999999999993</c:v>
                </c:pt>
                <c:pt idx="60">
                  <c:v>90.944999999999993</c:v>
                </c:pt>
                <c:pt idx="61">
                  <c:v>90.944999999999993</c:v>
                </c:pt>
                <c:pt idx="62">
                  <c:v>90.290999999999997</c:v>
                </c:pt>
                <c:pt idx="63">
                  <c:v>90.290999999999997</c:v>
                </c:pt>
                <c:pt idx="64">
                  <c:v>89.635999999999996</c:v>
                </c:pt>
                <c:pt idx="65">
                  <c:v>89.635999999999996</c:v>
                </c:pt>
                <c:pt idx="66">
                  <c:v>89.635999999999996</c:v>
                </c:pt>
                <c:pt idx="67">
                  <c:v>89.635999999999996</c:v>
                </c:pt>
                <c:pt idx="68">
                  <c:v>89.635999999999996</c:v>
                </c:pt>
                <c:pt idx="69">
                  <c:v>89.635999999999996</c:v>
                </c:pt>
                <c:pt idx="70">
                  <c:v>89.635999999999996</c:v>
                </c:pt>
                <c:pt idx="71">
                  <c:v>89.635999999999996</c:v>
                </c:pt>
                <c:pt idx="72">
                  <c:v>89.635999999999996</c:v>
                </c:pt>
                <c:pt idx="73">
                  <c:v>89.635999999999996</c:v>
                </c:pt>
                <c:pt idx="74">
                  <c:v>89.635999999999996</c:v>
                </c:pt>
                <c:pt idx="75">
                  <c:v>89.635999999999996</c:v>
                </c:pt>
                <c:pt idx="76">
                  <c:v>88.617999999999995</c:v>
                </c:pt>
                <c:pt idx="77">
                  <c:v>88.617999999999995</c:v>
                </c:pt>
                <c:pt idx="78">
                  <c:v>88.617999999999995</c:v>
                </c:pt>
                <c:pt idx="79">
                  <c:v>88.617999999999995</c:v>
                </c:pt>
                <c:pt idx="80">
                  <c:v>88.617999999999995</c:v>
                </c:pt>
                <c:pt idx="81">
                  <c:v>88.617999999999995</c:v>
                </c:pt>
                <c:pt idx="82">
                  <c:v>88.617999999999995</c:v>
                </c:pt>
                <c:pt idx="83">
                  <c:v>88.617999999999995</c:v>
                </c:pt>
                <c:pt idx="84">
                  <c:v>88.617999999999995</c:v>
                </c:pt>
                <c:pt idx="85">
                  <c:v>86.647999999999996</c:v>
                </c:pt>
                <c:pt idx="86">
                  <c:v>86.647999999999996</c:v>
                </c:pt>
                <c:pt idx="87">
                  <c:v>86.647999999999996</c:v>
                </c:pt>
                <c:pt idx="88">
                  <c:v>86.647999999999996</c:v>
                </c:pt>
                <c:pt idx="89">
                  <c:v>86.647999999999996</c:v>
                </c:pt>
                <c:pt idx="90">
                  <c:v>86.647999999999996</c:v>
                </c:pt>
                <c:pt idx="91">
                  <c:v>86.647999999999996</c:v>
                </c:pt>
                <c:pt idx="92">
                  <c:v>86.647999999999996</c:v>
                </c:pt>
                <c:pt idx="93">
                  <c:v>86.647999999999996</c:v>
                </c:pt>
                <c:pt idx="94">
                  <c:v>86.647999999999996</c:v>
                </c:pt>
                <c:pt idx="95">
                  <c:v>86.647999999999996</c:v>
                </c:pt>
                <c:pt idx="96">
                  <c:v>86.647999999999996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B1-428C-99B0-AE75F1F4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CHD</a:t>
                </a:r>
                <a:endParaRPr lang="en-US" sz="16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615485564304463"/>
              <c:y val="0.942948919198027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139018134096875E-2"/>
              <c:y val="0.349009647620095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0166867162438029"/>
          <c:y val="2.5640844451937046E-2"/>
          <c:w val="0.67555840557809066"/>
          <c:h val="7.7896279755745715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7978390240147"/>
          <c:y val="5.8650269900649352E-2"/>
          <c:w val="0.82394309204282323"/>
          <c:h val="0.806263077785615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 1990 - Dec 1999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99.31</c:v>
                </c:pt>
                <c:pt idx="14">
                  <c:v>99.31</c:v>
                </c:pt>
                <c:pt idx="15">
                  <c:v>98.616</c:v>
                </c:pt>
                <c:pt idx="16">
                  <c:v>98.616</c:v>
                </c:pt>
                <c:pt idx="17">
                  <c:v>98.616</c:v>
                </c:pt>
                <c:pt idx="18">
                  <c:v>98.616</c:v>
                </c:pt>
                <c:pt idx="19">
                  <c:v>98.616</c:v>
                </c:pt>
                <c:pt idx="20">
                  <c:v>98.616</c:v>
                </c:pt>
                <c:pt idx="21">
                  <c:v>97.921000000000006</c:v>
                </c:pt>
                <c:pt idx="22">
                  <c:v>97.921000000000006</c:v>
                </c:pt>
                <c:pt idx="23">
                  <c:v>97.921000000000006</c:v>
                </c:pt>
                <c:pt idx="24">
                  <c:v>97.921000000000006</c:v>
                </c:pt>
                <c:pt idx="25">
                  <c:v>97.221999999999994</c:v>
                </c:pt>
                <c:pt idx="26">
                  <c:v>96.516999999999996</c:v>
                </c:pt>
                <c:pt idx="27">
                  <c:v>96.516999999999996</c:v>
                </c:pt>
                <c:pt idx="28">
                  <c:v>96.516999999999996</c:v>
                </c:pt>
                <c:pt idx="29">
                  <c:v>95.097999999999999</c:v>
                </c:pt>
                <c:pt idx="30">
                  <c:v>95.097999999999999</c:v>
                </c:pt>
                <c:pt idx="31">
                  <c:v>95.097999999999999</c:v>
                </c:pt>
                <c:pt idx="32">
                  <c:v>95.097999999999999</c:v>
                </c:pt>
                <c:pt idx="33">
                  <c:v>95.097999999999999</c:v>
                </c:pt>
                <c:pt idx="34">
                  <c:v>95.097999999999999</c:v>
                </c:pt>
                <c:pt idx="35">
                  <c:v>94.382999999999996</c:v>
                </c:pt>
                <c:pt idx="36">
                  <c:v>94.382999999999996</c:v>
                </c:pt>
                <c:pt idx="37">
                  <c:v>94.382999999999996</c:v>
                </c:pt>
                <c:pt idx="38">
                  <c:v>94.382999999999996</c:v>
                </c:pt>
                <c:pt idx="39">
                  <c:v>94.382999999999996</c:v>
                </c:pt>
                <c:pt idx="40">
                  <c:v>94.382999999999996</c:v>
                </c:pt>
                <c:pt idx="41">
                  <c:v>93.662999999999997</c:v>
                </c:pt>
                <c:pt idx="42">
                  <c:v>92.941999999999993</c:v>
                </c:pt>
                <c:pt idx="43">
                  <c:v>92.221999999999994</c:v>
                </c:pt>
                <c:pt idx="44">
                  <c:v>92.221999999999994</c:v>
                </c:pt>
                <c:pt idx="45">
                  <c:v>92.221999999999994</c:v>
                </c:pt>
                <c:pt idx="46">
                  <c:v>92.221999999999994</c:v>
                </c:pt>
                <c:pt idx="47">
                  <c:v>92.221999999999994</c:v>
                </c:pt>
                <c:pt idx="48">
                  <c:v>92.221999999999994</c:v>
                </c:pt>
                <c:pt idx="49">
                  <c:v>92.221999999999994</c:v>
                </c:pt>
                <c:pt idx="50">
                  <c:v>91.483999999999995</c:v>
                </c:pt>
                <c:pt idx="51">
                  <c:v>91.483999999999995</c:v>
                </c:pt>
                <c:pt idx="52">
                  <c:v>91.483999999999995</c:v>
                </c:pt>
                <c:pt idx="53">
                  <c:v>91.483999999999995</c:v>
                </c:pt>
                <c:pt idx="54">
                  <c:v>91.483999999999995</c:v>
                </c:pt>
                <c:pt idx="55">
                  <c:v>91.483999999999995</c:v>
                </c:pt>
                <c:pt idx="56">
                  <c:v>91.483999999999995</c:v>
                </c:pt>
                <c:pt idx="57">
                  <c:v>91.483999999999995</c:v>
                </c:pt>
                <c:pt idx="58">
                  <c:v>90.74</c:v>
                </c:pt>
                <c:pt idx="59">
                  <c:v>90.74</c:v>
                </c:pt>
                <c:pt idx="60">
                  <c:v>90.74</c:v>
                </c:pt>
                <c:pt idx="61">
                  <c:v>90.74</c:v>
                </c:pt>
                <c:pt idx="62">
                  <c:v>90.74</c:v>
                </c:pt>
                <c:pt idx="63">
                  <c:v>90.74</c:v>
                </c:pt>
                <c:pt idx="64">
                  <c:v>90.74</c:v>
                </c:pt>
                <c:pt idx="65">
                  <c:v>90.74</c:v>
                </c:pt>
                <c:pt idx="66">
                  <c:v>90.74</c:v>
                </c:pt>
                <c:pt idx="67">
                  <c:v>89.227999999999994</c:v>
                </c:pt>
                <c:pt idx="68">
                  <c:v>88.471000000000004</c:v>
                </c:pt>
                <c:pt idx="69">
                  <c:v>88.471000000000004</c:v>
                </c:pt>
                <c:pt idx="70">
                  <c:v>88.471000000000004</c:v>
                </c:pt>
                <c:pt idx="71">
                  <c:v>88.471000000000004</c:v>
                </c:pt>
                <c:pt idx="72">
                  <c:v>88.471000000000004</c:v>
                </c:pt>
                <c:pt idx="73">
                  <c:v>88.471000000000004</c:v>
                </c:pt>
                <c:pt idx="74">
                  <c:v>86.938999999999993</c:v>
                </c:pt>
                <c:pt idx="75">
                  <c:v>86.938999999999993</c:v>
                </c:pt>
                <c:pt idx="76">
                  <c:v>86.938999999999993</c:v>
                </c:pt>
                <c:pt idx="77">
                  <c:v>86.938999999999993</c:v>
                </c:pt>
                <c:pt idx="78">
                  <c:v>86.938999999999993</c:v>
                </c:pt>
                <c:pt idx="79">
                  <c:v>86.938999999999993</c:v>
                </c:pt>
                <c:pt idx="80">
                  <c:v>86.938999999999993</c:v>
                </c:pt>
                <c:pt idx="81">
                  <c:v>86.938999999999993</c:v>
                </c:pt>
                <c:pt idx="82">
                  <c:v>86.156000000000006</c:v>
                </c:pt>
                <c:pt idx="83">
                  <c:v>86.156000000000006</c:v>
                </c:pt>
                <c:pt idx="84">
                  <c:v>86.156000000000006</c:v>
                </c:pt>
                <c:pt idx="85">
                  <c:v>86.156000000000006</c:v>
                </c:pt>
                <c:pt idx="86">
                  <c:v>86.156000000000006</c:v>
                </c:pt>
                <c:pt idx="87">
                  <c:v>86.156000000000006</c:v>
                </c:pt>
                <c:pt idx="88">
                  <c:v>86.156000000000006</c:v>
                </c:pt>
                <c:pt idx="89">
                  <c:v>86.156000000000006</c:v>
                </c:pt>
                <c:pt idx="90">
                  <c:v>85.350999999999999</c:v>
                </c:pt>
                <c:pt idx="91">
                  <c:v>85.350999999999999</c:v>
                </c:pt>
                <c:pt idx="92">
                  <c:v>85.350999999999999</c:v>
                </c:pt>
                <c:pt idx="93">
                  <c:v>85.350999999999999</c:v>
                </c:pt>
                <c:pt idx="94">
                  <c:v>85.350999999999999</c:v>
                </c:pt>
                <c:pt idx="95">
                  <c:v>85.350999999999999</c:v>
                </c:pt>
                <c:pt idx="96">
                  <c:v>85.350999999999999</c:v>
                </c:pt>
                <c:pt idx="97">
                  <c:v>84.53</c:v>
                </c:pt>
                <c:pt idx="98">
                  <c:v>84.53</c:v>
                </c:pt>
                <c:pt idx="99">
                  <c:v>84.53</c:v>
                </c:pt>
                <c:pt idx="100">
                  <c:v>84.53</c:v>
                </c:pt>
                <c:pt idx="101">
                  <c:v>84.53</c:v>
                </c:pt>
                <c:pt idx="102">
                  <c:v>83.701999999999998</c:v>
                </c:pt>
                <c:pt idx="103">
                  <c:v>83.701999999999998</c:v>
                </c:pt>
                <c:pt idx="104">
                  <c:v>83.701999999999998</c:v>
                </c:pt>
                <c:pt idx="105">
                  <c:v>83.701999999999998</c:v>
                </c:pt>
                <c:pt idx="106">
                  <c:v>83.701999999999998</c:v>
                </c:pt>
                <c:pt idx="107">
                  <c:v>83.701999999999998</c:v>
                </c:pt>
                <c:pt idx="108">
                  <c:v>83.701999999999998</c:v>
                </c:pt>
                <c:pt idx="109">
                  <c:v>83.701999999999998</c:v>
                </c:pt>
                <c:pt idx="110">
                  <c:v>83.701999999999998</c:v>
                </c:pt>
                <c:pt idx="111">
                  <c:v>83.701999999999998</c:v>
                </c:pt>
                <c:pt idx="112">
                  <c:v>83.701999999999998</c:v>
                </c:pt>
                <c:pt idx="113">
                  <c:v>83.701999999999998</c:v>
                </c:pt>
                <c:pt idx="114">
                  <c:v>83.701999999999998</c:v>
                </c:pt>
                <c:pt idx="115">
                  <c:v>83.701999999999998</c:v>
                </c:pt>
                <c:pt idx="116">
                  <c:v>83.701999999999998</c:v>
                </c:pt>
                <c:pt idx="117">
                  <c:v>83.701999999999998</c:v>
                </c:pt>
                <c:pt idx="118">
                  <c:v>82.010999999999996</c:v>
                </c:pt>
                <c:pt idx="119">
                  <c:v>82.010999999999996</c:v>
                </c:pt>
                <c:pt idx="120">
                  <c:v>81.156000000000006</c:v>
                </c:pt>
                <c:pt idx="121">
                  <c:v>81.156000000000006</c:v>
                </c:pt>
                <c:pt idx="122">
                  <c:v>81.156000000000006</c:v>
                </c:pt>
                <c:pt idx="123">
                  <c:v>80.302000000000007</c:v>
                </c:pt>
                <c:pt idx="124">
                  <c:v>80.302000000000007</c:v>
                </c:pt>
                <c:pt idx="125">
                  <c:v>80.302000000000007</c:v>
                </c:pt>
                <c:pt idx="126">
                  <c:v>80.302000000000007</c:v>
                </c:pt>
                <c:pt idx="127">
                  <c:v>80.302000000000007</c:v>
                </c:pt>
                <c:pt idx="128">
                  <c:v>79.438999999999993</c:v>
                </c:pt>
                <c:pt idx="129">
                  <c:v>79.438999999999993</c:v>
                </c:pt>
                <c:pt idx="130">
                  <c:v>79.438999999999993</c:v>
                </c:pt>
                <c:pt idx="131">
                  <c:v>79.438999999999993</c:v>
                </c:pt>
                <c:pt idx="132">
                  <c:v>79.438999999999993</c:v>
                </c:pt>
                <c:pt idx="133">
                  <c:v>79.438999999999993</c:v>
                </c:pt>
                <c:pt idx="134">
                  <c:v>79.438999999999993</c:v>
                </c:pt>
                <c:pt idx="135">
                  <c:v>79.438999999999993</c:v>
                </c:pt>
                <c:pt idx="136">
                  <c:v>79.438999999999993</c:v>
                </c:pt>
                <c:pt idx="137">
                  <c:v>79.438999999999993</c:v>
                </c:pt>
                <c:pt idx="138">
                  <c:v>79.438999999999993</c:v>
                </c:pt>
                <c:pt idx="139">
                  <c:v>78.546000000000006</c:v>
                </c:pt>
                <c:pt idx="140">
                  <c:v>78.546000000000006</c:v>
                </c:pt>
                <c:pt idx="141">
                  <c:v>78.546000000000006</c:v>
                </c:pt>
                <c:pt idx="142">
                  <c:v>78.546000000000006</c:v>
                </c:pt>
                <c:pt idx="143">
                  <c:v>78.546000000000006</c:v>
                </c:pt>
                <c:pt idx="144">
                  <c:v>78.546000000000006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3C-4E85-B8FF-02DA94708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 2000 - Dec 2009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99.694999999999993</c:v>
                </c:pt>
                <c:pt idx="14">
                  <c:v>99.081999999999994</c:v>
                </c:pt>
                <c:pt idx="15">
                  <c:v>97.855000000000004</c:v>
                </c:pt>
                <c:pt idx="16">
                  <c:v>97.241</c:v>
                </c:pt>
                <c:pt idx="17">
                  <c:v>97.241</c:v>
                </c:pt>
                <c:pt idx="18">
                  <c:v>96.933000000000007</c:v>
                </c:pt>
                <c:pt idx="19">
                  <c:v>96.625</c:v>
                </c:pt>
                <c:pt idx="20">
                  <c:v>95.695999999999998</c:v>
                </c:pt>
                <c:pt idx="21">
                  <c:v>95.385999999999996</c:v>
                </c:pt>
                <c:pt idx="22">
                  <c:v>95.385999999999996</c:v>
                </c:pt>
                <c:pt idx="23">
                  <c:v>95.075999999999993</c:v>
                </c:pt>
                <c:pt idx="24">
                  <c:v>95.075999999999993</c:v>
                </c:pt>
                <c:pt idx="25">
                  <c:v>95.075999999999993</c:v>
                </c:pt>
                <c:pt idx="26">
                  <c:v>94.138000000000005</c:v>
                </c:pt>
                <c:pt idx="27">
                  <c:v>93.825000000000003</c:v>
                </c:pt>
                <c:pt idx="28">
                  <c:v>93.825000000000003</c:v>
                </c:pt>
                <c:pt idx="29">
                  <c:v>93.825000000000003</c:v>
                </c:pt>
                <c:pt idx="30">
                  <c:v>93.194999999999993</c:v>
                </c:pt>
                <c:pt idx="31">
                  <c:v>93.194999999999993</c:v>
                </c:pt>
                <c:pt idx="32">
                  <c:v>92.88</c:v>
                </c:pt>
                <c:pt idx="33">
                  <c:v>92.563999999999993</c:v>
                </c:pt>
                <c:pt idx="34">
                  <c:v>92.563999999999993</c:v>
                </c:pt>
                <c:pt idx="35">
                  <c:v>92.248000000000005</c:v>
                </c:pt>
                <c:pt idx="36">
                  <c:v>91.930999999999997</c:v>
                </c:pt>
                <c:pt idx="37">
                  <c:v>90.98</c:v>
                </c:pt>
                <c:pt idx="38">
                  <c:v>90.346000000000004</c:v>
                </c:pt>
                <c:pt idx="39">
                  <c:v>89.391999999999996</c:v>
                </c:pt>
                <c:pt idx="40">
                  <c:v>89.072999999999993</c:v>
                </c:pt>
                <c:pt idx="41">
                  <c:v>89.072999999999993</c:v>
                </c:pt>
                <c:pt idx="42">
                  <c:v>88.753</c:v>
                </c:pt>
                <c:pt idx="43">
                  <c:v>88.753</c:v>
                </c:pt>
                <c:pt idx="44">
                  <c:v>88.429000000000002</c:v>
                </c:pt>
                <c:pt idx="45">
                  <c:v>88.429000000000002</c:v>
                </c:pt>
                <c:pt idx="46">
                  <c:v>88.429000000000002</c:v>
                </c:pt>
                <c:pt idx="47">
                  <c:v>88.102999999999994</c:v>
                </c:pt>
                <c:pt idx="48">
                  <c:v>88.102999999999994</c:v>
                </c:pt>
                <c:pt idx="49">
                  <c:v>88.102999999999994</c:v>
                </c:pt>
                <c:pt idx="50">
                  <c:v>87.771000000000001</c:v>
                </c:pt>
                <c:pt idx="51">
                  <c:v>87.771000000000001</c:v>
                </c:pt>
                <c:pt idx="52">
                  <c:v>87.771000000000001</c:v>
                </c:pt>
                <c:pt idx="53">
                  <c:v>87.44</c:v>
                </c:pt>
                <c:pt idx="54">
                  <c:v>87.44</c:v>
                </c:pt>
                <c:pt idx="55">
                  <c:v>87.108999999999995</c:v>
                </c:pt>
                <c:pt idx="56">
                  <c:v>87.108999999999995</c:v>
                </c:pt>
                <c:pt idx="57">
                  <c:v>87.108999999999995</c:v>
                </c:pt>
                <c:pt idx="58">
                  <c:v>86.775000000000006</c:v>
                </c:pt>
                <c:pt idx="59">
                  <c:v>86.441000000000003</c:v>
                </c:pt>
                <c:pt idx="60">
                  <c:v>86.108000000000004</c:v>
                </c:pt>
                <c:pt idx="61">
                  <c:v>86.108000000000004</c:v>
                </c:pt>
                <c:pt idx="62">
                  <c:v>86.108000000000004</c:v>
                </c:pt>
                <c:pt idx="63">
                  <c:v>86.108000000000004</c:v>
                </c:pt>
                <c:pt idx="64">
                  <c:v>86.108000000000004</c:v>
                </c:pt>
                <c:pt idx="65">
                  <c:v>86.108000000000004</c:v>
                </c:pt>
                <c:pt idx="66">
                  <c:v>86.108000000000004</c:v>
                </c:pt>
                <c:pt idx="67">
                  <c:v>85.77</c:v>
                </c:pt>
                <c:pt idx="68">
                  <c:v>85.432000000000002</c:v>
                </c:pt>
                <c:pt idx="69">
                  <c:v>85.432000000000002</c:v>
                </c:pt>
                <c:pt idx="70">
                  <c:v>85.093000000000004</c:v>
                </c:pt>
                <c:pt idx="71">
                  <c:v>84.067999999999998</c:v>
                </c:pt>
                <c:pt idx="72">
                  <c:v>83.724999999999994</c:v>
                </c:pt>
                <c:pt idx="73">
                  <c:v>83.724999999999994</c:v>
                </c:pt>
                <c:pt idx="74">
                  <c:v>83.724999999999994</c:v>
                </c:pt>
                <c:pt idx="75">
                  <c:v>83.376000000000005</c:v>
                </c:pt>
                <c:pt idx="76">
                  <c:v>83.376000000000005</c:v>
                </c:pt>
                <c:pt idx="77">
                  <c:v>83.376000000000005</c:v>
                </c:pt>
                <c:pt idx="78">
                  <c:v>83.376000000000005</c:v>
                </c:pt>
                <c:pt idx="79">
                  <c:v>83.376000000000005</c:v>
                </c:pt>
                <c:pt idx="80">
                  <c:v>83.376000000000005</c:v>
                </c:pt>
                <c:pt idx="81">
                  <c:v>83.025999999999996</c:v>
                </c:pt>
                <c:pt idx="82">
                  <c:v>83.025999999999996</c:v>
                </c:pt>
                <c:pt idx="83">
                  <c:v>83.025999999999996</c:v>
                </c:pt>
                <c:pt idx="84">
                  <c:v>83.025999999999996</c:v>
                </c:pt>
                <c:pt idx="85">
                  <c:v>82.674999999999997</c:v>
                </c:pt>
                <c:pt idx="86">
                  <c:v>82.674999999999997</c:v>
                </c:pt>
                <c:pt idx="87">
                  <c:v>82.674999999999997</c:v>
                </c:pt>
                <c:pt idx="88">
                  <c:v>82.674999999999997</c:v>
                </c:pt>
                <c:pt idx="89">
                  <c:v>82.674999999999997</c:v>
                </c:pt>
                <c:pt idx="90">
                  <c:v>82.674999999999997</c:v>
                </c:pt>
                <c:pt idx="91">
                  <c:v>82.320999999999998</c:v>
                </c:pt>
                <c:pt idx="92">
                  <c:v>81.965999999999994</c:v>
                </c:pt>
                <c:pt idx="93">
                  <c:v>81.965999999999994</c:v>
                </c:pt>
                <c:pt idx="94">
                  <c:v>81.965999999999994</c:v>
                </c:pt>
                <c:pt idx="95">
                  <c:v>81.965999999999994</c:v>
                </c:pt>
                <c:pt idx="96">
                  <c:v>81.242000000000004</c:v>
                </c:pt>
                <c:pt idx="97">
                  <c:v>81.242000000000004</c:v>
                </c:pt>
                <c:pt idx="98">
                  <c:v>80.867999999999995</c:v>
                </c:pt>
                <c:pt idx="99">
                  <c:v>80.867999999999995</c:v>
                </c:pt>
                <c:pt idx="100">
                  <c:v>80.867999999999995</c:v>
                </c:pt>
                <c:pt idx="101">
                  <c:v>80.867999999999995</c:v>
                </c:pt>
                <c:pt idx="102">
                  <c:v>80.867999999999995</c:v>
                </c:pt>
                <c:pt idx="103">
                  <c:v>80.867999999999995</c:v>
                </c:pt>
                <c:pt idx="104">
                  <c:v>80.867999999999995</c:v>
                </c:pt>
                <c:pt idx="105">
                  <c:v>80.867999999999995</c:v>
                </c:pt>
                <c:pt idx="106">
                  <c:v>80.471000000000004</c:v>
                </c:pt>
                <c:pt idx="107">
                  <c:v>80.471000000000004</c:v>
                </c:pt>
                <c:pt idx="108">
                  <c:v>80.471000000000004</c:v>
                </c:pt>
                <c:pt idx="109">
                  <c:v>80.471000000000004</c:v>
                </c:pt>
                <c:pt idx="110">
                  <c:v>80.471000000000004</c:v>
                </c:pt>
                <c:pt idx="111">
                  <c:v>80.471000000000004</c:v>
                </c:pt>
                <c:pt idx="112">
                  <c:v>80.471000000000004</c:v>
                </c:pt>
                <c:pt idx="113">
                  <c:v>80.471000000000004</c:v>
                </c:pt>
                <c:pt idx="114">
                  <c:v>80.471000000000004</c:v>
                </c:pt>
                <c:pt idx="115">
                  <c:v>79.507999999999996</c:v>
                </c:pt>
                <c:pt idx="116">
                  <c:v>79.507999999999996</c:v>
                </c:pt>
                <c:pt idx="117">
                  <c:v>79.507999999999996</c:v>
                </c:pt>
                <c:pt idx="118">
                  <c:v>79.507999999999996</c:v>
                </c:pt>
                <c:pt idx="119">
                  <c:v>79.507999999999996</c:v>
                </c:pt>
                <c:pt idx="120">
                  <c:v>79.507999999999996</c:v>
                </c:pt>
                <c:pt idx="121">
                  <c:v>79.507999999999996</c:v>
                </c:pt>
                <c:pt idx="122">
                  <c:v>79.507999999999996</c:v>
                </c:pt>
                <c:pt idx="123">
                  <c:v>79.507999999999996</c:v>
                </c:pt>
                <c:pt idx="124">
                  <c:v>79.507999999999996</c:v>
                </c:pt>
                <c:pt idx="125">
                  <c:v>79.507999999999996</c:v>
                </c:pt>
                <c:pt idx="126">
                  <c:v>79.507999999999996</c:v>
                </c:pt>
                <c:pt idx="127">
                  <c:v>79.507999999999996</c:v>
                </c:pt>
                <c:pt idx="128">
                  <c:v>78.355000000000004</c:v>
                </c:pt>
                <c:pt idx="129">
                  <c:v>78.355000000000004</c:v>
                </c:pt>
                <c:pt idx="130">
                  <c:v>78.355000000000004</c:v>
                </c:pt>
                <c:pt idx="131">
                  <c:v>78.355000000000004</c:v>
                </c:pt>
                <c:pt idx="132">
                  <c:v>78.355000000000004</c:v>
                </c:pt>
                <c:pt idx="133">
                  <c:v>78.355000000000004</c:v>
                </c:pt>
                <c:pt idx="134">
                  <c:v>77.707999999999998</c:v>
                </c:pt>
                <c:pt idx="135">
                  <c:v>77.707999999999998</c:v>
                </c:pt>
                <c:pt idx="136">
                  <c:v>77.707999999999998</c:v>
                </c:pt>
                <c:pt idx="137">
                  <c:v>77.707999999999998</c:v>
                </c:pt>
                <c:pt idx="138">
                  <c:v>77.707999999999998</c:v>
                </c:pt>
                <c:pt idx="139">
                  <c:v>77.707999999999998</c:v>
                </c:pt>
                <c:pt idx="140">
                  <c:v>77.707999999999998</c:v>
                </c:pt>
                <c:pt idx="141">
                  <c:v>77.707999999999998</c:v>
                </c:pt>
                <c:pt idx="142">
                  <c:v>77.707999999999998</c:v>
                </c:pt>
                <c:pt idx="143">
                  <c:v>77.707999999999998</c:v>
                </c:pt>
                <c:pt idx="144">
                  <c:v>77.707999999999998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3C-4E85-B8FF-02DA947087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 2010 - Jun 2017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99.350999999999999</c:v>
                </c:pt>
                <c:pt idx="15">
                  <c:v>99.350999999999999</c:v>
                </c:pt>
                <c:pt idx="16">
                  <c:v>99.350999999999999</c:v>
                </c:pt>
                <c:pt idx="17">
                  <c:v>99.350999999999999</c:v>
                </c:pt>
                <c:pt idx="18">
                  <c:v>99.350999999999999</c:v>
                </c:pt>
                <c:pt idx="19">
                  <c:v>99.350999999999999</c:v>
                </c:pt>
                <c:pt idx="20">
                  <c:v>99.350999999999999</c:v>
                </c:pt>
                <c:pt idx="21">
                  <c:v>99.350999999999999</c:v>
                </c:pt>
                <c:pt idx="22">
                  <c:v>99.013999999999996</c:v>
                </c:pt>
                <c:pt idx="23">
                  <c:v>99.013999999999996</c:v>
                </c:pt>
                <c:pt idx="24">
                  <c:v>98.647000000000006</c:v>
                </c:pt>
                <c:pt idx="25">
                  <c:v>98.268000000000001</c:v>
                </c:pt>
                <c:pt idx="26">
                  <c:v>98.268000000000001</c:v>
                </c:pt>
                <c:pt idx="27">
                  <c:v>98.268000000000001</c:v>
                </c:pt>
                <c:pt idx="28">
                  <c:v>97.861999999999995</c:v>
                </c:pt>
                <c:pt idx="29">
                  <c:v>97.861999999999995</c:v>
                </c:pt>
                <c:pt idx="30">
                  <c:v>97.861999999999995</c:v>
                </c:pt>
                <c:pt idx="31">
                  <c:v>97.861999999999995</c:v>
                </c:pt>
                <c:pt idx="32">
                  <c:v>97.861999999999995</c:v>
                </c:pt>
                <c:pt idx="33">
                  <c:v>97.861999999999995</c:v>
                </c:pt>
                <c:pt idx="34">
                  <c:v>97.861999999999995</c:v>
                </c:pt>
                <c:pt idx="35">
                  <c:v>97.44</c:v>
                </c:pt>
                <c:pt idx="36">
                  <c:v>97.44</c:v>
                </c:pt>
                <c:pt idx="37">
                  <c:v>97.44</c:v>
                </c:pt>
                <c:pt idx="38">
                  <c:v>97.44</c:v>
                </c:pt>
                <c:pt idx="39">
                  <c:v>97.44</c:v>
                </c:pt>
                <c:pt idx="40">
                  <c:v>97.44</c:v>
                </c:pt>
                <c:pt idx="41">
                  <c:v>96.935000000000002</c:v>
                </c:pt>
                <c:pt idx="42">
                  <c:v>96.935000000000002</c:v>
                </c:pt>
                <c:pt idx="43">
                  <c:v>96.935000000000002</c:v>
                </c:pt>
                <c:pt idx="44">
                  <c:v>96.935000000000002</c:v>
                </c:pt>
                <c:pt idx="45">
                  <c:v>96.935000000000002</c:v>
                </c:pt>
                <c:pt idx="46">
                  <c:v>96.935000000000002</c:v>
                </c:pt>
                <c:pt idx="47">
                  <c:v>96.935000000000002</c:v>
                </c:pt>
                <c:pt idx="48">
                  <c:v>96.935000000000002</c:v>
                </c:pt>
                <c:pt idx="49">
                  <c:v>96.31</c:v>
                </c:pt>
                <c:pt idx="50">
                  <c:v>96.31</c:v>
                </c:pt>
                <c:pt idx="51">
                  <c:v>96.31</c:v>
                </c:pt>
                <c:pt idx="52">
                  <c:v>96.31</c:v>
                </c:pt>
                <c:pt idx="53">
                  <c:v>96.31</c:v>
                </c:pt>
                <c:pt idx="54">
                  <c:v>95.662999999999997</c:v>
                </c:pt>
                <c:pt idx="55">
                  <c:v>95.662999999999997</c:v>
                </c:pt>
                <c:pt idx="56">
                  <c:v>95.012</c:v>
                </c:pt>
                <c:pt idx="57">
                  <c:v>95.012</c:v>
                </c:pt>
                <c:pt idx="58">
                  <c:v>94.343000000000004</c:v>
                </c:pt>
                <c:pt idx="59">
                  <c:v>94.343000000000004</c:v>
                </c:pt>
                <c:pt idx="60">
                  <c:v>94.343000000000004</c:v>
                </c:pt>
                <c:pt idx="61">
                  <c:v>94.343000000000004</c:v>
                </c:pt>
                <c:pt idx="62">
                  <c:v>94.343000000000004</c:v>
                </c:pt>
                <c:pt idx="63">
                  <c:v>93.444999999999993</c:v>
                </c:pt>
                <c:pt idx="64">
                  <c:v>93.444999999999993</c:v>
                </c:pt>
                <c:pt idx="65">
                  <c:v>93.444999999999993</c:v>
                </c:pt>
                <c:pt idx="66">
                  <c:v>93.444999999999993</c:v>
                </c:pt>
                <c:pt idx="67">
                  <c:v>93.444999999999993</c:v>
                </c:pt>
                <c:pt idx="68">
                  <c:v>93.444999999999993</c:v>
                </c:pt>
                <c:pt idx="69">
                  <c:v>93.444999999999993</c:v>
                </c:pt>
                <c:pt idx="70">
                  <c:v>93.444999999999993</c:v>
                </c:pt>
                <c:pt idx="71">
                  <c:v>93.444999999999993</c:v>
                </c:pt>
                <c:pt idx="72">
                  <c:v>92.460999999999999</c:v>
                </c:pt>
                <c:pt idx="73">
                  <c:v>92.460999999999999</c:v>
                </c:pt>
                <c:pt idx="74">
                  <c:v>92.460999999999999</c:v>
                </c:pt>
                <c:pt idx="75">
                  <c:v>92.460999999999999</c:v>
                </c:pt>
                <c:pt idx="76">
                  <c:v>92.460999999999999</c:v>
                </c:pt>
                <c:pt idx="77">
                  <c:v>92.460999999999999</c:v>
                </c:pt>
                <c:pt idx="78">
                  <c:v>92.460999999999999</c:v>
                </c:pt>
                <c:pt idx="79">
                  <c:v>92.460999999999999</c:v>
                </c:pt>
                <c:pt idx="80">
                  <c:v>92.460999999999999</c:v>
                </c:pt>
                <c:pt idx="81">
                  <c:v>92.460999999999999</c:v>
                </c:pt>
                <c:pt idx="82">
                  <c:v>90.92</c:v>
                </c:pt>
                <c:pt idx="83">
                  <c:v>90.92</c:v>
                </c:pt>
                <c:pt idx="84">
                  <c:v>90.92</c:v>
                </c:pt>
                <c:pt idx="85">
                  <c:v>90.92</c:v>
                </c:pt>
                <c:pt idx="86">
                  <c:v>90.92</c:v>
                </c:pt>
                <c:pt idx="87">
                  <c:v>90.92</c:v>
                </c:pt>
                <c:pt idx="88">
                  <c:v>90.92</c:v>
                </c:pt>
                <c:pt idx="89">
                  <c:v>90.92</c:v>
                </c:pt>
                <c:pt idx="90">
                  <c:v>90.92</c:v>
                </c:pt>
                <c:pt idx="91">
                  <c:v>90.92</c:v>
                </c:pt>
                <c:pt idx="92">
                  <c:v>90.92</c:v>
                </c:pt>
                <c:pt idx="93">
                  <c:v>90.92</c:v>
                </c:pt>
                <c:pt idx="94">
                  <c:v>90.92</c:v>
                </c:pt>
                <c:pt idx="95">
                  <c:v>90.92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3C-4E85-B8FF-02DA94708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DCM</a:t>
                </a:r>
                <a:endParaRPr lang="en-US" sz="16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69782386804799"/>
              <c:y val="0.928881043867902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6154142644634"/>
          <c:y val="8.6867603130693943E-2"/>
          <c:w val="0.86051906788156607"/>
          <c:h val="0.757347065486922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 1990 - Dec 1999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97.296999999999997</c:v>
                </c:pt>
                <c:pt idx="15">
                  <c:v>97.296999999999997</c:v>
                </c:pt>
                <c:pt idx="16">
                  <c:v>97.296999999999997</c:v>
                </c:pt>
                <c:pt idx="17">
                  <c:v>97.296999999999997</c:v>
                </c:pt>
                <c:pt idx="18">
                  <c:v>97.296999999999997</c:v>
                </c:pt>
                <c:pt idx="19">
                  <c:v>97.296999999999997</c:v>
                </c:pt>
                <c:pt idx="20">
                  <c:v>97.296999999999997</c:v>
                </c:pt>
                <c:pt idx="21">
                  <c:v>94.594999999999999</c:v>
                </c:pt>
                <c:pt idx="22">
                  <c:v>94.594999999999999</c:v>
                </c:pt>
                <c:pt idx="23">
                  <c:v>94.594999999999999</c:v>
                </c:pt>
                <c:pt idx="24">
                  <c:v>94.594999999999999</c:v>
                </c:pt>
                <c:pt idx="25">
                  <c:v>91.891999999999996</c:v>
                </c:pt>
                <c:pt idx="26">
                  <c:v>91.891999999999996</c:v>
                </c:pt>
                <c:pt idx="27">
                  <c:v>91.891999999999996</c:v>
                </c:pt>
                <c:pt idx="28">
                  <c:v>91.891999999999996</c:v>
                </c:pt>
                <c:pt idx="29">
                  <c:v>91.891999999999996</c:v>
                </c:pt>
                <c:pt idx="30">
                  <c:v>91.891999999999996</c:v>
                </c:pt>
                <c:pt idx="31">
                  <c:v>91.891999999999996</c:v>
                </c:pt>
                <c:pt idx="32">
                  <c:v>91.891999999999996</c:v>
                </c:pt>
                <c:pt idx="33">
                  <c:v>89.188999999999993</c:v>
                </c:pt>
                <c:pt idx="34">
                  <c:v>89.188999999999993</c:v>
                </c:pt>
                <c:pt idx="35">
                  <c:v>89.188999999999993</c:v>
                </c:pt>
                <c:pt idx="36">
                  <c:v>89.188999999999993</c:v>
                </c:pt>
                <c:pt idx="37">
                  <c:v>89.188999999999993</c:v>
                </c:pt>
                <c:pt idx="38">
                  <c:v>89.188999999999993</c:v>
                </c:pt>
                <c:pt idx="39">
                  <c:v>89.188999999999993</c:v>
                </c:pt>
                <c:pt idx="40">
                  <c:v>89.188999999999993</c:v>
                </c:pt>
                <c:pt idx="41">
                  <c:v>89.188999999999993</c:v>
                </c:pt>
                <c:pt idx="42">
                  <c:v>89.188999999999993</c:v>
                </c:pt>
                <c:pt idx="43">
                  <c:v>89.188999999999993</c:v>
                </c:pt>
                <c:pt idx="44">
                  <c:v>89.188999999999993</c:v>
                </c:pt>
                <c:pt idx="45">
                  <c:v>89.188999999999993</c:v>
                </c:pt>
                <c:pt idx="46">
                  <c:v>89.188999999999993</c:v>
                </c:pt>
                <c:pt idx="47">
                  <c:v>89.188999999999993</c:v>
                </c:pt>
                <c:pt idx="48">
                  <c:v>86.402000000000001</c:v>
                </c:pt>
                <c:pt idx="49">
                  <c:v>86.402000000000001</c:v>
                </c:pt>
                <c:pt idx="50">
                  <c:v>86.402000000000001</c:v>
                </c:pt>
                <c:pt idx="51">
                  <c:v>86.402000000000001</c:v>
                </c:pt>
                <c:pt idx="52">
                  <c:v>83.614999999999995</c:v>
                </c:pt>
                <c:pt idx="53">
                  <c:v>83.614999999999995</c:v>
                </c:pt>
                <c:pt idx="54">
                  <c:v>83.614999999999995</c:v>
                </c:pt>
                <c:pt idx="55">
                  <c:v>80.828000000000003</c:v>
                </c:pt>
                <c:pt idx="56">
                  <c:v>80.828000000000003</c:v>
                </c:pt>
                <c:pt idx="57">
                  <c:v>80.828000000000003</c:v>
                </c:pt>
                <c:pt idx="58">
                  <c:v>80.828000000000003</c:v>
                </c:pt>
                <c:pt idx="59">
                  <c:v>80.828000000000003</c:v>
                </c:pt>
                <c:pt idx="60">
                  <c:v>78.040999999999997</c:v>
                </c:pt>
                <c:pt idx="61">
                  <c:v>78.040999999999997</c:v>
                </c:pt>
                <c:pt idx="62">
                  <c:v>78.040999999999997</c:v>
                </c:pt>
                <c:pt idx="63">
                  <c:v>78.040999999999997</c:v>
                </c:pt>
                <c:pt idx="64">
                  <c:v>78.040999999999997</c:v>
                </c:pt>
                <c:pt idx="65">
                  <c:v>78.040999999999997</c:v>
                </c:pt>
                <c:pt idx="66">
                  <c:v>78.040999999999997</c:v>
                </c:pt>
                <c:pt idx="67">
                  <c:v>78.040999999999997</c:v>
                </c:pt>
                <c:pt idx="68">
                  <c:v>75.150000000000006</c:v>
                </c:pt>
                <c:pt idx="69">
                  <c:v>75.150000000000006</c:v>
                </c:pt>
                <c:pt idx="70">
                  <c:v>75.150000000000006</c:v>
                </c:pt>
                <c:pt idx="71">
                  <c:v>75.150000000000006</c:v>
                </c:pt>
                <c:pt idx="72">
                  <c:v>75.150000000000006</c:v>
                </c:pt>
                <c:pt idx="73">
                  <c:v>75.150000000000006</c:v>
                </c:pt>
                <c:pt idx="74">
                  <c:v>75.150000000000006</c:v>
                </c:pt>
                <c:pt idx="75">
                  <c:v>75.150000000000006</c:v>
                </c:pt>
                <c:pt idx="76">
                  <c:v>75.150000000000006</c:v>
                </c:pt>
                <c:pt idx="77">
                  <c:v>75.150000000000006</c:v>
                </c:pt>
                <c:pt idx="78">
                  <c:v>75.150000000000006</c:v>
                </c:pt>
                <c:pt idx="79">
                  <c:v>75.150000000000006</c:v>
                </c:pt>
                <c:pt idx="80">
                  <c:v>75.150000000000006</c:v>
                </c:pt>
                <c:pt idx="81">
                  <c:v>75.150000000000006</c:v>
                </c:pt>
                <c:pt idx="82">
                  <c:v>75.150000000000006</c:v>
                </c:pt>
                <c:pt idx="83">
                  <c:v>75.150000000000006</c:v>
                </c:pt>
                <c:pt idx="84">
                  <c:v>75.150000000000006</c:v>
                </c:pt>
                <c:pt idx="85">
                  <c:v>75.150000000000006</c:v>
                </c:pt>
                <c:pt idx="86">
                  <c:v>75.150000000000006</c:v>
                </c:pt>
                <c:pt idx="87">
                  <c:v>75.150000000000006</c:v>
                </c:pt>
                <c:pt idx="88">
                  <c:v>75.150000000000006</c:v>
                </c:pt>
                <c:pt idx="89">
                  <c:v>75.150000000000006</c:v>
                </c:pt>
                <c:pt idx="90">
                  <c:v>75.150000000000006</c:v>
                </c:pt>
                <c:pt idx="91">
                  <c:v>75.150000000000006</c:v>
                </c:pt>
                <c:pt idx="92">
                  <c:v>75.150000000000006</c:v>
                </c:pt>
                <c:pt idx="93">
                  <c:v>75.150000000000006</c:v>
                </c:pt>
                <c:pt idx="94">
                  <c:v>75.150000000000006</c:v>
                </c:pt>
                <c:pt idx="95">
                  <c:v>75.150000000000006</c:v>
                </c:pt>
                <c:pt idx="96">
                  <c:v>75.150000000000006</c:v>
                </c:pt>
                <c:pt idx="97">
                  <c:v>75.150000000000006</c:v>
                </c:pt>
                <c:pt idx="98">
                  <c:v>75.150000000000006</c:v>
                </c:pt>
                <c:pt idx="99">
                  <c:v>75.150000000000006</c:v>
                </c:pt>
                <c:pt idx="100">
                  <c:v>75.150000000000006</c:v>
                </c:pt>
                <c:pt idx="101">
                  <c:v>75.150000000000006</c:v>
                </c:pt>
                <c:pt idx="102">
                  <c:v>75.150000000000006</c:v>
                </c:pt>
                <c:pt idx="103">
                  <c:v>75.150000000000006</c:v>
                </c:pt>
                <c:pt idx="104">
                  <c:v>75.150000000000006</c:v>
                </c:pt>
                <c:pt idx="105">
                  <c:v>75.150000000000006</c:v>
                </c:pt>
                <c:pt idx="106">
                  <c:v>75.150000000000006</c:v>
                </c:pt>
                <c:pt idx="107">
                  <c:v>75.150000000000006</c:v>
                </c:pt>
                <c:pt idx="108">
                  <c:v>75.150000000000006</c:v>
                </c:pt>
                <c:pt idx="109">
                  <c:v>75.150000000000006</c:v>
                </c:pt>
                <c:pt idx="110">
                  <c:v>75.150000000000006</c:v>
                </c:pt>
                <c:pt idx="111">
                  <c:v>75.150000000000006</c:v>
                </c:pt>
                <c:pt idx="112">
                  <c:v>75.150000000000006</c:v>
                </c:pt>
                <c:pt idx="113">
                  <c:v>75.150000000000006</c:v>
                </c:pt>
                <c:pt idx="114">
                  <c:v>71.572000000000003</c:v>
                </c:pt>
                <c:pt idx="115">
                  <c:v>71.572000000000003</c:v>
                </c:pt>
                <c:pt idx="116">
                  <c:v>71.572000000000003</c:v>
                </c:pt>
                <c:pt idx="117">
                  <c:v>71.572000000000003</c:v>
                </c:pt>
                <c:pt idx="118">
                  <c:v>71.572000000000003</c:v>
                </c:pt>
                <c:pt idx="119">
                  <c:v>71.572000000000003</c:v>
                </c:pt>
                <c:pt idx="120">
                  <c:v>71.572000000000003</c:v>
                </c:pt>
                <c:pt idx="121">
                  <c:v>71.572000000000003</c:v>
                </c:pt>
                <c:pt idx="122">
                  <c:v>71.572000000000003</c:v>
                </c:pt>
                <c:pt idx="123">
                  <c:v>71.572000000000003</c:v>
                </c:pt>
                <c:pt idx="124">
                  <c:v>71.572000000000003</c:v>
                </c:pt>
                <c:pt idx="125">
                  <c:v>71.572000000000003</c:v>
                </c:pt>
                <c:pt idx="126">
                  <c:v>71.572000000000003</c:v>
                </c:pt>
                <c:pt idx="127">
                  <c:v>71.572000000000003</c:v>
                </c:pt>
                <c:pt idx="128">
                  <c:v>71.572000000000003</c:v>
                </c:pt>
                <c:pt idx="129">
                  <c:v>71.572000000000003</c:v>
                </c:pt>
                <c:pt idx="130">
                  <c:v>71.572000000000003</c:v>
                </c:pt>
                <c:pt idx="131">
                  <c:v>71.572000000000003</c:v>
                </c:pt>
                <c:pt idx="132">
                  <c:v>71.572000000000003</c:v>
                </c:pt>
                <c:pt idx="133">
                  <c:v>71.572000000000003</c:v>
                </c:pt>
                <c:pt idx="134">
                  <c:v>71.572000000000003</c:v>
                </c:pt>
                <c:pt idx="135">
                  <c:v>71.572000000000003</c:v>
                </c:pt>
                <c:pt idx="136">
                  <c:v>71.572000000000003</c:v>
                </c:pt>
                <c:pt idx="137">
                  <c:v>71.572000000000003</c:v>
                </c:pt>
                <c:pt idx="138">
                  <c:v>67.097999999999999</c:v>
                </c:pt>
                <c:pt idx="139">
                  <c:v>67.097999999999999</c:v>
                </c:pt>
                <c:pt idx="140">
                  <c:v>67.097999999999999</c:v>
                </c:pt>
                <c:pt idx="141">
                  <c:v>67.097999999999999</c:v>
                </c:pt>
                <c:pt idx="142">
                  <c:v>67.097999999999999</c:v>
                </c:pt>
                <c:pt idx="143">
                  <c:v>67.097999999999999</c:v>
                </c:pt>
                <c:pt idx="144">
                  <c:v>67.097999999999999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54-45C1-B491-DC4A12F201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 2000 - Dec 2009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98.438000000000002</c:v>
                </c:pt>
                <c:pt idx="16">
                  <c:v>98.438000000000002</c:v>
                </c:pt>
                <c:pt idx="17">
                  <c:v>98.438000000000002</c:v>
                </c:pt>
                <c:pt idx="18">
                  <c:v>98.438000000000002</c:v>
                </c:pt>
                <c:pt idx="19">
                  <c:v>98.438000000000002</c:v>
                </c:pt>
                <c:pt idx="20">
                  <c:v>98.438000000000002</c:v>
                </c:pt>
                <c:pt idx="21">
                  <c:v>98.438000000000002</c:v>
                </c:pt>
                <c:pt idx="22">
                  <c:v>96.875</c:v>
                </c:pt>
                <c:pt idx="23">
                  <c:v>96.875</c:v>
                </c:pt>
                <c:pt idx="24">
                  <c:v>96.875</c:v>
                </c:pt>
                <c:pt idx="25">
                  <c:v>96.875</c:v>
                </c:pt>
                <c:pt idx="26">
                  <c:v>96.875</c:v>
                </c:pt>
                <c:pt idx="27">
                  <c:v>96.875</c:v>
                </c:pt>
                <c:pt idx="28">
                  <c:v>96.875</c:v>
                </c:pt>
                <c:pt idx="29">
                  <c:v>95.287000000000006</c:v>
                </c:pt>
                <c:pt idx="30">
                  <c:v>95.287000000000006</c:v>
                </c:pt>
                <c:pt idx="31">
                  <c:v>95.287000000000006</c:v>
                </c:pt>
                <c:pt idx="32">
                  <c:v>93.698999999999998</c:v>
                </c:pt>
                <c:pt idx="33">
                  <c:v>92.111000000000004</c:v>
                </c:pt>
                <c:pt idx="34">
                  <c:v>92.111000000000004</c:v>
                </c:pt>
                <c:pt idx="35">
                  <c:v>92.111000000000004</c:v>
                </c:pt>
                <c:pt idx="36">
                  <c:v>92.111000000000004</c:v>
                </c:pt>
                <c:pt idx="37">
                  <c:v>92.111000000000004</c:v>
                </c:pt>
                <c:pt idx="38">
                  <c:v>92.111000000000004</c:v>
                </c:pt>
                <c:pt idx="39">
                  <c:v>92.111000000000004</c:v>
                </c:pt>
                <c:pt idx="40">
                  <c:v>92.111000000000004</c:v>
                </c:pt>
                <c:pt idx="41">
                  <c:v>90.522999999999996</c:v>
                </c:pt>
                <c:pt idx="42">
                  <c:v>88.933999999999997</c:v>
                </c:pt>
                <c:pt idx="43">
                  <c:v>88.933999999999997</c:v>
                </c:pt>
                <c:pt idx="44">
                  <c:v>88.933999999999997</c:v>
                </c:pt>
                <c:pt idx="45">
                  <c:v>88.933999999999997</c:v>
                </c:pt>
                <c:pt idx="46">
                  <c:v>88.933999999999997</c:v>
                </c:pt>
                <c:pt idx="47">
                  <c:v>88.933999999999997</c:v>
                </c:pt>
                <c:pt idx="48">
                  <c:v>88.933999999999997</c:v>
                </c:pt>
                <c:pt idx="49">
                  <c:v>88.933999999999997</c:v>
                </c:pt>
                <c:pt idx="50">
                  <c:v>88.933999999999997</c:v>
                </c:pt>
                <c:pt idx="51">
                  <c:v>88.933999999999997</c:v>
                </c:pt>
                <c:pt idx="52">
                  <c:v>88.933999999999997</c:v>
                </c:pt>
                <c:pt idx="53">
                  <c:v>88.933999999999997</c:v>
                </c:pt>
                <c:pt idx="54">
                  <c:v>88.933999999999997</c:v>
                </c:pt>
                <c:pt idx="55">
                  <c:v>88.933999999999997</c:v>
                </c:pt>
                <c:pt idx="56">
                  <c:v>88.933999999999997</c:v>
                </c:pt>
                <c:pt idx="57">
                  <c:v>88.933999999999997</c:v>
                </c:pt>
                <c:pt idx="58">
                  <c:v>88.933999999999997</c:v>
                </c:pt>
                <c:pt idx="59">
                  <c:v>87.287000000000006</c:v>
                </c:pt>
                <c:pt idx="60">
                  <c:v>87.287000000000006</c:v>
                </c:pt>
                <c:pt idx="61">
                  <c:v>87.287000000000006</c:v>
                </c:pt>
                <c:pt idx="62">
                  <c:v>87.287000000000006</c:v>
                </c:pt>
                <c:pt idx="63">
                  <c:v>87.287000000000006</c:v>
                </c:pt>
                <c:pt idx="64">
                  <c:v>87.287000000000006</c:v>
                </c:pt>
                <c:pt idx="65">
                  <c:v>87.287000000000006</c:v>
                </c:pt>
                <c:pt idx="66">
                  <c:v>87.287000000000006</c:v>
                </c:pt>
                <c:pt idx="67">
                  <c:v>87.287000000000006</c:v>
                </c:pt>
                <c:pt idx="68">
                  <c:v>87.287000000000006</c:v>
                </c:pt>
                <c:pt idx="69">
                  <c:v>85.608999999999995</c:v>
                </c:pt>
                <c:pt idx="70">
                  <c:v>85.608999999999995</c:v>
                </c:pt>
                <c:pt idx="71">
                  <c:v>83.93</c:v>
                </c:pt>
                <c:pt idx="72">
                  <c:v>83.93</c:v>
                </c:pt>
                <c:pt idx="73">
                  <c:v>83.93</c:v>
                </c:pt>
                <c:pt idx="74">
                  <c:v>83.93</c:v>
                </c:pt>
                <c:pt idx="75">
                  <c:v>83.93</c:v>
                </c:pt>
                <c:pt idx="76">
                  <c:v>83.93</c:v>
                </c:pt>
                <c:pt idx="77">
                  <c:v>83.93</c:v>
                </c:pt>
                <c:pt idx="78">
                  <c:v>83.93</c:v>
                </c:pt>
                <c:pt idx="79">
                  <c:v>83.93</c:v>
                </c:pt>
                <c:pt idx="80">
                  <c:v>83.93</c:v>
                </c:pt>
                <c:pt idx="81">
                  <c:v>83.93</c:v>
                </c:pt>
                <c:pt idx="82">
                  <c:v>83.93</c:v>
                </c:pt>
                <c:pt idx="83">
                  <c:v>83.93</c:v>
                </c:pt>
                <c:pt idx="84">
                  <c:v>83.93</c:v>
                </c:pt>
                <c:pt idx="85">
                  <c:v>82.182000000000002</c:v>
                </c:pt>
                <c:pt idx="86">
                  <c:v>82.182000000000002</c:v>
                </c:pt>
                <c:pt idx="87">
                  <c:v>82.182000000000002</c:v>
                </c:pt>
                <c:pt idx="88">
                  <c:v>82.182000000000002</c:v>
                </c:pt>
                <c:pt idx="89">
                  <c:v>82.182000000000002</c:v>
                </c:pt>
                <c:pt idx="90">
                  <c:v>80.394999999999996</c:v>
                </c:pt>
                <c:pt idx="91">
                  <c:v>80.394999999999996</c:v>
                </c:pt>
                <c:pt idx="92">
                  <c:v>80.394999999999996</c:v>
                </c:pt>
                <c:pt idx="93">
                  <c:v>80.394999999999996</c:v>
                </c:pt>
                <c:pt idx="94">
                  <c:v>80.394999999999996</c:v>
                </c:pt>
                <c:pt idx="95">
                  <c:v>80.394999999999996</c:v>
                </c:pt>
                <c:pt idx="96">
                  <c:v>80.394999999999996</c:v>
                </c:pt>
                <c:pt idx="97">
                  <c:v>80.394999999999996</c:v>
                </c:pt>
                <c:pt idx="98">
                  <c:v>80.394999999999996</c:v>
                </c:pt>
                <c:pt idx="99">
                  <c:v>80.394999999999996</c:v>
                </c:pt>
                <c:pt idx="100">
                  <c:v>80.394999999999996</c:v>
                </c:pt>
                <c:pt idx="101">
                  <c:v>80.394999999999996</c:v>
                </c:pt>
                <c:pt idx="102">
                  <c:v>80.394999999999996</c:v>
                </c:pt>
                <c:pt idx="103">
                  <c:v>80.394999999999996</c:v>
                </c:pt>
                <c:pt idx="104">
                  <c:v>80.394999999999996</c:v>
                </c:pt>
                <c:pt idx="105">
                  <c:v>80.394999999999996</c:v>
                </c:pt>
                <c:pt idx="106">
                  <c:v>80.394999999999996</c:v>
                </c:pt>
                <c:pt idx="107">
                  <c:v>80.394999999999996</c:v>
                </c:pt>
                <c:pt idx="108">
                  <c:v>80.394999999999996</c:v>
                </c:pt>
                <c:pt idx="109">
                  <c:v>80.394999999999996</c:v>
                </c:pt>
                <c:pt idx="110">
                  <c:v>80.394999999999996</c:v>
                </c:pt>
                <c:pt idx="111">
                  <c:v>80.394999999999996</c:v>
                </c:pt>
                <c:pt idx="112">
                  <c:v>80.394999999999996</c:v>
                </c:pt>
                <c:pt idx="113">
                  <c:v>80.394999999999996</c:v>
                </c:pt>
                <c:pt idx="114">
                  <c:v>80.394999999999996</c:v>
                </c:pt>
                <c:pt idx="115">
                  <c:v>80.394999999999996</c:v>
                </c:pt>
                <c:pt idx="116">
                  <c:v>80.394999999999996</c:v>
                </c:pt>
                <c:pt idx="117">
                  <c:v>80.394999999999996</c:v>
                </c:pt>
                <c:pt idx="118">
                  <c:v>80.394999999999996</c:v>
                </c:pt>
                <c:pt idx="119">
                  <c:v>80.394999999999996</c:v>
                </c:pt>
                <c:pt idx="120">
                  <c:v>80.394999999999996</c:v>
                </c:pt>
                <c:pt idx="121">
                  <c:v>76.900000000000006</c:v>
                </c:pt>
                <c:pt idx="122">
                  <c:v>76.900000000000006</c:v>
                </c:pt>
                <c:pt idx="123">
                  <c:v>76.900000000000006</c:v>
                </c:pt>
                <c:pt idx="124">
                  <c:v>76.900000000000006</c:v>
                </c:pt>
                <c:pt idx="125">
                  <c:v>76.900000000000006</c:v>
                </c:pt>
                <c:pt idx="126">
                  <c:v>76.900000000000006</c:v>
                </c:pt>
                <c:pt idx="127">
                  <c:v>76.900000000000006</c:v>
                </c:pt>
                <c:pt idx="128">
                  <c:v>76.900000000000006</c:v>
                </c:pt>
                <c:pt idx="129">
                  <c:v>76.900000000000006</c:v>
                </c:pt>
                <c:pt idx="130">
                  <c:v>76.900000000000006</c:v>
                </c:pt>
                <c:pt idx="131">
                  <c:v>76.900000000000006</c:v>
                </c:pt>
                <c:pt idx="132">
                  <c:v>76.900000000000006</c:v>
                </c:pt>
                <c:pt idx="133">
                  <c:v>71.772999999999996</c:v>
                </c:pt>
                <c:pt idx="134">
                  <c:v>71.772999999999996</c:v>
                </c:pt>
                <c:pt idx="135">
                  <c:v>71.772999999999996</c:v>
                </c:pt>
                <c:pt idx="136">
                  <c:v>71.772999999999996</c:v>
                </c:pt>
                <c:pt idx="137">
                  <c:v>71.772999999999996</c:v>
                </c:pt>
                <c:pt idx="138">
                  <c:v>71.772999999999996</c:v>
                </c:pt>
                <c:pt idx="139">
                  <c:v>71.772999999999996</c:v>
                </c:pt>
                <c:pt idx="140">
                  <c:v>71.772999999999996</c:v>
                </c:pt>
                <c:pt idx="141">
                  <c:v>71.772999999999996</c:v>
                </c:pt>
                <c:pt idx="142">
                  <c:v>71.772999999999996</c:v>
                </c:pt>
                <c:pt idx="143">
                  <c:v>71.772999999999996</c:v>
                </c:pt>
                <c:pt idx="144">
                  <c:v>71.772999999999996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54-45C1-B491-DC4A12F201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 2010 - Jun 2017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  <c:pt idx="121">
                  <c:v>10.083299999999999</c:v>
                </c:pt>
                <c:pt idx="122">
                  <c:v>10.166700000000001</c:v>
                </c:pt>
                <c:pt idx="123">
                  <c:v>10.25</c:v>
                </c:pt>
                <c:pt idx="124">
                  <c:v>10.333299999999999</c:v>
                </c:pt>
                <c:pt idx="125">
                  <c:v>10.416700000000001</c:v>
                </c:pt>
                <c:pt idx="126">
                  <c:v>10.5</c:v>
                </c:pt>
                <c:pt idx="127">
                  <c:v>10.583299999999999</c:v>
                </c:pt>
                <c:pt idx="128">
                  <c:v>10.666700000000001</c:v>
                </c:pt>
                <c:pt idx="129">
                  <c:v>10.75</c:v>
                </c:pt>
                <c:pt idx="130">
                  <c:v>10.833299999999999</c:v>
                </c:pt>
                <c:pt idx="131">
                  <c:v>10.916700000000001</c:v>
                </c:pt>
                <c:pt idx="132">
                  <c:v>11</c:v>
                </c:pt>
                <c:pt idx="133">
                  <c:v>11.083299999999999</c:v>
                </c:pt>
                <c:pt idx="134">
                  <c:v>11.166700000000001</c:v>
                </c:pt>
                <c:pt idx="135">
                  <c:v>11.25</c:v>
                </c:pt>
                <c:pt idx="136">
                  <c:v>11.333299999999999</c:v>
                </c:pt>
                <c:pt idx="137">
                  <c:v>11.416700000000001</c:v>
                </c:pt>
                <c:pt idx="138">
                  <c:v>11.5</c:v>
                </c:pt>
                <c:pt idx="139">
                  <c:v>11.583299999999999</c:v>
                </c:pt>
                <c:pt idx="140">
                  <c:v>11.666700000000001</c:v>
                </c:pt>
                <c:pt idx="141">
                  <c:v>11.75</c:v>
                </c:pt>
                <c:pt idx="142">
                  <c:v>11.833299999999999</c:v>
                </c:pt>
                <c:pt idx="143">
                  <c:v>11.916700000000001</c:v>
                </c:pt>
                <c:pt idx="144">
                  <c:v>12</c:v>
                </c:pt>
                <c:pt idx="145">
                  <c:v>12.083299999999999</c:v>
                </c:pt>
                <c:pt idx="146">
                  <c:v>12.166700000000001</c:v>
                </c:pt>
                <c:pt idx="147">
                  <c:v>12.25</c:v>
                </c:pt>
                <c:pt idx="148">
                  <c:v>12.333299999999999</c:v>
                </c:pt>
                <c:pt idx="149">
                  <c:v>12.416700000000001</c:v>
                </c:pt>
                <c:pt idx="150">
                  <c:v>12.5</c:v>
                </c:pt>
                <c:pt idx="151">
                  <c:v>12.583299999999999</c:v>
                </c:pt>
                <c:pt idx="152">
                  <c:v>12.666700000000001</c:v>
                </c:pt>
                <c:pt idx="153">
                  <c:v>12.75</c:v>
                </c:pt>
                <c:pt idx="154">
                  <c:v>12.833299999999999</c:v>
                </c:pt>
                <c:pt idx="155">
                  <c:v>12.916700000000001</c:v>
                </c:pt>
                <c:pt idx="156">
                  <c:v>13</c:v>
                </c:pt>
                <c:pt idx="157">
                  <c:v>13.083299999999999</c:v>
                </c:pt>
                <c:pt idx="158">
                  <c:v>13.166700000000001</c:v>
                </c:pt>
                <c:pt idx="159">
                  <c:v>13.25</c:v>
                </c:pt>
                <c:pt idx="160">
                  <c:v>13.333299999999999</c:v>
                </c:pt>
                <c:pt idx="161">
                  <c:v>13.416700000000001</c:v>
                </c:pt>
                <c:pt idx="162">
                  <c:v>13.5</c:v>
                </c:pt>
                <c:pt idx="163">
                  <c:v>13.583299999999999</c:v>
                </c:pt>
                <c:pt idx="164">
                  <c:v>13.666700000000001</c:v>
                </c:pt>
                <c:pt idx="165">
                  <c:v>13.75</c:v>
                </c:pt>
                <c:pt idx="166">
                  <c:v>13.833299999999999</c:v>
                </c:pt>
                <c:pt idx="167">
                  <c:v>13.916700000000001</c:v>
                </c:pt>
                <c:pt idx="168">
                  <c:v>14</c:v>
                </c:pt>
                <c:pt idx="169">
                  <c:v>14.083299999999999</c:v>
                </c:pt>
                <c:pt idx="170">
                  <c:v>14.166700000000001</c:v>
                </c:pt>
                <c:pt idx="171">
                  <c:v>14.25</c:v>
                </c:pt>
                <c:pt idx="172">
                  <c:v>14.333299999999999</c:v>
                </c:pt>
                <c:pt idx="173">
                  <c:v>14.416700000000001</c:v>
                </c:pt>
                <c:pt idx="174">
                  <c:v>14.5</c:v>
                </c:pt>
                <c:pt idx="175">
                  <c:v>14.583299999999999</c:v>
                </c:pt>
                <c:pt idx="176">
                  <c:v>14.666700000000001</c:v>
                </c:pt>
                <c:pt idx="177">
                  <c:v>14.75</c:v>
                </c:pt>
                <c:pt idx="178">
                  <c:v>14.833299999999999</c:v>
                </c:pt>
                <c:pt idx="179">
                  <c:v>14.916700000000001</c:v>
                </c:pt>
                <c:pt idx="180">
                  <c:v>15</c:v>
                </c:pt>
                <c:pt idx="181">
                  <c:v>15.083299999999999</c:v>
                </c:pt>
                <c:pt idx="182">
                  <c:v>15.166700000000001</c:v>
                </c:pt>
                <c:pt idx="183">
                  <c:v>15.25</c:v>
                </c:pt>
                <c:pt idx="184">
                  <c:v>15.333299999999999</c:v>
                </c:pt>
                <c:pt idx="185">
                  <c:v>15.416700000000001</c:v>
                </c:pt>
                <c:pt idx="186">
                  <c:v>15.5</c:v>
                </c:pt>
                <c:pt idx="187">
                  <c:v>15.583299999999999</c:v>
                </c:pt>
                <c:pt idx="188">
                  <c:v>15.666700000000001</c:v>
                </c:pt>
                <c:pt idx="189">
                  <c:v>15.75</c:v>
                </c:pt>
                <c:pt idx="190">
                  <c:v>15.833299999999999</c:v>
                </c:pt>
                <c:pt idx="191">
                  <c:v>15.916700000000001</c:v>
                </c:pt>
                <c:pt idx="192">
                  <c:v>16</c:v>
                </c:pt>
                <c:pt idx="193">
                  <c:v>16.083300000000001</c:v>
                </c:pt>
                <c:pt idx="194">
                  <c:v>16.166699999999999</c:v>
                </c:pt>
                <c:pt idx="195">
                  <c:v>16.25</c:v>
                </c:pt>
                <c:pt idx="196">
                  <c:v>16.333300000000001</c:v>
                </c:pt>
                <c:pt idx="197">
                  <c:v>16.416699999999999</c:v>
                </c:pt>
                <c:pt idx="198">
                  <c:v>16.5</c:v>
                </c:pt>
                <c:pt idx="199">
                  <c:v>16.583300000000001</c:v>
                </c:pt>
                <c:pt idx="200">
                  <c:v>16.666699999999999</c:v>
                </c:pt>
                <c:pt idx="201">
                  <c:v>16.75</c:v>
                </c:pt>
                <c:pt idx="202">
                  <c:v>16.833300000000001</c:v>
                </c:pt>
                <c:pt idx="203">
                  <c:v>16.916699999999999</c:v>
                </c:pt>
                <c:pt idx="204">
                  <c:v>17</c:v>
                </c:pt>
                <c:pt idx="205">
                  <c:v>17.083300000000001</c:v>
                </c:pt>
                <c:pt idx="206">
                  <c:v>17.166699999999999</c:v>
                </c:pt>
                <c:pt idx="207">
                  <c:v>17.25</c:v>
                </c:pt>
                <c:pt idx="208">
                  <c:v>17.333300000000001</c:v>
                </c:pt>
                <c:pt idx="209">
                  <c:v>17.416699999999999</c:v>
                </c:pt>
                <c:pt idx="210">
                  <c:v>17.5</c:v>
                </c:pt>
                <c:pt idx="211">
                  <c:v>17.583300000000001</c:v>
                </c:pt>
                <c:pt idx="212">
                  <c:v>17.666699999999999</c:v>
                </c:pt>
                <c:pt idx="213">
                  <c:v>17.75</c:v>
                </c:pt>
                <c:pt idx="214">
                  <c:v>17.833300000000001</c:v>
                </c:pt>
                <c:pt idx="215">
                  <c:v>17.916699999999999</c:v>
                </c:pt>
                <c:pt idx="216">
                  <c:v>18</c:v>
                </c:pt>
                <c:pt idx="217">
                  <c:v>18.083300000000001</c:v>
                </c:pt>
                <c:pt idx="218">
                  <c:v>18.166699999999999</c:v>
                </c:pt>
                <c:pt idx="219">
                  <c:v>18.25</c:v>
                </c:pt>
                <c:pt idx="220">
                  <c:v>18.333300000000001</c:v>
                </c:pt>
                <c:pt idx="221">
                  <c:v>18.416699999999999</c:v>
                </c:pt>
                <c:pt idx="222">
                  <c:v>18.5</c:v>
                </c:pt>
                <c:pt idx="223">
                  <c:v>18.583300000000001</c:v>
                </c:pt>
                <c:pt idx="224">
                  <c:v>18.666699999999999</c:v>
                </c:pt>
                <c:pt idx="225">
                  <c:v>18.75</c:v>
                </c:pt>
                <c:pt idx="226">
                  <c:v>18.833300000000001</c:v>
                </c:pt>
                <c:pt idx="227">
                  <c:v>18.916699999999999</c:v>
                </c:pt>
                <c:pt idx="228">
                  <c:v>19</c:v>
                </c:pt>
                <c:pt idx="229">
                  <c:v>19.083300000000001</c:v>
                </c:pt>
                <c:pt idx="230">
                  <c:v>19.166699999999999</c:v>
                </c:pt>
                <c:pt idx="231">
                  <c:v>19.25</c:v>
                </c:pt>
                <c:pt idx="232">
                  <c:v>19.333300000000001</c:v>
                </c:pt>
                <c:pt idx="233">
                  <c:v>19.416699999999999</c:v>
                </c:pt>
                <c:pt idx="234">
                  <c:v>19.5</c:v>
                </c:pt>
                <c:pt idx="235">
                  <c:v>19.583300000000001</c:v>
                </c:pt>
                <c:pt idx="236">
                  <c:v>19.666699999999999</c:v>
                </c:pt>
                <c:pt idx="237">
                  <c:v>19.75</c:v>
                </c:pt>
                <c:pt idx="238">
                  <c:v>19.833300000000001</c:v>
                </c:pt>
                <c:pt idx="239">
                  <c:v>19.916699999999999</c:v>
                </c:pt>
                <c:pt idx="240">
                  <c:v>20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95.918000000000006</c:v>
                </c:pt>
                <c:pt idx="19">
                  <c:v>95.918000000000006</c:v>
                </c:pt>
                <c:pt idx="20">
                  <c:v>95.918000000000006</c:v>
                </c:pt>
                <c:pt idx="21">
                  <c:v>93.787000000000006</c:v>
                </c:pt>
                <c:pt idx="22">
                  <c:v>93.787000000000006</c:v>
                </c:pt>
                <c:pt idx="23">
                  <c:v>93.787000000000006</c:v>
                </c:pt>
                <c:pt idx="24">
                  <c:v>93.787000000000006</c:v>
                </c:pt>
                <c:pt idx="25">
                  <c:v>93.787000000000006</c:v>
                </c:pt>
                <c:pt idx="26">
                  <c:v>93.787000000000006</c:v>
                </c:pt>
                <c:pt idx="27">
                  <c:v>93.787000000000006</c:v>
                </c:pt>
                <c:pt idx="28">
                  <c:v>93.787000000000006</c:v>
                </c:pt>
                <c:pt idx="29">
                  <c:v>93.787000000000006</c:v>
                </c:pt>
                <c:pt idx="30">
                  <c:v>91.251999999999995</c:v>
                </c:pt>
                <c:pt idx="31">
                  <c:v>91.251999999999995</c:v>
                </c:pt>
                <c:pt idx="32">
                  <c:v>88.644999999999996</c:v>
                </c:pt>
                <c:pt idx="33">
                  <c:v>88.644999999999996</c:v>
                </c:pt>
                <c:pt idx="34">
                  <c:v>88.644999999999996</c:v>
                </c:pt>
                <c:pt idx="35">
                  <c:v>88.644999999999996</c:v>
                </c:pt>
                <c:pt idx="36">
                  <c:v>88.644999999999996</c:v>
                </c:pt>
                <c:pt idx="37">
                  <c:v>88.644999999999996</c:v>
                </c:pt>
                <c:pt idx="38">
                  <c:v>88.644999999999996</c:v>
                </c:pt>
                <c:pt idx="39">
                  <c:v>88.644999999999996</c:v>
                </c:pt>
                <c:pt idx="40">
                  <c:v>88.644999999999996</c:v>
                </c:pt>
                <c:pt idx="41">
                  <c:v>88.644999999999996</c:v>
                </c:pt>
                <c:pt idx="42">
                  <c:v>88.644999999999996</c:v>
                </c:pt>
                <c:pt idx="43">
                  <c:v>88.644999999999996</c:v>
                </c:pt>
                <c:pt idx="44">
                  <c:v>88.644999999999996</c:v>
                </c:pt>
                <c:pt idx="45">
                  <c:v>88.644999999999996</c:v>
                </c:pt>
                <c:pt idx="46">
                  <c:v>88.644999999999996</c:v>
                </c:pt>
                <c:pt idx="47">
                  <c:v>88.644999999999996</c:v>
                </c:pt>
                <c:pt idx="48">
                  <c:v>88.644999999999996</c:v>
                </c:pt>
                <c:pt idx="49">
                  <c:v>88.644999999999996</c:v>
                </c:pt>
                <c:pt idx="50">
                  <c:v>88.644999999999996</c:v>
                </c:pt>
                <c:pt idx="51">
                  <c:v>88.644999999999996</c:v>
                </c:pt>
                <c:pt idx="52">
                  <c:v>88.644999999999996</c:v>
                </c:pt>
                <c:pt idx="53">
                  <c:v>88.644999999999996</c:v>
                </c:pt>
                <c:pt idx="54">
                  <c:v>88.644999999999996</c:v>
                </c:pt>
                <c:pt idx="55">
                  <c:v>88.644999999999996</c:v>
                </c:pt>
                <c:pt idx="56">
                  <c:v>88.644999999999996</c:v>
                </c:pt>
                <c:pt idx="57">
                  <c:v>88.644999999999996</c:v>
                </c:pt>
                <c:pt idx="58">
                  <c:v>88.644999999999996</c:v>
                </c:pt>
                <c:pt idx="59">
                  <c:v>88.644999999999996</c:v>
                </c:pt>
                <c:pt idx="60">
                  <c:v>88.644999999999996</c:v>
                </c:pt>
                <c:pt idx="61">
                  <c:v>88.644999999999996</c:v>
                </c:pt>
                <c:pt idx="62">
                  <c:v>88.644999999999996</c:v>
                </c:pt>
                <c:pt idx="63">
                  <c:v>88.644999999999996</c:v>
                </c:pt>
                <c:pt idx="64">
                  <c:v>88.644999999999996</c:v>
                </c:pt>
                <c:pt idx="65">
                  <c:v>88.644999999999996</c:v>
                </c:pt>
                <c:pt idx="66">
                  <c:v>88.644999999999996</c:v>
                </c:pt>
                <c:pt idx="67">
                  <c:v>88.644999999999996</c:v>
                </c:pt>
                <c:pt idx="68">
                  <c:v>88.644999999999996</c:v>
                </c:pt>
                <c:pt idx="69">
                  <c:v>88.644999999999996</c:v>
                </c:pt>
                <c:pt idx="70">
                  <c:v>88.644999999999996</c:v>
                </c:pt>
                <c:pt idx="71">
                  <c:v>88.644999999999996</c:v>
                </c:pt>
                <c:pt idx="72">
                  <c:v>88.644999999999996</c:v>
                </c:pt>
                <c:pt idx="73">
                  <c:v>88.644999999999996</c:v>
                </c:pt>
                <c:pt idx="74">
                  <c:v>88.644999999999996</c:v>
                </c:pt>
                <c:pt idx="75">
                  <c:v>88.644999999999996</c:v>
                </c:pt>
                <c:pt idx="76">
                  <c:v>88.644999999999996</c:v>
                </c:pt>
                <c:pt idx="77">
                  <c:v>88.644999999999996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54-45C1-B491-DC4A12F20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Other</a:t>
                </a:r>
                <a:endParaRPr lang="en-US" sz="16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06122899320234"/>
              <c:y val="0.907763022518937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3.0497428891185301</c:v>
                </c:pt>
                <c:pt idx="1">
                  <c:v>2.0702519099619199</c:v>
                </c:pt>
                <c:pt idx="2">
                  <c:v>1.4083157023856501</c:v>
                </c:pt>
                <c:pt idx="3">
                  <c:v>1.0285473200433399</c:v>
                </c:pt>
                <c:pt idx="4">
                  <c:v>0.90627606782040004</c:v>
                </c:pt>
                <c:pt idx="5">
                  <c:v>0.92074552760436401</c:v>
                </c:pt>
                <c:pt idx="6">
                  <c:v>0.97855156622469597</c:v>
                </c:pt>
                <c:pt idx="7">
                  <c:v>1.0412214529981201</c:v>
                </c:pt>
                <c:pt idx="8">
                  <c:v>1.1079049399166601</c:v>
                </c:pt>
                <c:pt idx="9">
                  <c:v>1.1788590720613501</c:v>
                </c:pt>
                <c:pt idx="10">
                  <c:v>1.2543573565850199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13-4FBF-8834-8FAA44D3A307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1.69141549534671</c:v>
                </c:pt>
                <c:pt idx="1">
                  <c:v>1.41239566287373</c:v>
                </c:pt>
                <c:pt idx="2">
                  <c:v>1.1794837948806101</c:v>
                </c:pt>
                <c:pt idx="3">
                  <c:v>1.0136084604380899</c:v>
                </c:pt>
                <c:pt idx="4">
                  <c:v>0.84059645221716595</c:v>
                </c:pt>
                <c:pt idx="5">
                  <c:v>0.766693804540726</c:v>
                </c:pt>
                <c:pt idx="6">
                  <c:v>0.70986797441239102</c:v>
                </c:pt>
                <c:pt idx="7">
                  <c:v>0.65437255881241996</c:v>
                </c:pt>
                <c:pt idx="8">
                  <c:v>0.60228788057238802</c:v>
                </c:pt>
                <c:pt idx="9">
                  <c:v>0.55398702330399896</c:v>
                </c:pt>
                <c:pt idx="10">
                  <c:v>0.50938831167187204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13-4FBF-8834-8FAA44D3A307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5.4989041517693504</c:v>
                </c:pt>
                <c:pt idx="1">
                  <c:v>3.0345200593299499</c:v>
                </c:pt>
                <c:pt idx="2">
                  <c:v>1.68154333802165</c:v>
                </c:pt>
                <c:pt idx="3">
                  <c:v>1.04370635295517</c:v>
                </c:pt>
                <c:pt idx="4">
                  <c:v>0.97708752985768799</c:v>
                </c:pt>
                <c:pt idx="5">
                  <c:v>1.1057508507079701</c:v>
                </c:pt>
                <c:pt idx="6">
                  <c:v>1.34893135382456</c:v>
                </c:pt>
                <c:pt idx="7">
                  <c:v>1.65676585850584</c:v>
                </c:pt>
                <c:pt idx="8">
                  <c:v>2.0379844846375201</c:v>
                </c:pt>
                <c:pt idx="9">
                  <c:v>2.5085582393123</c:v>
                </c:pt>
                <c:pt idx="10">
                  <c:v>3.0888270146105699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913-4FBF-8834-8FAA44D3A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16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m2)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064865460519727"/>
              <c:y val="0.8705788556339225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20"/>
      </c:valAx>
      <c:valAx>
        <c:axId val="247118776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0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0.89073493599620002</c:v>
                </c:pt>
                <c:pt idx="1">
                  <c:v>0.89282510073426802</c:v>
                </c:pt>
                <c:pt idx="2">
                  <c:v>0.89492017017344805</c:v>
                </c:pt>
                <c:pt idx="3">
                  <c:v>0.89702015582292705</c:v>
                </c:pt>
                <c:pt idx="4">
                  <c:v>0.89912506921889601</c:v>
                </c:pt>
                <c:pt idx="5">
                  <c:v>0.90123492192461896</c:v>
                </c:pt>
                <c:pt idx="6">
                  <c:v>0.90334972553049198</c:v>
                </c:pt>
                <c:pt idx="7">
                  <c:v>0.90546949165410795</c:v>
                </c:pt>
                <c:pt idx="8">
                  <c:v>0.90759423194032396</c:v>
                </c:pt>
                <c:pt idx="9">
                  <c:v>0.909723958061319</c:v>
                </c:pt>
                <c:pt idx="10">
                  <c:v>0.91185868171666595</c:v>
                </c:pt>
                <c:pt idx="11">
                  <c:v>0.91399841463338705</c:v>
                </c:pt>
                <c:pt idx="12">
                  <c:v>0.91614316856602496</c:v>
                </c:pt>
                <c:pt idx="13">
                  <c:v>0.91829295529670496</c:v>
                </c:pt>
                <c:pt idx="14">
                  <c:v>0.92044989216109097</c:v>
                </c:pt>
                <c:pt idx="15">
                  <c:v>0.922663779766562</c:v>
                </c:pt>
                <c:pt idx="16">
                  <c:v>0.92503220487903903</c:v>
                </c:pt>
                <c:pt idx="17">
                  <c:v>0.92765583016171105</c:v>
                </c:pt>
                <c:pt idx="18">
                  <c:v>0.93063661145634002</c:v>
                </c:pt>
                <c:pt idx="19">
                  <c:v>0.93407813072051304</c:v>
                </c:pt>
                <c:pt idx="20">
                  <c:v>0.93808604358228098</c:v>
                </c:pt>
                <c:pt idx="21">
                  <c:v>0.94276864606571398</c:v>
                </c:pt>
                <c:pt idx="22">
                  <c:v>0.94823756660827796</c:v>
                </c:pt>
                <c:pt idx="23">
                  <c:v>0.95460859145979104</c:v>
                </c:pt>
                <c:pt idx="24">
                  <c:v>0.96200263396288699</c:v>
                </c:pt>
                <c:pt idx="25">
                  <c:v>0.97054686112016197</c:v>
                </c:pt>
                <c:pt idx="26">
                  <c:v>0.98037599432397504</c:v>
                </c:pt>
                <c:pt idx="27">
                  <c:v>0.99163380525272204</c:v>
                </c:pt>
                <c:pt idx="28">
                  <c:v>1.0044746690177699</c:v>
                </c:pt>
                <c:pt idx="29">
                  <c:v>1.0190104764093799</c:v>
                </c:pt>
                <c:pt idx="30">
                  <c:v>1.0352275477949</c:v>
                </c:pt>
                <c:pt idx="31">
                  <c:v>1.0530946606127201</c:v>
                </c:pt>
                <c:pt idx="32">
                  <c:v>1.07258156640943</c:v>
                </c:pt>
                <c:pt idx="33">
                  <c:v>1.09365786939095</c:v>
                </c:pt>
                <c:pt idx="34">
                  <c:v>1.1162919146772801</c:v>
                </c:pt>
                <c:pt idx="35">
                  <c:v>1.14044967957985</c:v>
                </c:pt>
                <c:pt idx="36">
                  <c:v>1.1660936634587</c:v>
                </c:pt>
                <c:pt idx="37">
                  <c:v>1.1931817739558801</c:v>
                </c:pt>
                <c:pt idx="38">
                  <c:v>1.22166620967601</c:v>
                </c:pt>
                <c:pt idx="39">
                  <c:v>1.2514923417172299</c:v>
                </c:pt>
                <c:pt idx="40">
                  <c:v>1.28259759886139</c:v>
                </c:pt>
                <c:pt idx="41">
                  <c:v>1.3149103637144499</c:v>
                </c:pt>
                <c:pt idx="42">
                  <c:v>1.3483488896424201</c:v>
                </c:pt>
                <c:pt idx="43">
                  <c:v>1.3828202509560099</c:v>
                </c:pt>
                <c:pt idx="44">
                  <c:v>1.4182263928708501</c:v>
                </c:pt>
                <c:pt idx="45">
                  <c:v>1.4545399492383999</c:v>
                </c:pt>
                <c:pt idx="46">
                  <c:v>1.49178331087729</c:v>
                </c:pt>
                <c:pt idx="47">
                  <c:v>1.5299802853660001</c:v>
                </c:pt>
                <c:pt idx="48">
                  <c:v>1.5691552898738499</c:v>
                </c:pt>
                <c:pt idx="49">
                  <c:v>1.60933336676954</c:v>
                </c:pt>
                <c:pt idx="50">
                  <c:v>1.6505401996293201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A7-45F8-B695-295D36C8FDD2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0.48914176047522401</c:v>
                </c:pt>
                <c:pt idx="1">
                  <c:v>0.502311175124597</c:v>
                </c:pt>
                <c:pt idx="2">
                  <c:v>0.51583359022325304</c:v>
                </c:pt>
                <c:pt idx="3">
                  <c:v>0.52971820354254795</c:v>
                </c:pt>
                <c:pt idx="4">
                  <c:v>0.54397439529400304</c:v>
                </c:pt>
                <c:pt idx="5">
                  <c:v>0.55861171585323</c:v>
                </c:pt>
                <c:pt idx="6">
                  <c:v>0.57363986753225205</c:v>
                </c:pt>
                <c:pt idx="7">
                  <c:v>0.58906867799549301</c:v>
                </c:pt>
                <c:pt idx="8">
                  <c:v>0.60490806177146195</c:v>
                </c:pt>
                <c:pt idx="9">
                  <c:v>0.62116796452105505</c:v>
                </c:pt>
                <c:pt idx="10">
                  <c:v>0.63785828185049098</c:v>
                </c:pt>
                <c:pt idx="11">
                  <c:v>0.65498873972525995</c:v>
                </c:pt>
                <c:pt idx="12">
                  <c:v>0.67256871551589303</c:v>
                </c:pt>
                <c:pt idx="13">
                  <c:v>0.69060696463376303</c:v>
                </c:pt>
                <c:pt idx="14">
                  <c:v>0.70911063708592903</c:v>
                </c:pt>
                <c:pt idx="15">
                  <c:v>0.72807263776586495</c:v>
                </c:pt>
                <c:pt idx="16">
                  <c:v>0.74747124676925703</c:v>
                </c:pt>
                <c:pt idx="17">
                  <c:v>0.76728220593998997</c:v>
                </c:pt>
                <c:pt idx="18">
                  <c:v>0.78747982697634</c:v>
                </c:pt>
                <c:pt idx="19">
                  <c:v>0.80803787473375399</c:v>
                </c:pt>
                <c:pt idx="20">
                  <c:v>0.82893088214189903</c:v>
                </c:pt>
                <c:pt idx="21">
                  <c:v>0.85013608516684702</c:v>
                </c:pt>
                <c:pt idx="22">
                  <c:v>0.87163625653016996</c:v>
                </c:pt>
                <c:pt idx="23">
                  <c:v>0.893423852634326</c:v>
                </c:pt>
                <c:pt idx="24">
                  <c:v>0.91550708864675701</c:v>
                </c:pt>
                <c:pt idx="25">
                  <c:v>0.93791884124239699</c:v>
                </c:pt>
                <c:pt idx="26">
                  <c:v>0.96072964913475101</c:v>
                </c:pt>
                <c:pt idx="27">
                  <c:v>0.98406647469610398</c:v>
                </c:pt>
                <c:pt idx="28">
                  <c:v>1.0008236339012599</c:v>
                </c:pt>
                <c:pt idx="29">
                  <c:v>1.00496530685998</c:v>
                </c:pt>
                <c:pt idx="30">
                  <c:v>1.0112722514946699</c:v>
                </c:pt>
                <c:pt idx="31">
                  <c:v>1.0193100659248699</c:v>
                </c:pt>
                <c:pt idx="32">
                  <c:v>1.02867199592131</c:v>
                </c:pt>
                <c:pt idx="33">
                  <c:v>1.0389939442996301</c:v>
                </c:pt>
                <c:pt idx="34">
                  <c:v>1.04996651433292</c:v>
                </c:pt>
                <c:pt idx="35">
                  <c:v>1.0613408460921401</c:v>
                </c:pt>
                <c:pt idx="36">
                  <c:v>1.0729276746117999</c:v>
                </c:pt>
                <c:pt idx="37">
                  <c:v>1.0845912410484499</c:v>
                </c:pt>
                <c:pt idx="38">
                  <c:v>1.0962405362277601</c:v>
                </c:pt>
                <c:pt idx="39">
                  <c:v>1.1078200358877299</c:v>
                </c:pt>
                <c:pt idx="40">
                  <c:v>1.11930127136209</c:v>
                </c:pt>
                <c:pt idx="41">
                  <c:v>1.1306758090190401</c:v>
                </c:pt>
                <c:pt idx="42">
                  <c:v>1.14194970321209</c:v>
                </c:pt>
                <c:pt idx="43">
                  <c:v>1.15313923417273</c:v>
                </c:pt>
                <c:pt idx="44">
                  <c:v>1.1642680001955701</c:v>
                </c:pt>
                <c:pt idx="45">
                  <c:v>1.1753655648722801</c:v>
                </c:pt>
                <c:pt idx="46">
                  <c:v>1.1864578985790899</c:v>
                </c:pt>
                <c:pt idx="47">
                  <c:v>1.1975646687697099</c:v>
                </c:pt>
                <c:pt idx="48">
                  <c:v>1.20870104275136</c:v>
                </c:pt>
                <c:pt idx="49">
                  <c:v>1.2198789429932599</c:v>
                </c:pt>
                <c:pt idx="50">
                  <c:v>1.23110790987111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A7-45F8-B695-295D36C8FDD2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1.6220425044742099</c:v>
                </c:pt>
                <c:pt idx="1">
                  <c:v>1.5869379380290101</c:v>
                </c:pt>
                <c:pt idx="2">
                  <c:v>1.5525978264359499</c:v>
                </c:pt>
                <c:pt idx="3">
                  <c:v>1.5190060575064901</c:v>
                </c:pt>
                <c:pt idx="4">
                  <c:v>1.4861469530398601</c:v>
                </c:pt>
                <c:pt idx="5">
                  <c:v>1.4540052803151</c:v>
                </c:pt>
                <c:pt idx="6">
                  <c:v>1.4225662698908099</c:v>
                </c:pt>
                <c:pt idx="7">
                  <c:v>1.39181564211876</c:v>
                </c:pt>
                <c:pt idx="8">
                  <c:v>1.3617396459208599</c:v>
                </c:pt>
                <c:pt idx="9">
                  <c:v>1.33232511517052</c:v>
                </c:pt>
                <c:pt idx="10">
                  <c:v>1.30355955089245</c:v>
                </c:pt>
                <c:pt idx="11">
                  <c:v>1.2754312422267899</c:v>
                </c:pt>
                <c:pt idx="12">
                  <c:v>1.2479294471292799</c:v>
                </c:pt>
                <c:pt idx="13">
                  <c:v>1.2210446678520599</c:v>
                </c:pt>
                <c:pt idx="14">
                  <c:v>1.1947754830769799</c:v>
                </c:pt>
                <c:pt idx="15">
                  <c:v>1.1692630739501599</c:v>
                </c:pt>
                <c:pt idx="16">
                  <c:v>1.14477256986385</c:v>
                </c:pt>
                <c:pt idx="17">
                  <c:v>1.1215499754471301</c:v>
                </c:pt>
                <c:pt idx="18">
                  <c:v>1.0998180180798001</c:v>
                </c:pt>
                <c:pt idx="19">
                  <c:v>1.07977853708629</c:v>
                </c:pt>
                <c:pt idx="20">
                  <c:v>1.0616149598504301</c:v>
                </c:pt>
                <c:pt idx="21">
                  <c:v>1.04549463963777</c:v>
                </c:pt>
                <c:pt idx="22">
                  <c:v>1.03157076818553</c:v>
                </c:pt>
                <c:pt idx="23">
                  <c:v>1.0199834716768299</c:v>
                </c:pt>
                <c:pt idx="24">
                  <c:v>1.01085953263286</c:v>
                </c:pt>
                <c:pt idx="25">
                  <c:v>1.0043099340902999</c:v>
                </c:pt>
                <c:pt idx="26">
                  <c:v>1.00042409549069</c:v>
                </c:pt>
                <c:pt idx="27">
                  <c:v>0.99925932749986701</c:v>
                </c:pt>
                <c:pt idx="28">
                  <c:v>1.00813902322166</c:v>
                </c:pt>
                <c:pt idx="29">
                  <c:v>1.0332519380957499</c:v>
                </c:pt>
                <c:pt idx="30">
                  <c:v>1.05975030376781</c:v>
                </c:pt>
                <c:pt idx="31">
                  <c:v>1.0879990311925001</c:v>
                </c:pt>
                <c:pt idx="32">
                  <c:v>1.1183654470645299</c:v>
                </c:pt>
                <c:pt idx="33">
                  <c:v>1.1511977926753201</c:v>
                </c:pt>
                <c:pt idx="34">
                  <c:v>1.1868070283799099</c:v>
                </c:pt>
                <c:pt idx="35">
                  <c:v>1.22545502365492</c:v>
                </c:pt>
                <c:pt idx="36">
                  <c:v>1.2673495745652299</c:v>
                </c:pt>
                <c:pt idx="37">
                  <c:v>1.3126445169557699</c:v>
                </c:pt>
                <c:pt idx="38">
                  <c:v>1.3614423828914799</c:v>
                </c:pt>
                <c:pt idx="39">
                  <c:v>1.41379739546037</c:v>
                </c:pt>
                <c:pt idx="40">
                  <c:v>1.4697174413132901</c:v>
                </c:pt>
                <c:pt idx="41">
                  <c:v>1.5291644614770099</c:v>
                </c:pt>
                <c:pt idx="42">
                  <c:v>1.59205324287588</c:v>
                </c:pt>
                <c:pt idx="43">
                  <c:v>1.6582488825175099</c:v>
                </c:pt>
                <c:pt idx="44">
                  <c:v>1.7275799911168199</c:v>
                </c:pt>
                <c:pt idx="45">
                  <c:v>1.8000242028192599</c:v>
                </c:pt>
                <c:pt idx="46">
                  <c:v>1.8756817661015901</c:v>
                </c:pt>
                <c:pt idx="47">
                  <c:v>1.95466661187778</c:v>
                </c:pt>
                <c:pt idx="48">
                  <c:v>2.0371028373850701</c:v>
                </c:pt>
                <c:pt idx="49">
                  <c:v>2.1231236921285999</c:v>
                </c:pt>
                <c:pt idx="50">
                  <c:v>2.2128709666706801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A7-45F8-B695-295D36C8F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2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5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08490605341"/>
          <c:y val="0.16007661204511567"/>
          <c:w val="0.44407761529808781"/>
          <c:h val="0.541958572745974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53-4B33-8D81-462C5C14C9B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53-4B33-8D81-462C5C14C9B8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27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753-4B33-8D81-462C5C14C9B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753-4B33-8D81-462C5C14C9B8}"/>
              </c:ext>
            </c:extLst>
          </c:dPt>
          <c:dLbls>
            <c:dLbl>
              <c:idx val="1"/>
              <c:layout>
                <c:manualLayout>
                  <c:x val="0.16977728427662644"/>
                  <c:y val="-7.28491266177934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53-4B33-8D81-462C5C14C9B8}"/>
                </c:ext>
              </c:extLst>
            </c:dLbl>
            <c:dLbl>
              <c:idx val="2"/>
              <c:layout>
                <c:manualLayout>
                  <c:x val="-3.9137023898932928E-2"/>
                  <c:y val="5.08697619694089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819302396501861E-2"/>
                      <c:h val="0.10991379310344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753-4B33-8D81-462C5C14C9B8}"/>
                </c:ext>
              </c:extLst>
            </c:dLbl>
            <c:dLbl>
              <c:idx val="3"/>
              <c:layout>
                <c:manualLayout>
                  <c:x val="-2.1957671957671957E-2"/>
                  <c:y val="-6.756756756756765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53-4B33-8D81-462C5C14C9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CHD</c:v>
                </c:pt>
                <c:pt idx="1">
                  <c:v>DCM</c:v>
                </c:pt>
                <c:pt idx="2">
                  <c:v>Retransplant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0.56660899649999996</c:v>
                </c:pt>
                <c:pt idx="1">
                  <c:v>0.35294117650000001</c:v>
                </c:pt>
                <c:pt idx="2">
                  <c:v>2.5951556999999998E-3</c:v>
                </c:pt>
                <c:pt idx="3">
                  <c:v>7.7854671299999997E-2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53-4B33-8D81-462C5C14C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01480939435884"/>
          <c:y val="0.1089288501099525"/>
          <c:w val="0.33836743516544487"/>
          <c:h val="0.67519911304190416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988376452945"/>
          <c:y val="0.12780932977392553"/>
          <c:w val="0.79944838145231845"/>
          <c:h val="0.77378839478177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Previous sternotomy/surgery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E13-47CB-9217-3B6ACF018E91}"/>
              </c:ext>
            </c:extLst>
          </c:dPt>
          <c:cat>
            <c:strRef>
              <c:f>Sheet1!$A$2:$A$4</c:f>
              <c:strCache>
                <c:ptCount val="3"/>
                <c:pt idx="0">
                  <c:v>1995-2004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31.320799999999998</c:v>
                </c:pt>
                <c:pt idx="1">
                  <c:v>66.149100000000004</c:v>
                </c:pt>
                <c:pt idx="2">
                  <c:v>76.384399999999999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3-47CB-9217-3B6ACF018E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PGE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7-407B-B905-4DD52B6387F1}"/>
              </c:ext>
            </c:extLst>
          </c:dPt>
          <c:cat>
            <c:strRef>
              <c:f>Sheet1!$A$2:$A$4</c:f>
              <c:strCache>
                <c:ptCount val="3"/>
                <c:pt idx="0">
                  <c:v>1995-2004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36.037700000000001</c:v>
                </c:pt>
                <c:pt idx="1">
                  <c:v>12.4224</c:v>
                </c:pt>
                <c:pt idx="2">
                  <c:v>9.1204999999999998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3-47CB-9217-3B6ACF018E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previous surgery/no PGE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1995-2004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32.641500000000001</c:v>
                </c:pt>
                <c:pt idx="1">
                  <c:v>21.428599999999999</c:v>
                </c:pt>
                <c:pt idx="2">
                  <c:v>14.495100000000001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3-47CB-9217-3B6ACF01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3744240"/>
        <c:axId val="663744632"/>
      </c:barChart>
      <c:catAx>
        <c:axId val="6637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63744632"/>
        <c:crosses val="autoZero"/>
        <c:auto val="1"/>
        <c:lblAlgn val="ctr"/>
        <c:lblOffset val="100"/>
        <c:noMultiLvlLbl val="0"/>
      </c:catAx>
      <c:valAx>
        <c:axId val="663744632"/>
        <c:scaling>
          <c:orientation val="minMax"/>
          <c:max val="10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>
                    <a:solidFill>
                      <a:schemeClr val="bg2"/>
                    </a:solidFill>
                  </a:rPr>
                  <a:t>% of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3744240"/>
        <c:crosses val="autoZero"/>
        <c:crossBetween val="between"/>
        <c:majorUnit val="2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7202029746281716"/>
          <c:y val="2.3498670361762338E-2"/>
          <c:w val="0.70040384951881007"/>
          <c:h val="9.7957384543770523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988376452945"/>
          <c:y val="2.3940864315006399E-2"/>
          <c:w val="0.77500393314379634"/>
          <c:h val="0.8780182526988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ECMO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E13-47CB-9217-3B6ACF018E91}"/>
              </c:ext>
            </c:extLst>
          </c:dPt>
          <c:cat>
            <c:strRef>
              <c:f>Sheet1!$A$2:$A$8</c:f>
              <c:strCache>
                <c:ptCount val="3"/>
                <c:pt idx="0">
                  <c:v>2000-2004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16.279069766999999</c:v>
                </c:pt>
                <c:pt idx="1">
                  <c:v>16.056910568999999</c:v>
                </c:pt>
                <c:pt idx="2">
                  <c:v>6.5671641790999997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3-47CB-9217-3B6ACF018E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VAD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Sheet1!$A$2:$A$8</c:f>
              <c:strCache>
                <c:ptCount val="3"/>
                <c:pt idx="0">
                  <c:v>2000-2004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2.3255813953</c:v>
                </c:pt>
                <c:pt idx="1">
                  <c:v>6.9105691056999996</c:v>
                </c:pt>
                <c:pt idx="2">
                  <c:v>16.119402985000001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3-47CB-9217-3B6ACF018E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Device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Sheet1!$A$2:$A$8</c:f>
              <c:strCache>
                <c:ptCount val="3"/>
                <c:pt idx="0">
                  <c:v>2000-2004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81.395348837</c:v>
                </c:pt>
                <c:pt idx="1">
                  <c:v>77.032520324999993</c:v>
                </c:pt>
                <c:pt idx="2">
                  <c:v>77.313432836000004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3-47CB-9217-3B6ACF01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3744240"/>
        <c:axId val="663744632"/>
      </c:barChart>
      <c:catAx>
        <c:axId val="6637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63744632"/>
        <c:crosses val="autoZero"/>
        <c:auto val="1"/>
        <c:lblAlgn val="ctr"/>
        <c:lblOffset val="100"/>
        <c:noMultiLvlLbl val="0"/>
      </c:catAx>
      <c:valAx>
        <c:axId val="663744632"/>
        <c:scaling>
          <c:orientation val="minMax"/>
          <c:max val="10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>
                    <a:solidFill>
                      <a:schemeClr val="bg2"/>
                    </a:solidFill>
                  </a:rPr>
                  <a:t>% of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3744240"/>
        <c:crosses val="autoZero"/>
        <c:crossBetween val="between"/>
        <c:majorUnit val="2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4988727182006143"/>
          <c:y val="5.1424290891421864E-2"/>
          <c:w val="0.4981354594471481"/>
          <c:h val="8.1685439007326721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988376452945"/>
          <c:y val="4.0256251552533366E-2"/>
          <c:w val="0.77790225513331779"/>
          <c:h val="0.8343238900757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Ventilator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5F-423B-B051-92579F5360B8}"/>
              </c:ext>
            </c:extLst>
          </c:dPt>
          <c:cat>
            <c:strRef>
              <c:f>Sheet1!$A$2:$A$8</c:f>
              <c:strCache>
                <c:ptCount val="3"/>
                <c:pt idx="0">
                  <c:v>2000-2004</c:v>
                </c:pt>
                <c:pt idx="1">
                  <c:v>2005-2009</c:v>
                </c:pt>
                <c:pt idx="2">
                  <c:v>2010-2018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43.152454779999999</c:v>
                </c:pt>
                <c:pt idx="1">
                  <c:v>38.517179024000001</c:v>
                </c:pt>
                <c:pt idx="2">
                  <c:v>36.092396534999999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F-423B-B051-92579F536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3744240"/>
        <c:axId val="663744632"/>
      </c:barChart>
      <c:catAx>
        <c:axId val="6637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63744632"/>
        <c:crosses val="autoZero"/>
        <c:auto val="1"/>
        <c:lblAlgn val="ctr"/>
        <c:lblOffset val="100"/>
        <c:noMultiLvlLbl val="0"/>
      </c:catAx>
      <c:valAx>
        <c:axId val="663744632"/>
        <c:scaling>
          <c:orientation val="minMax"/>
          <c:max val="60"/>
          <c:min val="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>
                    <a:solidFill>
                      <a:schemeClr val="bg2"/>
                    </a:solidFill>
                  </a:rPr>
                  <a:t>% of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940288713910765E-2"/>
              <c:y val="0.285206578094447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3744240"/>
        <c:crosses val="autoZero"/>
        <c:crossBetween val="between"/>
        <c:majorUnit val="2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35652072153396E-2"/>
          <c:y val="0.12588351066460829"/>
          <c:w val="0.89177675242823951"/>
          <c:h val="0.7926068001142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ECMO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E13-47CB-9217-3B6ACF018E91}"/>
              </c:ext>
            </c:extLst>
          </c:dPt>
          <c:cat>
            <c:strRef>
              <c:f>Sheet1!$A$2:$A$8</c:f>
              <c:strCache>
                <c:ptCount val="2"/>
                <c:pt idx="0">
                  <c:v>CHD</c:v>
                </c:pt>
                <c:pt idx="1">
                  <c:v>DCM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9.6666666666999994</c:v>
                </c:pt>
                <c:pt idx="1">
                  <c:v>7.0393374740999999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3-47CB-9217-3B6ACF018E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VAD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Sheet1!$A$2:$A$8</c:f>
              <c:strCache>
                <c:ptCount val="2"/>
                <c:pt idx="0">
                  <c:v>CHD</c:v>
                </c:pt>
                <c:pt idx="1">
                  <c:v>DCM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30.227743271000001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3-47CB-9217-3B6ACF018E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Device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Sheet1!$A$2:$A$8</c:f>
              <c:strCache>
                <c:ptCount val="2"/>
                <c:pt idx="0">
                  <c:v>CHD</c:v>
                </c:pt>
                <c:pt idx="1">
                  <c:v>DCM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86.333333332999999</c:v>
                </c:pt>
                <c:pt idx="1">
                  <c:v>62.732919254999999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3-47CB-9217-3B6ACF01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3744240"/>
        <c:axId val="663744632"/>
      </c:barChart>
      <c:catAx>
        <c:axId val="66374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63744632"/>
        <c:crosses val="autoZero"/>
        <c:auto val="1"/>
        <c:lblAlgn val="ctr"/>
        <c:lblOffset val="100"/>
        <c:noMultiLvlLbl val="0"/>
      </c:catAx>
      <c:valAx>
        <c:axId val="663744632"/>
        <c:scaling>
          <c:orientation val="minMax"/>
          <c:max val="10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>
                    <a:solidFill>
                      <a:schemeClr val="bg2"/>
                    </a:solidFill>
                  </a:rPr>
                  <a:t>% of 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transplants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63744240"/>
        <c:crosses val="autoZero"/>
        <c:crossBetween val="between"/>
        <c:majorUnit val="2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7977631776919604"/>
          <c:y val="2.0875913038672013E-2"/>
          <c:w val="0.49671055051239615"/>
          <c:h val="8.532043190949058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0.14384</cdr:x>
      <cdr:y>0.82751</cdr:y>
    </cdr:from>
    <cdr:to>
      <cdr:x>0.7183</cdr:x>
      <cdr:y>0.96544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966" y="3180179"/>
          <a:ext cx="2316246" cy="530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</a:rPr>
            <a:t>1990-1999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0.22857</cdr:x>
      <cdr:y>0.8</cdr:y>
    </cdr:from>
    <cdr:to>
      <cdr:x>0.80303</cdr:x>
      <cdr:y>0.93333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1828800"/>
          <a:ext cx="153208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</a:rPr>
            <a:t>2000-2009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0.00683</cdr:x>
      <cdr:y>0.24389</cdr:y>
    </cdr:from>
    <cdr:to>
      <cdr:x>0.08343</cdr:x>
      <cdr:y>0.75086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1" y="1095241"/>
          <a:ext cx="448794" cy="2276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500" b="1" dirty="0" smtClean="0">
              <a:solidFill>
                <a:schemeClr val="bg2"/>
              </a:solidFill>
            </a:rPr>
            <a:t>% of transplants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0.01753</cdr:x>
      <cdr:y>0.28941</cdr:y>
    </cdr:from>
    <cdr:to>
      <cdr:x>0.08605</cdr:x>
      <cdr:y>0.71586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472" y="1292822"/>
          <a:ext cx="396637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500" b="1" dirty="0" smtClean="0">
              <a:solidFill>
                <a:schemeClr val="bg2"/>
              </a:solidFill>
            </a:rPr>
            <a:t>% of transplants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0.00907</cdr:x>
      <cdr:y>0.03583</cdr:y>
    </cdr:from>
    <cdr:to>
      <cdr:x>0.09603</cdr:x>
      <cdr:y>0.8386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475" y="148219"/>
          <a:ext cx="503374" cy="3320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b="1" dirty="0" smtClean="0">
              <a:solidFill>
                <a:schemeClr val="bg2"/>
              </a:solidFill>
            </a:rPr>
            <a:t>% of transplants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0.04688</cdr:y>
    </cdr:from>
    <cdr:to>
      <cdr:x>0.08696</cdr:x>
      <cdr:y>0.84965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97360"/>
          <a:ext cx="503374" cy="3379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b="1" dirty="0" smtClean="0">
              <a:solidFill>
                <a:schemeClr val="bg2"/>
              </a:solidFill>
            </a:rPr>
            <a:t>% of transplants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0.18459</cdr:x>
      <cdr:y>0.5</cdr:y>
    </cdr:from>
    <cdr:to>
      <cdr:x>0.81748</cdr:x>
      <cdr:y>0.5766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066784" y="2486789"/>
          <a:ext cx="3657616" cy="3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2"/>
              </a:solidFill>
            </a:rPr>
            <a:t>All pairwise comparisons were significant at p &lt; 0.05 except: No Device vs. VAD.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0.17837</cdr:x>
      <cdr:y>0.49512</cdr:y>
    </cdr:from>
    <cdr:to>
      <cdr:x>0.92794</cdr:x>
      <cdr:y>0.67893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27334" y="2291698"/>
          <a:ext cx="3056448" cy="85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at  p &lt; 0.05 except </a:t>
          </a:r>
          <a:r>
            <a:rPr lang="nl-NL" sz="1100" b="1" dirty="0" smtClean="0">
              <a:solidFill>
                <a:schemeClr val="bg2"/>
              </a:solidFill>
            </a:rPr>
            <a:t>2000-2009 </a:t>
          </a:r>
          <a:r>
            <a:rPr lang="nl-NL" sz="1100" b="1" dirty="0">
              <a:solidFill>
                <a:schemeClr val="bg2"/>
              </a:solidFill>
            </a:rPr>
            <a:t>vs. </a:t>
          </a:r>
          <a:r>
            <a:rPr lang="nl-NL" sz="1100" b="1" dirty="0" smtClean="0">
              <a:solidFill>
                <a:schemeClr val="bg2"/>
              </a:solidFill>
            </a:rPr>
            <a:t>2010-2017</a:t>
          </a:r>
          <a:r>
            <a:rPr lang="en-US" sz="1100" b="1" dirty="0" smtClean="0">
              <a:solidFill>
                <a:schemeClr val="bg2"/>
              </a:solidFill>
            </a:rPr>
            <a:t> 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0.17886</cdr:x>
      <cdr:y>0.5</cdr:y>
    </cdr:from>
    <cdr:to>
      <cdr:x>0.82114</cdr:x>
      <cdr:y>0.6804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35972" y="2463415"/>
          <a:ext cx="2642853" cy="88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at  p &lt; 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DE734E2-BCB6-4C57-B9E5-DDA820ECD009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C4CF527-DB22-4A89-A796-D9BF6FBA4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2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F527-DB22-4A89-A796-D9BF6FBA4C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1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/>
              <a:t>NOTE: Transplants where donor age is unknown are excluded from this tabulation.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96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5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8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includes identical and compatible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5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Compatible</a:t>
            </a:r>
            <a:r>
              <a:rPr lang="en-US" baseline="0" dirty="0" smtClean="0"/>
              <a:t> includes identical and compatible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73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23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22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21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1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status is collected using Lansky score for pediatric recipients.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3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37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Comparisons </a:t>
            </a:r>
            <a:r>
              <a:rPr lang="en-US" dirty="0"/>
              <a:t>were made using the chi-square statistic. Adjustments for multiple comparisons were done using Bonferroni method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65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Comparisons </a:t>
            </a:r>
            <a:r>
              <a:rPr lang="en-US" dirty="0"/>
              <a:t>were made using the chi-square statistic. Adjustments for multiple comparisons were done using Bonferroni method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9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27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was computed using a competing-risks extension of the Kaplan-Meier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54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Recipients</a:t>
            </a:r>
            <a:r>
              <a:rPr lang="en-US" baseline="0" dirty="0" smtClean="0"/>
              <a:t> with diagnosis of retransplant excluded (N=18)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94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Compatible</a:t>
            </a:r>
            <a:r>
              <a:rPr lang="en-US" baseline="0" dirty="0" smtClean="0"/>
              <a:t> includes identical and compatible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3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6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35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85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79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30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849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1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159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38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F527-DB22-4A89-A796-D9BF6FBA4C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42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29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63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F527-DB22-4A89-A796-D9BF6FBA4C6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023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48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19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6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NOTE: Transplants with unknown diagnoses are excluded from this tabulation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F527-DB22-4A89-A796-D9BF6FBA4C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135" y="990600"/>
            <a:ext cx="8839200" cy="1470025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FOCUS THEME: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INFANT TRANSPLANTS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135" y="3715619"/>
            <a:ext cx="8534400" cy="1752600"/>
          </a:xfrm>
        </p:spPr>
        <p:txBody>
          <a:bodyPr/>
          <a:lstStyle/>
          <a:p>
            <a:r>
              <a:rPr lang="en-US" sz="3800" dirty="0" smtClean="0">
                <a:solidFill>
                  <a:srgbClr val="0070C0"/>
                </a:solidFill>
              </a:rPr>
              <a:t>Pediatric Heart</a:t>
            </a:r>
            <a:endParaRPr lang="en-US" sz="38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6068143"/>
            <a:ext cx="4715932" cy="711201"/>
            <a:chOff x="2" y="6146792"/>
            <a:chExt cx="4715932" cy="711201"/>
          </a:xfrm>
        </p:grpSpPr>
        <p:grpSp>
          <p:nvGrpSpPr>
            <p:cNvPr id="11" name="Group 10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4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0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354447"/>
              </p:ext>
            </p:extLst>
          </p:nvPr>
        </p:nvGraphicFramePr>
        <p:xfrm>
          <a:off x="182880" y="1473513"/>
          <a:ext cx="6076564" cy="444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685800" y="-45536"/>
            <a:ext cx="10972800" cy="12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124200" y="594738"/>
            <a:ext cx="68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400" b="1" kern="0" dirty="0" smtClean="0">
                <a:solidFill>
                  <a:srgbClr val="002060"/>
                </a:solidFill>
              </a:rPr>
              <a:t>1995 </a:t>
            </a:r>
            <a:r>
              <a:rPr lang="en-US" sz="2400" b="1" kern="0" dirty="0">
                <a:solidFill>
                  <a:srgbClr val="002060"/>
                </a:solidFill>
              </a:rPr>
              <a:t>– June 2018)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" y="6070599"/>
            <a:ext cx="4715932" cy="711201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962913"/>
              </p:ext>
            </p:extLst>
          </p:nvPr>
        </p:nvGraphicFramePr>
        <p:xfrm>
          <a:off x="6172200" y="1473513"/>
          <a:ext cx="5947410" cy="459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2667000" y="1227815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kern="0" dirty="0" smtClean="0">
                <a:solidFill>
                  <a:srgbClr val="0070C0"/>
                </a:solidFill>
              </a:rPr>
              <a:t>PRA &gt;10%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665410" y="1256138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kern="0" dirty="0" smtClean="0">
                <a:solidFill>
                  <a:srgbClr val="0070C0"/>
                </a:solidFill>
              </a:rPr>
              <a:t>PRA &gt;25%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00989"/>
              </p:ext>
            </p:extLst>
          </p:nvPr>
        </p:nvGraphicFramePr>
        <p:xfrm>
          <a:off x="457200" y="1197571"/>
          <a:ext cx="11201400" cy="502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228600"/>
            <a:ext cx="11125200" cy="6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 txBox="1"/>
          <p:nvPr/>
        </p:nvSpPr>
        <p:spPr>
          <a:xfrm>
            <a:off x="2209800" y="606580"/>
            <a:ext cx="7995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kern="0" dirty="0" smtClean="0">
                <a:solidFill>
                  <a:srgbClr val="002060"/>
                </a:solidFill>
              </a:rPr>
              <a:t>By Donor </a:t>
            </a:r>
            <a:r>
              <a:rPr lang="en-US" sz="2300" b="1" kern="0" dirty="0">
                <a:solidFill>
                  <a:srgbClr val="002060"/>
                </a:solidFill>
              </a:rPr>
              <a:t>Age </a:t>
            </a:r>
            <a:r>
              <a:rPr lang="en-US" sz="2300" b="1" kern="0" dirty="0" smtClean="0">
                <a:solidFill>
                  <a:srgbClr val="002060"/>
                </a:solidFill>
              </a:rPr>
              <a:t>(</a:t>
            </a:r>
            <a:r>
              <a:rPr lang="en-US" sz="2300" b="1" kern="0" dirty="0">
                <a:solidFill>
                  <a:srgbClr val="002060"/>
                </a:solidFill>
              </a:rPr>
              <a:t>Transplants: January 2005 – June 2018)</a:t>
            </a:r>
            <a:endParaRPr lang="en-US" sz="2300" b="1" dirty="0">
              <a:solidFill>
                <a:srgbClr val="002060"/>
              </a:solidFill>
            </a:endParaRPr>
          </a:p>
          <a:p>
            <a:endParaRPr lang="en-US" sz="2300" b="1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4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284739"/>
              </p:ext>
            </p:extLst>
          </p:nvPr>
        </p:nvGraphicFramePr>
        <p:xfrm>
          <a:off x="0" y="1198664"/>
          <a:ext cx="11887200" cy="512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116637"/>
            <a:ext cx="10896600" cy="11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Distribution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Donor/Recipient </a:t>
            </a:r>
            <a:r>
              <a:rPr lang="en-US" sz="2400" kern="0" dirty="0">
                <a:solidFill>
                  <a:srgbClr val="002060"/>
                </a:solidFill>
              </a:rPr>
              <a:t>Weight </a:t>
            </a:r>
            <a:r>
              <a:rPr lang="en-US" sz="2400" kern="0" dirty="0" smtClean="0">
                <a:solidFill>
                  <a:srgbClr val="002060"/>
                </a:solidFill>
              </a:rPr>
              <a:t>Ratio by Era</a:t>
            </a:r>
            <a:r>
              <a:rPr lang="en-US" sz="2400" kern="0" dirty="0">
                <a:solidFill>
                  <a:srgbClr val="002060"/>
                </a:solidFill>
              </a:rPr>
              <a:t/>
            </a:r>
            <a:br>
              <a:rPr lang="en-US" sz="2400" kern="0" dirty="0">
                <a:solidFill>
                  <a:srgbClr val="002060"/>
                </a:solidFill>
              </a:rPr>
            </a:b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390900" y="872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2060"/>
                </a:solidFill>
              </a:rPr>
              <a:t>(Transplants: January 2005 – June 2018)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6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466813"/>
              </p:ext>
            </p:extLst>
          </p:nvPr>
        </p:nvGraphicFramePr>
        <p:xfrm>
          <a:off x="228599" y="1030021"/>
          <a:ext cx="11668811" cy="546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67811" y="228600"/>
            <a:ext cx="11516411" cy="11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Distribution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Ischemic Time by Era (Transplants</a:t>
            </a:r>
            <a:r>
              <a:rPr lang="en-US" sz="2400" kern="0" dirty="0">
                <a:solidFill>
                  <a:srgbClr val="002060"/>
                </a:solidFill>
              </a:rPr>
              <a:t>: January 2005 – June 2018</a:t>
            </a:r>
            <a:r>
              <a:rPr lang="en-US" sz="2400" kern="0" dirty="0" smtClean="0">
                <a:solidFill>
                  <a:srgbClr val="002060"/>
                </a:solidFill>
              </a:rPr>
              <a:t>)</a:t>
            </a:r>
            <a:r>
              <a:rPr lang="en-US" sz="2400" kern="0" dirty="0">
                <a:solidFill>
                  <a:srgbClr val="002060"/>
                </a:solidFill>
              </a:rPr>
              <a:t/>
            </a:r>
            <a:br>
              <a:rPr lang="en-US" sz="2400" kern="0" dirty="0">
                <a:solidFill>
                  <a:srgbClr val="002060"/>
                </a:solidFill>
              </a:rPr>
            </a:br>
            <a:endParaRPr lang="en-US" sz="2000" kern="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210"/>
            <a:ext cx="11125200" cy="9144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Distribution of </a:t>
            </a:r>
            <a:r>
              <a:rPr lang="en-US" sz="2400" dirty="0" smtClean="0">
                <a:solidFill>
                  <a:srgbClr val="002060"/>
                </a:solidFill>
              </a:rPr>
              <a:t>Donor/Recipient ABO Match by Era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481452"/>
              </p:ext>
            </p:extLst>
          </p:nvPr>
        </p:nvGraphicFramePr>
        <p:xfrm>
          <a:off x="609600" y="1228338"/>
          <a:ext cx="11049000" cy="494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_cohort"/>
          <p:cNvSpPr txBox="1"/>
          <p:nvPr/>
        </p:nvSpPr>
        <p:spPr>
          <a:xfrm>
            <a:off x="1562100" y="8282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2000 </a:t>
            </a:r>
            <a:r>
              <a:rPr lang="en-US" sz="2000" b="1" dirty="0">
                <a:solidFill>
                  <a:srgbClr val="002060"/>
                </a:solidFill>
              </a:rPr>
              <a:t>– June 2018)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5409"/>
            <a:ext cx="11582400" cy="11430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Distribution of Donor/Recipient ABO Match by</a:t>
            </a:r>
            <a:r>
              <a:rPr lang="en-US" sz="2400" dirty="0" smtClean="0">
                <a:solidFill>
                  <a:srgbClr val="002060"/>
                </a:solidFill>
              </a:rPr>
              <a:t> Transplant Year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(Transplants: January </a:t>
            </a:r>
            <a:r>
              <a:rPr lang="en-US" sz="2200" dirty="0" smtClean="0">
                <a:solidFill>
                  <a:srgbClr val="002060"/>
                </a:solidFill>
              </a:rPr>
              <a:t>2000 </a:t>
            </a:r>
            <a:r>
              <a:rPr lang="en-US" sz="2200" dirty="0">
                <a:solidFill>
                  <a:srgbClr val="002060"/>
                </a:solidFill>
              </a:rPr>
              <a:t>– June 2018)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795535"/>
              </p:ext>
            </p:extLst>
          </p:nvPr>
        </p:nvGraphicFramePr>
        <p:xfrm>
          <a:off x="228600" y="1295400"/>
          <a:ext cx="11506200" cy="505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8292" y="6072151"/>
            <a:ext cx="4715932" cy="711201"/>
            <a:chOff x="2" y="6146792"/>
            <a:chExt cx="4715932" cy="711201"/>
          </a:xfrm>
        </p:grpSpPr>
        <p:grpSp>
          <p:nvGrpSpPr>
            <p:cNvPr id="10" name="Group 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5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3174" y="6047152"/>
            <a:ext cx="4693625" cy="728418"/>
            <a:chOff x="2" y="6172532"/>
            <a:chExt cx="4715932" cy="685463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72532"/>
              <a:ext cx="4715932" cy="685463"/>
              <a:chOff x="1" y="6096374"/>
              <a:chExt cx="4952999" cy="76162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33686" y="6096374"/>
                <a:ext cx="1885814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963231" y="6526340"/>
            <a:ext cx="1950521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95438" y="2286000"/>
            <a:ext cx="9429750" cy="15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Induction and Maintenance Immunosuppression</a:t>
            </a:r>
            <a:endParaRPr lang="en-US" sz="375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61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6665" y="617447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Analysis is limited to patients who were alive at discharge.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0"/>
            <a:ext cx="10972800" cy="9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Induction </a:t>
            </a:r>
            <a:r>
              <a:rPr lang="en-US" sz="2400" kern="0" dirty="0">
                <a:solidFill>
                  <a:srgbClr val="002060"/>
                </a:solidFill>
              </a:rPr>
              <a:t>Immunosuppression by Era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10" name="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06230"/>
              </p:ext>
            </p:extLst>
          </p:nvPr>
        </p:nvGraphicFramePr>
        <p:xfrm>
          <a:off x="228600" y="1186142"/>
          <a:ext cx="11582400" cy="492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values"/>
          <p:cNvSpPr txBox="1"/>
          <p:nvPr/>
        </p:nvSpPr>
        <p:spPr>
          <a:xfrm>
            <a:off x="7772400" y="1905000"/>
            <a:ext cx="36496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No </a:t>
            </a:r>
            <a:r>
              <a:rPr lang="en-US" sz="1200" b="1" dirty="0">
                <a:solidFill>
                  <a:schemeClr val="bg2"/>
                </a:solidFill>
              </a:rPr>
              <a:t>pairwise comparisons between eras were significant at p &lt; 0.05 except for Any </a:t>
            </a:r>
            <a:r>
              <a:rPr lang="en-US" sz="1200" b="1" dirty="0" smtClean="0">
                <a:solidFill>
                  <a:schemeClr val="bg2"/>
                </a:solidFill>
              </a:rPr>
              <a:t>Induction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053080" y="736229"/>
            <a:ext cx="608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(Transplants: January 2005 – June 2018)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4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44614"/>
              </p:ext>
            </p:extLst>
          </p:nvPr>
        </p:nvGraphicFramePr>
        <p:xfrm>
          <a:off x="409280" y="1253687"/>
          <a:ext cx="11201400" cy="477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34080" y="612625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Analysis is limited to patients who were alive at discharge.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10998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Maintenance </a:t>
            </a:r>
            <a:r>
              <a:rPr lang="en-US" sz="2400" kern="0" dirty="0">
                <a:solidFill>
                  <a:srgbClr val="002060"/>
                </a:solidFill>
              </a:rPr>
              <a:t>Immunosuppression at </a:t>
            </a:r>
            <a:r>
              <a:rPr lang="en-US" sz="2400" kern="0" dirty="0" smtClean="0">
                <a:solidFill>
                  <a:srgbClr val="002060"/>
                </a:solidFill>
              </a:rPr>
              <a:t>Discharge by Era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2" name="title_cohort"/>
          <p:cNvSpPr txBox="1"/>
          <p:nvPr/>
        </p:nvSpPr>
        <p:spPr>
          <a:xfrm>
            <a:off x="3200400" y="853577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(Transplants: January 2005 – June 2018)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9" name="Group 18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3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66564"/>
              </p:ext>
            </p:extLst>
          </p:nvPr>
        </p:nvGraphicFramePr>
        <p:xfrm>
          <a:off x="384928" y="1325141"/>
          <a:ext cx="11201400" cy="468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48600" y="619964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Analysis is limited to patients who were alive at </a:t>
            </a:r>
            <a:r>
              <a:rPr lang="en-US" sz="1200" b="1" dirty="0" smtClean="0">
                <a:solidFill>
                  <a:schemeClr val="bg2"/>
                </a:solidFill>
              </a:rPr>
              <a:t>follow-up.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3528" y="-7856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Maintenance </a:t>
            </a:r>
            <a:r>
              <a:rPr lang="en-US" sz="2400" kern="0" dirty="0">
                <a:solidFill>
                  <a:srgbClr val="002060"/>
                </a:solidFill>
              </a:rPr>
              <a:t>Immunosuppression at </a:t>
            </a:r>
            <a:r>
              <a:rPr lang="en-US" sz="2400" kern="0" dirty="0" smtClean="0">
                <a:solidFill>
                  <a:srgbClr val="002060"/>
                </a:solidFill>
              </a:rPr>
              <a:t>1 Year Follow-up by Era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2" name="title_cohort"/>
          <p:cNvSpPr txBox="1"/>
          <p:nvPr/>
        </p:nvSpPr>
        <p:spPr>
          <a:xfrm>
            <a:off x="3166228" y="87349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2060"/>
                </a:solidFill>
              </a:rPr>
              <a:t>(Follow-ups: </a:t>
            </a:r>
            <a:r>
              <a:rPr lang="en-US" sz="2000" b="1" kern="0" dirty="0">
                <a:solidFill>
                  <a:srgbClr val="002060"/>
                </a:solidFill>
              </a:rPr>
              <a:t>January 2005 – June 2018)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4875"/>
            <a:ext cx="4715932" cy="711201"/>
            <a:chOff x="2" y="6146792"/>
            <a:chExt cx="4715932" cy="711201"/>
          </a:xfrm>
        </p:grpSpPr>
        <p:grpSp>
          <p:nvGrpSpPr>
            <p:cNvPr id="19" name="Group 18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0"/>
            <a:ext cx="8072438" cy="1000125"/>
          </a:xfrm>
        </p:spPr>
        <p:txBody>
          <a:bodyPr/>
          <a:lstStyle/>
          <a:p>
            <a:r>
              <a:rPr lang="en-US" sz="4125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974725"/>
            <a:ext cx="10972800" cy="4929188"/>
          </a:xfrm>
        </p:spPr>
        <p:txBody>
          <a:bodyPr vert="horz" wrap="square" lIns="8573" tIns="42863" rIns="8573" bIns="428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Number of Deceased Donor Transplants and Characteristics of Transplants: slides 3-15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Induction </a:t>
            </a:r>
            <a:r>
              <a:rPr lang="en-US" sz="2600" b="1" dirty="0">
                <a:solidFill>
                  <a:srgbClr val="002060"/>
                </a:solidFill>
              </a:rPr>
              <a:t>and </a:t>
            </a:r>
            <a:r>
              <a:rPr lang="en-US" sz="2600" b="1" dirty="0" smtClean="0">
                <a:solidFill>
                  <a:srgbClr val="002060"/>
                </a:solidFill>
              </a:rPr>
              <a:t>Maintenance immunosuppression: slides 16-19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Post-Transplant Functional </a:t>
            </a:r>
            <a:r>
              <a:rPr lang="en-US" sz="2600" b="1" dirty="0">
                <a:solidFill>
                  <a:srgbClr val="002060"/>
                </a:solidFill>
              </a:rPr>
              <a:t>Status, </a:t>
            </a:r>
            <a:r>
              <a:rPr lang="en-US" sz="2600" b="1" dirty="0" smtClean="0">
                <a:solidFill>
                  <a:srgbClr val="002060"/>
                </a:solidFill>
              </a:rPr>
              <a:t>Rejection, and Morbidities: </a:t>
            </a:r>
            <a:r>
              <a:rPr lang="en-US" sz="2600" b="1" dirty="0">
                <a:solidFill>
                  <a:srgbClr val="002060"/>
                </a:solidFill>
              </a:rPr>
              <a:t>slides </a:t>
            </a:r>
            <a:r>
              <a:rPr lang="en-US" sz="2600" b="1" dirty="0" smtClean="0">
                <a:solidFill>
                  <a:srgbClr val="002060"/>
                </a:solidFill>
              </a:rPr>
              <a:t>20-24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Kaplan-Meier Analyses</a:t>
            </a:r>
            <a:r>
              <a:rPr lang="en-US" sz="2600" b="1" dirty="0">
                <a:solidFill>
                  <a:srgbClr val="002060"/>
                </a:solidFill>
              </a:rPr>
              <a:t>: </a:t>
            </a:r>
            <a:r>
              <a:rPr lang="en-US" sz="2600" b="1" dirty="0" smtClean="0">
                <a:solidFill>
                  <a:srgbClr val="002060"/>
                </a:solidFill>
              </a:rPr>
              <a:t>slides 25-40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Multivariable Cox Analyses</a:t>
            </a:r>
            <a:r>
              <a:rPr lang="en-US" sz="2600" b="1" dirty="0">
                <a:solidFill>
                  <a:srgbClr val="002060"/>
                </a:solidFill>
              </a:rPr>
              <a:t>: slides </a:t>
            </a:r>
            <a:r>
              <a:rPr lang="en-US" sz="2600" b="1" dirty="0" smtClean="0">
                <a:solidFill>
                  <a:srgbClr val="002060"/>
                </a:solidFill>
              </a:rPr>
              <a:t>41-47</a:t>
            </a:r>
            <a:endParaRPr lang="en-US" sz="26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chemeClr val="bg2"/>
                </a:solidFill>
              </a:rPr>
              <a:t>M</a:t>
            </a:r>
            <a:r>
              <a:rPr lang="en-US" sz="2400" b="1" dirty="0" smtClean="0">
                <a:solidFill>
                  <a:schemeClr val="bg2"/>
                </a:solidFill>
              </a:rPr>
              <a:t>ortality </a:t>
            </a:r>
            <a:r>
              <a:rPr lang="en-US" sz="2400" b="1" dirty="0">
                <a:solidFill>
                  <a:schemeClr val="bg2"/>
                </a:solidFill>
              </a:rPr>
              <a:t>within 12 months: </a:t>
            </a:r>
            <a:r>
              <a:rPr lang="en-US" sz="2400" b="1" dirty="0" smtClean="0">
                <a:solidFill>
                  <a:schemeClr val="bg2"/>
                </a:solidFill>
              </a:rPr>
              <a:t>slides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41-45</a:t>
            </a:r>
            <a:endParaRPr lang="en-US" sz="2400" b="1" dirty="0">
              <a:solidFill>
                <a:schemeClr val="bg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chemeClr val="bg2"/>
                </a:solidFill>
              </a:rPr>
              <a:t>Mortality </a:t>
            </a:r>
            <a:r>
              <a:rPr lang="en-US" sz="2400" b="1" dirty="0">
                <a:solidFill>
                  <a:schemeClr val="bg2"/>
                </a:solidFill>
              </a:rPr>
              <a:t>within 5 years conditional on survival to 1 year: </a:t>
            </a:r>
            <a:r>
              <a:rPr lang="en-US" sz="2400" b="1" dirty="0" smtClean="0">
                <a:solidFill>
                  <a:schemeClr val="bg2"/>
                </a:solidFill>
              </a:rPr>
              <a:t>slides 46-47</a:t>
            </a:r>
            <a:endParaRPr lang="en-US" sz="2400" b="1" dirty="0">
              <a:solidFill>
                <a:schemeClr val="bg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563"/>
              </a:spcBef>
              <a:buClr>
                <a:srgbClr val="0070C0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6057810"/>
            <a:ext cx="4635794" cy="723993"/>
            <a:chOff x="2" y="6182269"/>
            <a:chExt cx="4715932" cy="675728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82269"/>
              <a:ext cx="4715932" cy="675728"/>
              <a:chOff x="1" y="6107191"/>
              <a:chExt cx="4952999" cy="75080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80583" y="6107191"/>
                <a:ext cx="1885813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21548" y="6521025"/>
            <a:ext cx="1997223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5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3174" y="6047153"/>
            <a:ext cx="4617425" cy="728417"/>
            <a:chOff x="2" y="6172532"/>
            <a:chExt cx="4715932" cy="685462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72532"/>
              <a:ext cx="4715932" cy="685462"/>
              <a:chOff x="1" y="6096375"/>
              <a:chExt cx="4952999" cy="76162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15614" y="6096375"/>
                <a:ext cx="1885813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901249" y="6526341"/>
            <a:ext cx="1953971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2286000"/>
            <a:ext cx="10972800" cy="15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Post-transplant Functional Status, Rejection, and Morbidities</a:t>
            </a:r>
            <a:endParaRPr lang="en-US" sz="375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77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03581"/>
              </p:ext>
            </p:extLst>
          </p:nvPr>
        </p:nvGraphicFramePr>
        <p:xfrm>
          <a:off x="670332" y="1333703"/>
          <a:ext cx="11293067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700813" y="22123"/>
            <a:ext cx="10896600" cy="92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Functional </a:t>
            </a:r>
            <a:r>
              <a:rPr lang="en-US" sz="2400" kern="0" dirty="0">
                <a:solidFill>
                  <a:srgbClr val="002060"/>
                </a:solidFill>
              </a:rPr>
              <a:t>Status of Surviving Recipients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596413" y="84381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2060"/>
                </a:solidFill>
              </a:rPr>
              <a:t>(Follow-ups: January 2010 – June 2018)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8" name="Group 17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4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80893"/>
              </p:ext>
            </p:extLst>
          </p:nvPr>
        </p:nvGraphicFramePr>
        <p:xfrm>
          <a:off x="457200" y="1279421"/>
          <a:ext cx="11353800" cy="484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36270" y="24262"/>
            <a:ext cx="10972800" cy="9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>
                <a:solidFill>
                  <a:srgbClr val="002060"/>
                </a:solidFill>
              </a:rPr>
              <a:t>Post-transplant </a:t>
            </a:r>
            <a:r>
              <a:rPr lang="en-US" sz="2400" kern="0" dirty="0" smtClean="0">
                <a:solidFill>
                  <a:srgbClr val="002060"/>
                </a:solidFill>
              </a:rPr>
              <a:t>Re-hospitalization </a:t>
            </a:r>
            <a:r>
              <a:rPr lang="en-US" sz="2400" kern="0" dirty="0">
                <a:solidFill>
                  <a:srgbClr val="002060"/>
                </a:solidFill>
              </a:rPr>
              <a:t>of Surviving Recipients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352800" y="88091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(Follow-ups: January 2010 – June 2018)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1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351943"/>
              </p:ext>
            </p:extLst>
          </p:nvPr>
        </p:nvGraphicFramePr>
        <p:xfrm>
          <a:off x="6104406" y="1322888"/>
          <a:ext cx="5858994" cy="44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37735" y="5813532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Analysis is limited to patients who were alive at follow-up.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2976" y="6177080"/>
            <a:ext cx="5638800" cy="6001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45720" rIns="45720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Treated </a:t>
            </a:r>
            <a:r>
              <a:rPr lang="en-US" sz="1100" b="1" dirty="0" smtClean="0">
                <a:solidFill>
                  <a:srgbClr val="002060"/>
                </a:solidFill>
              </a:rPr>
              <a:t>rejection = Recipient </a:t>
            </a:r>
            <a:r>
              <a:rPr lang="en-US" sz="1100" b="1" dirty="0">
                <a:solidFill>
                  <a:srgbClr val="002060"/>
                </a:solidFill>
              </a:rPr>
              <a:t>was reported to (1) have at least one acute rejection episode that was treated with an  anti-rejection agent; or (2) have been hospitalized for rejection.</a:t>
            </a:r>
          </a:p>
        </p:txBody>
      </p:sp>
      <p:sp>
        <p:nvSpPr>
          <p:cNvPr id="3" name="Title 2"/>
          <p:cNvSpPr txBox="1"/>
          <p:nvPr/>
        </p:nvSpPr>
        <p:spPr>
          <a:xfrm>
            <a:off x="240427" y="450711"/>
            <a:ext cx="1159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Percentage Experiencing Treated </a:t>
            </a:r>
            <a:r>
              <a:rPr lang="en-US" sz="2200" b="1" kern="0" dirty="0" smtClean="0">
                <a:solidFill>
                  <a:srgbClr val="002060"/>
                </a:solidFill>
              </a:rPr>
              <a:t>Rejection </a:t>
            </a:r>
            <a:r>
              <a:rPr lang="en-US" sz="2200" b="1" kern="0" dirty="0">
                <a:solidFill>
                  <a:srgbClr val="002060"/>
                </a:solidFill>
              </a:rPr>
              <a:t>between </a:t>
            </a:r>
            <a:r>
              <a:rPr lang="en-US" sz="2200" b="1" kern="0" dirty="0" smtClean="0">
                <a:solidFill>
                  <a:srgbClr val="002060"/>
                </a:solidFill>
              </a:rPr>
              <a:t>Discharge and </a:t>
            </a:r>
            <a:r>
              <a:rPr lang="en-US" sz="2200" b="1" kern="0" dirty="0">
                <a:solidFill>
                  <a:srgbClr val="002060"/>
                </a:solidFill>
              </a:rPr>
              <a:t>1-Year Follow-Up </a:t>
            </a:r>
            <a:r>
              <a:rPr lang="en-US" sz="2000" b="1" kern="0" dirty="0" smtClean="0">
                <a:solidFill>
                  <a:srgbClr val="002060"/>
                </a:solidFill>
              </a:rPr>
              <a:t>(</a:t>
            </a:r>
            <a:r>
              <a:rPr lang="en-US" sz="2000" b="1" kern="0" dirty="0">
                <a:solidFill>
                  <a:srgbClr val="002060"/>
                </a:solidFill>
              </a:rPr>
              <a:t>Follow-ups: January 2005 – June 2018)</a:t>
            </a:r>
          </a:p>
          <a:p>
            <a:pPr algn="ctr"/>
            <a:endParaRPr lang="en-US" sz="2200" b="1" kern="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27506" y="-115334"/>
            <a:ext cx="11353800" cy="83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  <a:endParaRPr lang="en-US" sz="1900" kern="0" dirty="0">
              <a:solidFill>
                <a:srgbClr val="002060"/>
              </a:solidFill>
            </a:endParaRPr>
          </a:p>
        </p:txBody>
      </p:sp>
      <p:sp>
        <p:nvSpPr>
          <p:cNvPr id="14" name="pvalues"/>
          <p:cNvSpPr txBox="1"/>
          <p:nvPr/>
        </p:nvSpPr>
        <p:spPr>
          <a:xfrm>
            <a:off x="7543800" y="2019600"/>
            <a:ext cx="3886199" cy="276999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</a:t>
            </a:r>
            <a:r>
              <a:rPr lang="en-US" sz="1200" b="1" dirty="0" smtClean="0">
                <a:solidFill>
                  <a:schemeClr val="bg2"/>
                </a:solidFill>
              </a:rPr>
              <a:t>p&lt;0.05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4" name="Group 2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7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396719"/>
              </p:ext>
            </p:extLst>
          </p:nvPr>
        </p:nvGraphicFramePr>
        <p:xfrm>
          <a:off x="289163" y="1322888"/>
          <a:ext cx="5788573" cy="44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848637" y="2013580"/>
            <a:ext cx="2971800" cy="461665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P</a:t>
            </a:r>
            <a:r>
              <a:rPr lang="en-US" sz="1200" b="1" dirty="0" smtClean="0">
                <a:solidFill>
                  <a:schemeClr val="bg2"/>
                </a:solidFill>
              </a:rPr>
              <a:t>airwise </a:t>
            </a:r>
            <a:r>
              <a:rPr lang="en-US" sz="1200" b="1" dirty="0">
                <a:solidFill>
                  <a:schemeClr val="bg2"/>
                </a:solidFill>
              </a:rPr>
              <a:t>comparisons were significant at </a:t>
            </a:r>
            <a:r>
              <a:rPr lang="en-US" sz="1200" b="1" dirty="0" smtClean="0">
                <a:solidFill>
                  <a:schemeClr val="bg2"/>
                </a:solidFill>
              </a:rPr>
              <a:t>p&lt;0.05 for 2012-2018 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670391"/>
              </p:ext>
            </p:extLst>
          </p:nvPr>
        </p:nvGraphicFramePr>
        <p:xfrm>
          <a:off x="6103619" y="1308084"/>
          <a:ext cx="5788573" cy="448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9800" y="5814549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Analysis is limited to patients who were alive at follow-up.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690" y="6164870"/>
            <a:ext cx="5638800" cy="6001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45720" rIns="45720" rtlCol="0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</a:rPr>
              <a:t>Treated </a:t>
            </a:r>
            <a:r>
              <a:rPr lang="en-US" sz="1100" b="1" dirty="0" smtClean="0">
                <a:solidFill>
                  <a:schemeClr val="bg2"/>
                </a:solidFill>
              </a:rPr>
              <a:t>rejection = Recipient </a:t>
            </a:r>
            <a:r>
              <a:rPr lang="en-US" sz="1100" b="1" dirty="0">
                <a:solidFill>
                  <a:schemeClr val="bg2"/>
                </a:solidFill>
              </a:rPr>
              <a:t>was reported to (1) have at least one acute rejection episode that was treated with an  anti-rejection agent; or (2) have been hospitalized for rejection.</a:t>
            </a:r>
          </a:p>
        </p:txBody>
      </p:sp>
      <p:sp>
        <p:nvSpPr>
          <p:cNvPr id="3" name="Title 2"/>
          <p:cNvSpPr txBox="1"/>
          <p:nvPr/>
        </p:nvSpPr>
        <p:spPr>
          <a:xfrm>
            <a:off x="233330" y="533277"/>
            <a:ext cx="11740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Percentage Experiencing Treated Rejection between </a:t>
            </a:r>
            <a:r>
              <a:rPr lang="en-US" sz="2200" b="1" kern="0" dirty="0" smtClean="0">
                <a:solidFill>
                  <a:srgbClr val="002060"/>
                </a:solidFill>
              </a:rPr>
              <a:t>Discharge and 1-Year Follow-Up</a:t>
            </a:r>
            <a:endParaRPr lang="en-US" sz="2200" b="1" kern="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048171" y="230124"/>
            <a:ext cx="10434407" cy="53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endParaRPr lang="en-US" sz="1900" kern="0" dirty="0">
              <a:solidFill>
                <a:srgbClr val="002060"/>
              </a:solidFill>
            </a:endParaRPr>
          </a:p>
        </p:txBody>
      </p:sp>
      <p:sp>
        <p:nvSpPr>
          <p:cNvPr id="14" name="pvalues"/>
          <p:cNvSpPr txBox="1"/>
          <p:nvPr/>
        </p:nvSpPr>
        <p:spPr>
          <a:xfrm>
            <a:off x="7288369" y="2133600"/>
            <a:ext cx="4217823" cy="292388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2"/>
                </a:solidFill>
              </a:rPr>
              <a:t>No pairwise comparisons were significant at p&lt;0.05.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22" name="title_cohort"/>
          <p:cNvSpPr txBox="1"/>
          <p:nvPr/>
        </p:nvSpPr>
        <p:spPr>
          <a:xfrm>
            <a:off x="3614661" y="909408"/>
            <a:ext cx="530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2060"/>
                </a:solidFill>
              </a:rPr>
              <a:t>(Follow-ups: January 2005 – June 2018)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4" name="Group 2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7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406894"/>
              </p:ext>
            </p:extLst>
          </p:nvPr>
        </p:nvGraphicFramePr>
        <p:xfrm>
          <a:off x="329115" y="1279705"/>
          <a:ext cx="5788573" cy="450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499796" y="2133600"/>
            <a:ext cx="4380750" cy="292388"/>
          </a:xfrm>
          <a:prstGeom prst="rect">
            <a:avLst/>
          </a:prstGeom>
          <a:solidFill>
            <a:schemeClr val="tx1"/>
          </a:solidFill>
        </p:spPr>
        <p:txBody>
          <a:bodyPr wrap="square" lIns="9144" r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2"/>
                </a:solidFill>
              </a:rPr>
              <a:t>No pairwise </a:t>
            </a:r>
            <a:r>
              <a:rPr lang="en-US" sz="1300" b="1" dirty="0">
                <a:solidFill>
                  <a:schemeClr val="bg2"/>
                </a:solidFill>
              </a:rPr>
              <a:t>comparisons were significant at </a:t>
            </a:r>
            <a:r>
              <a:rPr lang="en-US" sz="1300" b="1" dirty="0" smtClean="0">
                <a:solidFill>
                  <a:schemeClr val="bg2"/>
                </a:solidFill>
              </a:rPr>
              <a:t>p&lt;0.05 </a:t>
            </a:r>
            <a:endParaRPr lang="en-US" sz="1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3174" y="6056824"/>
            <a:ext cx="4617425" cy="705244"/>
            <a:chOff x="2" y="6182269"/>
            <a:chExt cx="4715932" cy="675727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82269"/>
              <a:ext cx="4715932" cy="675727"/>
              <a:chOff x="1" y="6107192"/>
              <a:chExt cx="4952999" cy="75080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28529" y="6107192"/>
                <a:ext cx="1885813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885825" y="2079819"/>
            <a:ext cx="10858500" cy="13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Kaplan-Meier Analyses</a:t>
            </a:r>
            <a:endParaRPr lang="en-US" sz="4125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2953995"/>
            <a:ext cx="9429750" cy="13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563"/>
              </a:spcBef>
              <a:buClr>
                <a:srgbClr val="0070C0"/>
              </a:buClr>
            </a:pPr>
            <a:endParaRPr lang="en-US" sz="3375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99678" y="6505092"/>
            <a:ext cx="2001979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4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2" y="97625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Survival by Era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63003"/>
              </p:ext>
            </p:extLst>
          </p:nvPr>
        </p:nvGraphicFramePr>
        <p:xfrm>
          <a:off x="126543" y="1175452"/>
          <a:ext cx="11618089" cy="499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1752600" y="3733800"/>
            <a:ext cx="44958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2"/>
                </a:solidFill>
              </a:rPr>
              <a:t>All pairwise comparisons were significant at  p &lt; 0.05 except </a:t>
            </a:r>
            <a:r>
              <a:rPr lang="nl-NL" sz="1300" b="1" dirty="0" smtClean="0">
                <a:solidFill>
                  <a:schemeClr val="bg2"/>
                </a:solidFill>
              </a:rPr>
              <a:t>1995- 2004 </a:t>
            </a:r>
            <a:r>
              <a:rPr lang="nl-NL" sz="1300" b="1" dirty="0">
                <a:solidFill>
                  <a:schemeClr val="bg2"/>
                </a:solidFill>
              </a:rPr>
              <a:t>vs. </a:t>
            </a:r>
            <a:r>
              <a:rPr lang="nl-NL" sz="1300" b="1" dirty="0" smtClean="0">
                <a:solidFill>
                  <a:schemeClr val="bg2"/>
                </a:solidFill>
              </a:rPr>
              <a:t>2005-2009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790525" y="7485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6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1" y="1098659"/>
          <a:ext cx="11125200" cy="496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219200" y="-15938"/>
            <a:ext cx="998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Infant </a:t>
            </a:r>
            <a:r>
              <a:rPr lang="en-US" sz="2600" kern="0" dirty="0" smtClean="0">
                <a:solidFill>
                  <a:srgbClr val="002060"/>
                </a:solidFill>
              </a:rPr>
              <a:t>Primary Heart </a:t>
            </a:r>
            <a:r>
              <a:rPr lang="en-US" sz="2600" kern="0" dirty="0">
                <a:solidFill>
                  <a:srgbClr val="002060"/>
                </a:solidFill>
              </a:rPr>
              <a:t>Transplants (Age at Transplant &lt;1 Year)</a:t>
            </a:r>
            <a:br>
              <a:rPr lang="en-US" sz="2600" kern="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Cumulative </a:t>
            </a:r>
            <a:r>
              <a:rPr lang="en-US" sz="2400" kern="0" dirty="0">
                <a:solidFill>
                  <a:srgbClr val="002060"/>
                </a:solidFill>
              </a:rPr>
              <a:t>Incidence of </a:t>
            </a:r>
            <a:r>
              <a:rPr lang="en-US" sz="2400" kern="0" dirty="0" smtClean="0">
                <a:solidFill>
                  <a:srgbClr val="002060"/>
                </a:solidFill>
              </a:rPr>
              <a:t>Retransplant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352801" y="86313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000" b="1" kern="0" dirty="0" smtClean="0">
                <a:solidFill>
                  <a:srgbClr val="002060"/>
                </a:solidFill>
              </a:rPr>
              <a:t>1995 </a:t>
            </a:r>
            <a:r>
              <a:rPr lang="en-US" sz="2000" b="1" kern="0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5722" y="6101558"/>
            <a:ext cx="4715932" cy="688160"/>
            <a:chOff x="24494" y="6067776"/>
            <a:chExt cx="4952999" cy="7646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7" name="logo_year"/>
            <p:cNvSpPr txBox="1"/>
            <p:nvPr/>
          </p:nvSpPr>
          <p:spPr>
            <a:xfrm>
              <a:off x="2971800" y="6067776"/>
              <a:ext cx="1885813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8" name="logo_citation"/>
          <p:cNvSpPr txBox="1"/>
          <p:nvPr/>
        </p:nvSpPr>
        <p:spPr>
          <a:xfrm>
            <a:off x="2981959" y="6537971"/>
            <a:ext cx="2047241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0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89" y="0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</a:t>
            </a:r>
            <a:r>
              <a:rPr lang="en-US" sz="2600" dirty="0" smtClean="0">
                <a:solidFill>
                  <a:srgbClr val="002060"/>
                </a:solidFill>
              </a:rPr>
              <a:t>Transplants (Age </a:t>
            </a:r>
            <a:r>
              <a:rPr lang="en-US" sz="2600" dirty="0">
                <a:solidFill>
                  <a:srgbClr val="002060"/>
                </a:solidFill>
              </a:rPr>
              <a:t>at Transplant &lt; 1 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Survival by Diagnosis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46663"/>
              </p:ext>
            </p:extLst>
          </p:nvPr>
        </p:nvGraphicFramePr>
        <p:xfrm>
          <a:off x="26019" y="1087944"/>
          <a:ext cx="11592069" cy="531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2133600" y="3886200"/>
            <a:ext cx="5562600" cy="6459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2"/>
                </a:solidFill>
              </a:rPr>
              <a:t>No pairwise comparisons were significant at  p &lt; 0.05 except      DCM vs. CHD (with prior surgery), CHD (no </a:t>
            </a:r>
            <a:r>
              <a:rPr lang="en-US" sz="1300" b="1" dirty="0">
                <a:solidFill>
                  <a:schemeClr val="bg2"/>
                </a:solidFill>
              </a:rPr>
              <a:t>prior surgery</a:t>
            </a:r>
            <a:r>
              <a:rPr lang="en-US" sz="1300" b="1" dirty="0" smtClean="0">
                <a:solidFill>
                  <a:schemeClr val="bg2"/>
                </a:solidFill>
              </a:rPr>
              <a:t>), and Other</a:t>
            </a:r>
            <a:endParaRPr lang="en-US" sz="1300" b="1" dirty="0">
              <a:solidFill>
                <a:schemeClr val="bg2"/>
              </a:solidFill>
            </a:endParaRPr>
          </a:p>
          <a:p>
            <a:r>
              <a:rPr lang="en-US" sz="1300" b="1" dirty="0" smtClean="0">
                <a:solidFill>
                  <a:schemeClr val="bg2"/>
                </a:solidFill>
              </a:rPr>
              <a:t> </a:t>
            </a:r>
            <a:endParaRPr lang="en-US" sz="1300" b="1" dirty="0">
              <a:solidFill>
                <a:schemeClr val="bg2"/>
              </a:solidFill>
            </a:endParaRPr>
          </a:p>
          <a:p>
            <a:endParaRPr lang="en-US" sz="1300" b="1" dirty="0">
              <a:solidFill>
                <a:schemeClr val="bg2"/>
              </a:solidFill>
            </a:endParaRPr>
          </a:p>
          <a:p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657600" y="723156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09" y="157365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Survival by Donor-Recipient ABO Match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071545"/>
              </p:ext>
            </p:extLst>
          </p:nvPr>
        </p:nvGraphicFramePr>
        <p:xfrm>
          <a:off x="35689" y="1193764"/>
          <a:ext cx="11582400" cy="497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1981200" y="4038600"/>
            <a:ext cx="20574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 p  </a:t>
            </a:r>
            <a:r>
              <a:rPr lang="en-US" sz="1400" b="1" dirty="0" smtClean="0">
                <a:solidFill>
                  <a:schemeClr val="bg2"/>
                </a:solidFill>
              </a:rPr>
              <a:t>= 0.0979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434209" y="880971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2005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144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3174" y="6096000"/>
            <a:ext cx="4693625" cy="679569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954590" y="6532862"/>
            <a:ext cx="2029993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95438" y="2286000"/>
            <a:ext cx="9429750" cy="15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Number of Deceased Donor Transplants and </a:t>
            </a:r>
            <a:r>
              <a:rPr lang="en-US" sz="375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of Transplants</a:t>
            </a:r>
            <a:endParaRPr lang="en-US" sz="375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9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00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Survival by Era and Mechanical Circulatory Support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88155"/>
              </p:ext>
            </p:extLst>
          </p:nvPr>
        </p:nvGraphicFramePr>
        <p:xfrm>
          <a:off x="5137" y="1105583"/>
          <a:ext cx="11582400" cy="497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1518910" y="3810000"/>
            <a:ext cx="366269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comparisons were significant at p &lt; </a:t>
            </a:r>
            <a:r>
              <a:rPr lang="en-US" sz="1050" b="1" dirty="0">
                <a:solidFill>
                  <a:schemeClr val="bg2"/>
                </a:solidFill>
              </a:rPr>
              <a:t>0.05 except: No Device vs. </a:t>
            </a:r>
            <a:r>
              <a:rPr lang="en-US" sz="1050" b="1" dirty="0" smtClean="0">
                <a:solidFill>
                  <a:schemeClr val="bg2"/>
                </a:solidFill>
              </a:rPr>
              <a:t>VAD.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339900" y="760538"/>
            <a:ext cx="5838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(Transplants: January </a:t>
            </a:r>
            <a:r>
              <a:rPr lang="en-US" sz="2200" b="1" dirty="0" smtClean="0">
                <a:solidFill>
                  <a:srgbClr val="002060"/>
                </a:solidFill>
              </a:rPr>
              <a:t>2005 </a:t>
            </a:r>
            <a:r>
              <a:rPr lang="en-US" sz="22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91147"/>
            <a:ext cx="4724400" cy="758852"/>
            <a:chOff x="2" y="6146792"/>
            <a:chExt cx="4715932" cy="758852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536312"/>
              <a:ext cx="19385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173424"/>
              </p:ext>
            </p:extLst>
          </p:nvPr>
        </p:nvGraphicFramePr>
        <p:xfrm>
          <a:off x="6121686" y="1233328"/>
          <a:ext cx="5779213" cy="497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1974" y="5813525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2005-2011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82215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2012-2017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88571"/>
              </p:ext>
            </p:extLst>
          </p:nvPr>
        </p:nvGraphicFramePr>
        <p:xfrm>
          <a:off x="457200" y="1143000"/>
          <a:ext cx="11430000" cy="488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6119247"/>
            <a:ext cx="64770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Treated </a:t>
            </a:r>
            <a:r>
              <a:rPr lang="en-US" sz="1000" b="1" dirty="0" smtClean="0">
                <a:solidFill>
                  <a:schemeClr val="bg2"/>
                </a:solidFill>
              </a:rPr>
              <a:t>rejection = Recipient </a:t>
            </a:r>
            <a:r>
              <a:rPr lang="en-US" sz="1000" b="1" dirty="0">
                <a:solidFill>
                  <a:schemeClr val="bg2"/>
                </a:solidFill>
              </a:rPr>
              <a:t>was reported to (1) have at least one acute rejection episode that was treated with an </a:t>
            </a:r>
            <a:r>
              <a:rPr lang="en-US" sz="1000" b="1" dirty="0" smtClean="0">
                <a:solidFill>
                  <a:schemeClr val="bg2"/>
                </a:solidFill>
              </a:rPr>
              <a:t>anti-rejection </a:t>
            </a:r>
            <a:r>
              <a:rPr lang="en-US" sz="1000" b="1" dirty="0">
                <a:solidFill>
                  <a:schemeClr val="bg2"/>
                </a:solidFill>
              </a:rPr>
              <a:t>agent; or (2) have been hospitalized for rejection.</a:t>
            </a:r>
          </a:p>
          <a:p>
            <a:r>
              <a:rPr lang="en-US" sz="1000" b="1" dirty="0">
                <a:solidFill>
                  <a:schemeClr val="bg2"/>
                </a:solidFill>
              </a:rPr>
              <a:t>No </a:t>
            </a:r>
            <a:r>
              <a:rPr lang="en-US" sz="1000" b="1" dirty="0" smtClean="0">
                <a:solidFill>
                  <a:schemeClr val="bg2"/>
                </a:solidFill>
              </a:rPr>
              <a:t>rejection = Recipient </a:t>
            </a:r>
            <a:r>
              <a:rPr lang="en-US" sz="1000" b="1" dirty="0">
                <a:solidFill>
                  <a:schemeClr val="bg2"/>
                </a:solidFill>
              </a:rPr>
              <a:t>had </a:t>
            </a:r>
            <a:r>
              <a:rPr lang="en-US" sz="1000" b="1" dirty="0" smtClean="0">
                <a:solidFill>
                  <a:schemeClr val="bg2"/>
                </a:solidFill>
              </a:rPr>
              <a:t>(1) </a:t>
            </a:r>
            <a:r>
              <a:rPr lang="en-US" sz="1000" b="1" dirty="0">
                <a:solidFill>
                  <a:schemeClr val="bg2"/>
                </a:solidFill>
              </a:rPr>
              <a:t>no acute rejection episodes and </a:t>
            </a:r>
            <a:r>
              <a:rPr lang="en-US" sz="1000" b="1" dirty="0" smtClean="0">
                <a:solidFill>
                  <a:schemeClr val="bg2"/>
                </a:solidFill>
              </a:rPr>
              <a:t>(2) </a:t>
            </a:r>
            <a:r>
              <a:rPr lang="en-US" sz="1000" b="1" dirty="0">
                <a:solidFill>
                  <a:schemeClr val="bg2"/>
                </a:solidFill>
              </a:rPr>
              <a:t>was reported either as not hospitalized for rejection or did not receive anti-rejection agents.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7795" y="-21209"/>
            <a:ext cx="12115800" cy="8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400" kern="0" dirty="0">
                <a:solidFill>
                  <a:srgbClr val="002060"/>
                </a:solidFill>
              </a:rPr>
              <a:t>Survival </a:t>
            </a:r>
            <a:r>
              <a:rPr lang="en-US" sz="2400" kern="0" dirty="0" smtClean="0">
                <a:solidFill>
                  <a:srgbClr val="002060"/>
                </a:solidFill>
              </a:rPr>
              <a:t>by Treated </a:t>
            </a:r>
            <a:r>
              <a:rPr lang="en-US" sz="2400" kern="0" dirty="0">
                <a:solidFill>
                  <a:srgbClr val="002060"/>
                </a:solidFill>
              </a:rPr>
              <a:t>Rejection within </a:t>
            </a:r>
            <a:r>
              <a:rPr lang="en-US" sz="2400" kern="0" dirty="0" smtClean="0">
                <a:solidFill>
                  <a:srgbClr val="002060"/>
                </a:solidFill>
              </a:rPr>
              <a:t>First Year Conditional on</a:t>
            </a:r>
            <a:r>
              <a:rPr lang="en-US" sz="2400" kern="0" dirty="0">
                <a:solidFill>
                  <a:srgbClr val="002060"/>
                </a:solidFill>
              </a:rPr>
              <a:t/>
            </a:r>
            <a:br>
              <a:rPr lang="en-US" sz="2400" kern="0" dirty="0">
                <a:solidFill>
                  <a:srgbClr val="002060"/>
                </a:solidFill>
              </a:rPr>
            </a:br>
            <a:endParaRPr lang="en-US" sz="2400" kern="0" dirty="0">
              <a:solidFill>
                <a:srgbClr val="002060"/>
              </a:solidFill>
            </a:endParaRPr>
          </a:p>
          <a:p>
            <a:endParaRPr lang="en-US" sz="2200" kern="0" dirty="0">
              <a:solidFill>
                <a:srgbClr val="0070C0"/>
              </a:solidFill>
            </a:endParaRPr>
          </a:p>
        </p:txBody>
      </p:sp>
      <p:sp>
        <p:nvSpPr>
          <p:cNvPr id="21" name="pvalues"/>
          <p:cNvSpPr txBox="1"/>
          <p:nvPr/>
        </p:nvSpPr>
        <p:spPr>
          <a:xfrm>
            <a:off x="2057400" y="3810000"/>
            <a:ext cx="129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20" name="title_cohort"/>
          <p:cNvSpPr txBox="1"/>
          <p:nvPr/>
        </p:nvSpPr>
        <p:spPr>
          <a:xfrm>
            <a:off x="2320415" y="703517"/>
            <a:ext cx="891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Survival to 1 </a:t>
            </a:r>
            <a:r>
              <a:rPr lang="en-US" sz="2400" b="1" kern="0" dirty="0" smtClean="0">
                <a:solidFill>
                  <a:srgbClr val="002060"/>
                </a:solidFill>
              </a:rPr>
              <a:t>Year (Transplants: </a:t>
            </a:r>
            <a:r>
              <a:rPr lang="en-US" sz="2400" b="1" kern="0" dirty="0">
                <a:solidFill>
                  <a:srgbClr val="002060"/>
                </a:solidFill>
              </a:rPr>
              <a:t>January 2005 – June </a:t>
            </a:r>
            <a:r>
              <a:rPr lang="en-US" sz="2400" b="1" kern="0" dirty="0" smtClean="0">
                <a:solidFill>
                  <a:srgbClr val="002060"/>
                </a:solidFill>
              </a:rPr>
              <a:t>2017)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829188" cy="711201"/>
            <a:chOff x="2" y="6146792"/>
            <a:chExt cx="4829188" cy="711201"/>
          </a:xfrm>
        </p:grpSpPr>
        <p:grpSp>
          <p:nvGrpSpPr>
            <p:cNvPr id="22" name="Group 2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" name="logo_citation"/>
            <p:cNvSpPr txBox="1"/>
            <p:nvPr/>
          </p:nvSpPr>
          <p:spPr>
            <a:xfrm>
              <a:off x="2805994" y="6607956"/>
              <a:ext cx="2023196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4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73"/>
            <a:ext cx="11049000" cy="12192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(</a:t>
            </a:r>
            <a:r>
              <a:rPr lang="en-US" sz="2600" dirty="0" smtClean="0">
                <a:solidFill>
                  <a:srgbClr val="002060"/>
                </a:solidFill>
              </a:rPr>
              <a:t>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Freedom </a:t>
            </a:r>
            <a:r>
              <a:rPr lang="en-US" sz="2400" dirty="0">
                <a:solidFill>
                  <a:srgbClr val="002060"/>
                </a:solidFill>
              </a:rPr>
              <a:t>from Cardiac Allograft Vasculopathy </a:t>
            </a:r>
            <a:r>
              <a:rPr lang="en-US" sz="2400" dirty="0" smtClean="0">
                <a:solidFill>
                  <a:srgbClr val="002060"/>
                </a:solidFill>
              </a:rPr>
              <a:t>by </a:t>
            </a:r>
            <a:r>
              <a:rPr lang="en-US" sz="2400" dirty="0">
                <a:solidFill>
                  <a:srgbClr val="002060"/>
                </a:solidFill>
              </a:rPr>
              <a:t>Era 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487959"/>
              </p:ext>
            </p:extLst>
          </p:nvPr>
        </p:nvGraphicFramePr>
        <p:xfrm>
          <a:off x="457200" y="1316272"/>
          <a:ext cx="11125200" cy="500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s"/>
          <p:cNvSpPr txBox="1"/>
          <p:nvPr/>
        </p:nvSpPr>
        <p:spPr>
          <a:xfrm>
            <a:off x="2057400" y="3962400"/>
            <a:ext cx="122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p &lt;0.0001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429000" y="822180"/>
            <a:ext cx="551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1995 – June 2017)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1049000" cy="11430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Freedom </a:t>
            </a:r>
            <a:r>
              <a:rPr lang="en-US" sz="2400" dirty="0">
                <a:solidFill>
                  <a:srgbClr val="002060"/>
                </a:solidFill>
              </a:rPr>
              <a:t>from Cardiac Allograft </a:t>
            </a:r>
            <a:r>
              <a:rPr lang="en-US" sz="2400" dirty="0" smtClean="0">
                <a:solidFill>
                  <a:srgbClr val="002060"/>
                </a:solidFill>
              </a:rPr>
              <a:t>Vasculopathy by Induction 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364817"/>
              </p:ext>
            </p:extLst>
          </p:nvPr>
        </p:nvGraphicFramePr>
        <p:xfrm>
          <a:off x="457200" y="1303514"/>
          <a:ext cx="11277600" cy="485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s"/>
          <p:cNvSpPr txBox="1"/>
          <p:nvPr/>
        </p:nvSpPr>
        <p:spPr>
          <a:xfrm>
            <a:off x="2203335" y="3962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p </a:t>
            </a:r>
            <a:r>
              <a:rPr lang="en-US" sz="1400" b="1" dirty="0" smtClean="0">
                <a:solidFill>
                  <a:schemeClr val="bg2"/>
                </a:solidFill>
              </a:rPr>
              <a:t>= 0.4279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657600" y="781531"/>
            <a:ext cx="551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1995 – June 2017)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6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74" y="62024"/>
            <a:ext cx="11353800" cy="962943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Freedom </a:t>
            </a:r>
            <a:r>
              <a:rPr lang="en-US" sz="2400" dirty="0">
                <a:solidFill>
                  <a:srgbClr val="002060"/>
                </a:solidFill>
              </a:rPr>
              <a:t>from Cardiac Allograft Vasculopathy by </a:t>
            </a:r>
            <a:r>
              <a:rPr lang="en-US" sz="2400" dirty="0" smtClean="0">
                <a:solidFill>
                  <a:srgbClr val="002060"/>
                </a:solidFill>
              </a:rPr>
              <a:t>Calcineurin Inhibitor  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194223"/>
              </p:ext>
            </p:extLst>
          </p:nvPr>
        </p:nvGraphicFramePr>
        <p:xfrm>
          <a:off x="304800" y="1201501"/>
          <a:ext cx="11430000" cy="488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1981200" y="3886200"/>
            <a:ext cx="1142971" cy="294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p = </a:t>
            </a:r>
            <a:r>
              <a:rPr lang="en-US" sz="1400" b="1" dirty="0" smtClean="0">
                <a:solidFill>
                  <a:schemeClr val="bg2"/>
                </a:solidFill>
              </a:rPr>
              <a:t>0.0044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276600" y="785338"/>
            <a:ext cx="5999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(Transplants: January </a:t>
            </a:r>
            <a:r>
              <a:rPr lang="en-US" sz="2200" b="1" dirty="0" smtClean="0">
                <a:solidFill>
                  <a:srgbClr val="002060"/>
                </a:solidFill>
              </a:rPr>
              <a:t>1995 </a:t>
            </a:r>
            <a:r>
              <a:rPr lang="en-US" sz="22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093763"/>
              </p:ext>
            </p:extLst>
          </p:nvPr>
        </p:nvGraphicFramePr>
        <p:xfrm>
          <a:off x="457200" y="1143000"/>
          <a:ext cx="11125200" cy="488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6091452"/>
            <a:ext cx="6705600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</a:rPr>
              <a:t>Treated </a:t>
            </a:r>
            <a:r>
              <a:rPr lang="en-US" sz="1050" b="1" dirty="0" smtClean="0">
                <a:solidFill>
                  <a:schemeClr val="bg2"/>
                </a:solidFill>
              </a:rPr>
              <a:t>rejection = Recipient </a:t>
            </a:r>
            <a:r>
              <a:rPr lang="en-US" sz="1050" b="1" dirty="0">
                <a:solidFill>
                  <a:schemeClr val="bg2"/>
                </a:solidFill>
              </a:rPr>
              <a:t>was reported to (1) have at least one acute rejection episode that was treated with an  anti-rejection agent; or (2) have been hospitalized for rejection.</a:t>
            </a:r>
          </a:p>
          <a:p>
            <a:r>
              <a:rPr lang="en-US" sz="1050" b="1" dirty="0">
                <a:solidFill>
                  <a:schemeClr val="bg2"/>
                </a:solidFill>
              </a:rPr>
              <a:t>No </a:t>
            </a:r>
            <a:r>
              <a:rPr lang="en-US" sz="1050" b="1" dirty="0" smtClean="0">
                <a:solidFill>
                  <a:schemeClr val="bg2"/>
                </a:solidFill>
              </a:rPr>
              <a:t>rejection = Recipient </a:t>
            </a:r>
            <a:r>
              <a:rPr lang="en-US" sz="1050" b="1" dirty="0">
                <a:solidFill>
                  <a:schemeClr val="bg2"/>
                </a:solidFill>
              </a:rPr>
              <a:t>had </a:t>
            </a:r>
            <a:r>
              <a:rPr lang="en-US" sz="1050" b="1" dirty="0" smtClean="0">
                <a:solidFill>
                  <a:schemeClr val="bg2"/>
                </a:solidFill>
              </a:rPr>
              <a:t>(1) </a:t>
            </a:r>
            <a:r>
              <a:rPr lang="en-US" sz="1050" b="1" dirty="0">
                <a:solidFill>
                  <a:schemeClr val="bg2"/>
                </a:solidFill>
              </a:rPr>
              <a:t>no acute rejection episodes and </a:t>
            </a:r>
            <a:r>
              <a:rPr lang="en-US" sz="1050" b="1" dirty="0" smtClean="0">
                <a:solidFill>
                  <a:schemeClr val="bg2"/>
                </a:solidFill>
              </a:rPr>
              <a:t>(2) </a:t>
            </a:r>
            <a:r>
              <a:rPr lang="en-US" sz="1050" b="1" dirty="0">
                <a:solidFill>
                  <a:schemeClr val="bg2"/>
                </a:solidFill>
              </a:rPr>
              <a:t>was reported either as not hospitalized for rejection or did not receive anti-rejection agents.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6649"/>
            <a:ext cx="11887200" cy="8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00" dirty="0">
                <a:solidFill>
                  <a:srgbClr val="002060"/>
                </a:solidFill>
              </a:rPr>
              <a:t>Infant Heart Transplants </a:t>
            </a:r>
            <a:r>
              <a:rPr lang="en-US" sz="2500" dirty="0" smtClean="0">
                <a:solidFill>
                  <a:srgbClr val="002060"/>
                </a:solidFill>
              </a:rPr>
              <a:t>(Age </a:t>
            </a:r>
            <a:r>
              <a:rPr lang="en-US" sz="2500" dirty="0">
                <a:solidFill>
                  <a:srgbClr val="002060"/>
                </a:solidFill>
              </a:rPr>
              <a:t>at Transplant </a:t>
            </a:r>
            <a:r>
              <a:rPr lang="en-US" sz="2500" dirty="0" smtClean="0">
                <a:solidFill>
                  <a:srgbClr val="002060"/>
                </a:solidFill>
              </a:rPr>
              <a:t>&lt;1 </a:t>
            </a:r>
            <a:r>
              <a:rPr lang="en-US" sz="2500" dirty="0">
                <a:solidFill>
                  <a:srgbClr val="002060"/>
                </a:solidFill>
              </a:rPr>
              <a:t>Year)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Freedom from Cardiac Allograft Vasculopathy by </a:t>
            </a:r>
            <a:r>
              <a:rPr lang="en-US" sz="2200" kern="0" dirty="0" smtClean="0">
                <a:solidFill>
                  <a:srgbClr val="002060"/>
                </a:solidFill>
              </a:rPr>
              <a:t>Treated Rejection</a:t>
            </a:r>
            <a:r>
              <a:rPr lang="en-US" sz="2200" kern="0" dirty="0">
                <a:solidFill>
                  <a:srgbClr val="002060"/>
                </a:solidFill>
              </a:rPr>
              <a:t> Within </a:t>
            </a:r>
            <a:r>
              <a:rPr lang="en-US" sz="2200" kern="0" dirty="0" smtClean="0">
                <a:solidFill>
                  <a:srgbClr val="002060"/>
                </a:solidFill>
              </a:rPr>
              <a:t>First </a:t>
            </a:r>
            <a:r>
              <a:rPr lang="en-US" sz="2200" kern="0" dirty="0">
                <a:solidFill>
                  <a:srgbClr val="002060"/>
                </a:solidFill>
              </a:rPr>
              <a:t>Year </a:t>
            </a:r>
          </a:p>
          <a:p>
            <a:endParaRPr lang="en-US" sz="2200" kern="0" dirty="0">
              <a:solidFill>
                <a:srgbClr val="0070C0"/>
              </a:solidFill>
            </a:endParaRPr>
          </a:p>
        </p:txBody>
      </p:sp>
      <p:sp>
        <p:nvSpPr>
          <p:cNvPr id="21" name="pvalues"/>
          <p:cNvSpPr txBox="1"/>
          <p:nvPr/>
        </p:nvSpPr>
        <p:spPr>
          <a:xfrm>
            <a:off x="1905000" y="2903401"/>
            <a:ext cx="129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p &lt; 0.0001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2" name="Group 2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_cohort"/>
          <p:cNvSpPr txBox="1"/>
          <p:nvPr/>
        </p:nvSpPr>
        <p:spPr>
          <a:xfrm>
            <a:off x="1638300" y="734358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smtClean="0">
                <a:solidFill>
                  <a:srgbClr val="002060"/>
                </a:solidFill>
              </a:rPr>
              <a:t>Conditional on Surviving to 1 Year (Follow-ups</a:t>
            </a:r>
            <a:r>
              <a:rPr lang="en-US" sz="2000" b="1" kern="0" dirty="0">
                <a:solidFill>
                  <a:srgbClr val="002060"/>
                </a:solidFill>
              </a:rPr>
              <a:t>: January 2005 – June </a:t>
            </a:r>
            <a:r>
              <a:rPr lang="en-US" sz="2000" b="1" kern="0" dirty="0" smtClean="0">
                <a:solidFill>
                  <a:srgbClr val="002060"/>
                </a:solidFill>
              </a:rPr>
              <a:t>2018)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44" y="319713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Freedom </a:t>
            </a:r>
            <a:r>
              <a:rPr lang="en-US" sz="2400" dirty="0">
                <a:solidFill>
                  <a:srgbClr val="002060"/>
                </a:solidFill>
              </a:rPr>
              <a:t>from Cardiac Allograft Vasculopathy by </a:t>
            </a:r>
            <a:r>
              <a:rPr lang="en-US" sz="2400" dirty="0" smtClean="0">
                <a:solidFill>
                  <a:srgbClr val="002060"/>
                </a:solidFill>
              </a:rPr>
              <a:t>PRA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75655"/>
              </p:ext>
            </p:extLst>
          </p:nvPr>
        </p:nvGraphicFramePr>
        <p:xfrm>
          <a:off x="238744" y="1183225"/>
          <a:ext cx="11582400" cy="497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2057400" y="2971800"/>
            <a:ext cx="1142971" cy="294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p = </a:t>
            </a:r>
            <a:r>
              <a:rPr lang="en-US" sz="1400" b="1" dirty="0" smtClean="0">
                <a:solidFill>
                  <a:schemeClr val="bg2"/>
                </a:solidFill>
              </a:rPr>
              <a:t>0.1397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401044" y="886086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7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85" y="300754"/>
            <a:ext cx="11049000" cy="723156"/>
          </a:xfrm>
        </p:spPr>
        <p:txBody>
          <a:bodyPr/>
          <a:lstStyle/>
          <a:p>
            <a:r>
              <a:rPr lang="en-US" sz="2600" dirty="0" smtClean="0">
                <a:solidFill>
                  <a:srgbClr val="002060"/>
                </a:solidFill>
              </a:rPr>
              <a:t>Infant Heart Transplants (Age at Transplant &lt;1 Year)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Freedom from Severe Renal Dysfunction*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238732"/>
              </p:ext>
            </p:extLst>
          </p:nvPr>
        </p:nvGraphicFramePr>
        <p:xfrm>
          <a:off x="64770" y="1090303"/>
          <a:ext cx="11746230" cy="497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_cohort"/>
          <p:cNvSpPr txBox="1"/>
          <p:nvPr/>
        </p:nvSpPr>
        <p:spPr>
          <a:xfrm>
            <a:off x="3308985" y="88317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66821" cy="711201"/>
            <a:chOff x="2" y="6146792"/>
            <a:chExt cx="4766821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95782" y="6610644"/>
              <a:ext cx="1971041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6629400" y="6222607"/>
            <a:ext cx="4311015" cy="559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* Severe renal dysfunction </a:t>
            </a:r>
            <a:r>
              <a:rPr lang="en-US" sz="1200" b="1" dirty="0" smtClean="0">
                <a:solidFill>
                  <a:schemeClr val="bg2"/>
                </a:solidFill>
              </a:rPr>
              <a:t> =  post-transplant dialysis, renal transplant, </a:t>
            </a:r>
            <a:r>
              <a:rPr lang="en-US" sz="1200" b="1" dirty="0">
                <a:solidFill>
                  <a:schemeClr val="bg2"/>
                </a:solidFill>
              </a:rPr>
              <a:t>or </a:t>
            </a:r>
            <a:r>
              <a:rPr lang="en-US" sz="1200" b="1" dirty="0" smtClean="0">
                <a:solidFill>
                  <a:schemeClr val="bg2"/>
                </a:solidFill>
              </a:rPr>
              <a:t>Schwartz eGFR </a:t>
            </a:r>
            <a:r>
              <a:rPr lang="en-US" sz="1200" b="1" dirty="0">
                <a:solidFill>
                  <a:schemeClr val="bg2"/>
                </a:solidFill>
              </a:rPr>
              <a:t>&lt; 30 mL/min/1.73 </a:t>
            </a:r>
            <a:r>
              <a:rPr lang="en-US" sz="1200" b="1" dirty="0" smtClean="0">
                <a:solidFill>
                  <a:schemeClr val="bg2"/>
                </a:solidFill>
              </a:rPr>
              <a:t>m² 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108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Freedom from </a:t>
            </a:r>
            <a:r>
              <a:rPr lang="en-US" sz="2400" dirty="0" smtClean="0">
                <a:solidFill>
                  <a:srgbClr val="002060"/>
                </a:solidFill>
              </a:rPr>
              <a:t>PTLD/Lymphoma </a:t>
            </a:r>
            <a:r>
              <a:rPr lang="en-US" sz="2400" dirty="0">
                <a:solidFill>
                  <a:srgbClr val="002060"/>
                </a:solidFill>
              </a:rPr>
              <a:t>by </a:t>
            </a:r>
            <a:r>
              <a:rPr lang="en-US" sz="2400" dirty="0" smtClean="0">
                <a:solidFill>
                  <a:srgbClr val="002060"/>
                </a:solidFill>
              </a:rPr>
              <a:t>Induction Use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958484"/>
              </p:ext>
            </p:extLst>
          </p:nvPr>
        </p:nvGraphicFramePr>
        <p:xfrm>
          <a:off x="228600" y="1094591"/>
          <a:ext cx="11582399" cy="482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2133600" y="3733800"/>
            <a:ext cx="1142971" cy="294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p = </a:t>
            </a:r>
            <a:r>
              <a:rPr lang="en-US" sz="1400" b="1" dirty="0" smtClean="0">
                <a:solidFill>
                  <a:schemeClr val="bg2"/>
                </a:solidFill>
              </a:rPr>
              <a:t>0.4789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505200" y="694481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15" y="192672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Freedom from </a:t>
            </a:r>
            <a:r>
              <a:rPr lang="en-US" sz="2400" dirty="0" smtClean="0">
                <a:solidFill>
                  <a:srgbClr val="002060"/>
                </a:solidFill>
              </a:rPr>
              <a:t>PTLD/Lymphoma </a:t>
            </a:r>
            <a:r>
              <a:rPr lang="en-US" sz="2400" dirty="0">
                <a:solidFill>
                  <a:srgbClr val="002060"/>
                </a:solidFill>
              </a:rPr>
              <a:t>by </a:t>
            </a:r>
            <a:r>
              <a:rPr lang="en-US" sz="2400" dirty="0" smtClean="0">
                <a:solidFill>
                  <a:srgbClr val="002060"/>
                </a:solidFill>
              </a:rPr>
              <a:t>Calcineurin </a:t>
            </a:r>
            <a:r>
              <a:rPr lang="en-US" sz="2400" dirty="0">
                <a:solidFill>
                  <a:srgbClr val="002060"/>
                </a:solidFill>
              </a:rPr>
              <a:t>Inhibitor </a:t>
            </a:r>
            <a:r>
              <a:rPr lang="en-US" sz="2400" dirty="0" smtClean="0">
                <a:solidFill>
                  <a:srgbClr val="002060"/>
                </a:solidFill>
              </a:rPr>
              <a:t>Type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15996"/>
              </p:ext>
            </p:extLst>
          </p:nvPr>
        </p:nvGraphicFramePr>
        <p:xfrm>
          <a:off x="76200" y="1169954"/>
          <a:ext cx="11582400" cy="505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2057400" y="3962400"/>
            <a:ext cx="1142971" cy="294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p = </a:t>
            </a:r>
            <a:r>
              <a:rPr lang="en-US" sz="1400" b="1" dirty="0" smtClean="0">
                <a:solidFill>
                  <a:schemeClr val="bg2"/>
                </a:solidFill>
              </a:rPr>
              <a:t>0.0706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734801" y="769843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1995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876800" cy="711201"/>
            <a:chOff x="2" y="6146792"/>
            <a:chExt cx="4876800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16360"/>
              <a:ext cx="2110366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sz="2600" dirty="0" smtClean="0">
                <a:solidFill>
                  <a:srgbClr val="002060"/>
                </a:solidFill>
              </a:rPr>
              <a:t>Infant </a:t>
            </a:r>
            <a:r>
              <a:rPr lang="en-US" sz="2600" dirty="0">
                <a:solidFill>
                  <a:srgbClr val="002060"/>
                </a:solidFill>
              </a:rPr>
              <a:t>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&lt; 1 Year)</a:t>
            </a:r>
            <a:r>
              <a:rPr lang="en-US" sz="2600" dirty="0" smtClean="0">
                <a:solidFill>
                  <a:srgbClr val="002060"/>
                </a:solidFill>
              </a:rPr>
              <a:t/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by Transplant Year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(Transplants: </a:t>
            </a:r>
            <a:r>
              <a:rPr lang="en-US" sz="2400" dirty="0" smtClean="0">
                <a:solidFill>
                  <a:srgbClr val="002060"/>
                </a:solidFill>
              </a:rPr>
              <a:t>January 1988 </a:t>
            </a:r>
            <a:r>
              <a:rPr lang="en-US" sz="2400" dirty="0">
                <a:solidFill>
                  <a:srgbClr val="002060"/>
                </a:solidFill>
              </a:rPr>
              <a:t>– </a:t>
            </a:r>
            <a:r>
              <a:rPr lang="en-US" sz="2400" dirty="0" smtClean="0">
                <a:solidFill>
                  <a:srgbClr val="002060"/>
                </a:solidFill>
              </a:rPr>
              <a:t>December 2017)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806712708"/>
              </p:ext>
            </p:extLst>
          </p:nvPr>
        </p:nvGraphicFramePr>
        <p:xfrm>
          <a:off x="457200" y="1219200"/>
          <a:ext cx="11125200" cy="499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4668" y="6070599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0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259"/>
            <a:ext cx="11049000" cy="72315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Survival Conditional on Surviving to 1 Year by Diagnosis and Era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35970"/>
              </p:ext>
            </p:extLst>
          </p:nvPr>
        </p:nvGraphicFramePr>
        <p:xfrm>
          <a:off x="0" y="1123517"/>
          <a:ext cx="12070080" cy="495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values"/>
          <p:cNvSpPr txBox="1"/>
          <p:nvPr/>
        </p:nvSpPr>
        <p:spPr>
          <a:xfrm>
            <a:off x="1003109" y="3810070"/>
            <a:ext cx="2490465" cy="8507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No pairwise comparisons were significant at  p &lt; 0.05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7" name="title_cohort"/>
          <p:cNvSpPr txBox="1"/>
          <p:nvPr/>
        </p:nvSpPr>
        <p:spPr>
          <a:xfrm>
            <a:off x="3581400" y="808273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(Transplants: January </a:t>
            </a:r>
            <a:r>
              <a:rPr lang="en-US" sz="2000" b="1" dirty="0" smtClean="0">
                <a:solidFill>
                  <a:srgbClr val="002060"/>
                </a:solidFill>
              </a:rPr>
              <a:t>1990 </a:t>
            </a:r>
            <a:r>
              <a:rPr lang="en-US" sz="2000" b="1" dirty="0">
                <a:solidFill>
                  <a:srgbClr val="002060"/>
                </a:solidFill>
              </a:rPr>
              <a:t>– June 2017)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562299"/>
              </p:ext>
            </p:extLst>
          </p:nvPr>
        </p:nvGraphicFramePr>
        <p:xfrm>
          <a:off x="4171499" y="1488944"/>
          <a:ext cx="4077602" cy="462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16332"/>
              </p:ext>
            </p:extLst>
          </p:nvPr>
        </p:nvGraphicFramePr>
        <p:xfrm>
          <a:off x="8000691" y="1317227"/>
          <a:ext cx="4114799" cy="492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37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6068752"/>
            <a:ext cx="4724400" cy="713046"/>
            <a:chOff x="2" y="6192484"/>
            <a:chExt cx="4715932" cy="66551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92484"/>
              <a:ext cx="4715932" cy="665511"/>
              <a:chOff x="1" y="6118543"/>
              <a:chExt cx="4952999" cy="73945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3019494" y="6118543"/>
                <a:ext cx="1885813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166938" y="1571626"/>
            <a:ext cx="8286750" cy="13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</a:t>
            </a:r>
            <a:r>
              <a:rPr lang="en-US" sz="4125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Analysis</a:t>
            </a:r>
            <a:endParaRPr lang="en-US" sz="4125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73725" y="6520597"/>
            <a:ext cx="1889760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66750" y="2875869"/>
            <a:ext cx="11001375" cy="13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563"/>
              </a:spcBef>
              <a:buClr>
                <a:srgbClr val="0070C0"/>
              </a:buClr>
            </a:pPr>
            <a:r>
              <a:rPr lang="en-US" sz="3000" b="1" dirty="0">
                <a:solidFill>
                  <a:srgbClr val="0070C0"/>
                </a:solidFill>
              </a:rPr>
              <a:t>Mortality within </a:t>
            </a:r>
            <a:r>
              <a:rPr lang="en-US" sz="3000" b="1" dirty="0" smtClean="0">
                <a:solidFill>
                  <a:srgbClr val="0070C0"/>
                </a:solidFill>
              </a:rPr>
              <a:t>12 Months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838200"/>
            <a:ext cx="8305800" cy="53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100770" y="62128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2,109)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24000" y="340976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57478" y="315691"/>
            <a:ext cx="1181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-344526"/>
            <a:ext cx="10820400" cy="1676102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</a:t>
            </a:r>
            <a:r>
              <a:rPr lang="en-US" sz="2600" dirty="0" smtClean="0">
                <a:solidFill>
                  <a:srgbClr val="002060"/>
                </a:solidFill>
              </a:rPr>
              <a:t>Transplants (January 2000 – June 2017)</a:t>
            </a:r>
            <a:r>
              <a:rPr lang="en-US" sz="26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76200" y="6070599"/>
            <a:ext cx="4715932" cy="711201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68974"/>
              <a:ext cx="2044792" cy="273579"/>
            </a:xfrm>
            <a:prstGeom prst="rect">
              <a:avLst/>
            </a:prstGeom>
            <a:noFill/>
          </p:spPr>
          <p:txBody>
            <a:bodyPr wrap="square" lIns="45720" rIns="0" rtlCol="0" anchor="ctr" anchorCtr="0">
              <a:spAutoFit/>
            </a:bodyPr>
            <a:lstStyle/>
            <a:p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2859606" y="6539276"/>
            <a:ext cx="209339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186611"/>
              </p:ext>
            </p:extLst>
          </p:nvPr>
        </p:nvGraphicFramePr>
        <p:xfrm>
          <a:off x="1676400" y="1807836"/>
          <a:ext cx="9144000" cy="1622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78612148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56512048"/>
                    </a:ext>
                  </a:extLst>
                </a:gridCol>
              </a:tblGrid>
              <a:tr h="8079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19120"/>
                  </a:ext>
                </a:extLst>
              </a:tr>
              <a:tr h="8144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Recipient GFR (mL/min/1.73 m²)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90937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 bwMode="auto">
          <a:xfrm>
            <a:off x="1521655" y="-3419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232094" y="840563"/>
            <a:ext cx="96645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200" kern="0" dirty="0" smtClean="0">
                <a:solidFill>
                  <a:srgbClr val="002060"/>
                </a:solidFill>
              </a:rPr>
              <a:t>Continuous Risk </a:t>
            </a:r>
            <a:r>
              <a:rPr lang="en-US" sz="2200" kern="0" dirty="0">
                <a:solidFill>
                  <a:srgbClr val="002060"/>
                </a:solidFill>
              </a:rPr>
              <a:t>Factors For 1-Year Mortality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1655" y="781656"/>
            <a:ext cx="9144000" cy="9906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Infant Heart </a:t>
            </a:r>
            <a:r>
              <a:rPr lang="en-US" sz="2800" dirty="0" smtClean="0">
                <a:solidFill>
                  <a:srgbClr val="002060"/>
                </a:solidFill>
              </a:rPr>
              <a:t>Transplants (January 2000 – June 2017</a:t>
            </a:r>
            <a:r>
              <a:rPr lang="en-US" sz="280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76200" y="6070599"/>
            <a:ext cx="4715932" cy="711201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68974"/>
              <a:ext cx="2044792" cy="273579"/>
            </a:xfrm>
            <a:prstGeom prst="rect">
              <a:avLst/>
            </a:prstGeom>
            <a:noFill/>
          </p:spPr>
          <p:txBody>
            <a:bodyPr wrap="square" lIns="45720" rIns="0" rtlCol="0" anchor="ctr" anchorCtr="0">
              <a:spAutoFit/>
            </a:bodyPr>
            <a:lstStyle/>
            <a:p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2873551" y="652167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3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046689"/>
              </p:ext>
            </p:extLst>
          </p:nvPr>
        </p:nvGraphicFramePr>
        <p:xfrm>
          <a:off x="1181100" y="1187915"/>
          <a:ext cx="9982200" cy="499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257800" y="1676400"/>
            <a:ext cx="182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</a:rPr>
              <a:t>p = </a:t>
            </a:r>
            <a:r>
              <a:rPr lang="en-US" sz="1500" b="1" dirty="0" smtClean="0">
                <a:solidFill>
                  <a:schemeClr val="bg2"/>
                </a:solidFill>
              </a:rPr>
              <a:t>0.0007</a:t>
            </a:r>
            <a:endParaRPr lang="en-US" sz="15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9203012" y="624718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2,109)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3528785" y="768416"/>
            <a:ext cx="5638800" cy="59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0070C0"/>
                </a:solidFill>
              </a:rPr>
              <a:t>Recipient GFR (mL/min/1.73 m²)</a:t>
            </a:r>
            <a:endParaRPr lang="en-US" sz="2000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128485" y="419921"/>
            <a:ext cx="10439400" cy="5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002060"/>
                </a:solidFill>
              </a:rPr>
              <a:t>Statistically </a:t>
            </a:r>
            <a:r>
              <a:rPr lang="en-US" sz="2000" kern="0" dirty="0">
                <a:solidFill>
                  <a:srgbClr val="002060"/>
                </a:solidFill>
              </a:rPr>
              <a:t>Significant Risk Factors For 1-Year Mortality with 95% Confidence </a:t>
            </a:r>
            <a:r>
              <a:rPr lang="en-US" sz="2000" kern="0" dirty="0" smtClean="0">
                <a:solidFill>
                  <a:srgbClr val="002060"/>
                </a:solidFill>
              </a:rPr>
              <a:t>Limits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9450"/>
            <a:ext cx="9144000" cy="551388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Infant Heart </a:t>
            </a:r>
            <a:r>
              <a:rPr lang="en-US" sz="2400" dirty="0" smtClean="0">
                <a:solidFill>
                  <a:srgbClr val="002060"/>
                </a:solidFill>
              </a:rPr>
              <a:t>Transplants </a:t>
            </a:r>
            <a:r>
              <a:rPr lang="en-US" sz="2400" dirty="0">
                <a:solidFill>
                  <a:srgbClr val="002060"/>
                </a:solidFill>
              </a:rPr>
              <a:t>(January 2000- June 2017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9" name="logo"/>
          <p:cNvGrpSpPr/>
          <p:nvPr/>
        </p:nvGrpSpPr>
        <p:grpSpPr>
          <a:xfrm>
            <a:off x="85643" y="6075425"/>
            <a:ext cx="4715932" cy="711201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68974"/>
              <a:ext cx="2044792" cy="273579"/>
            </a:xfrm>
            <a:prstGeom prst="rect">
              <a:avLst/>
            </a:prstGeom>
            <a:noFill/>
          </p:spPr>
          <p:txBody>
            <a:bodyPr wrap="square" lIns="45720" rIns="0" rtlCol="0" anchor="ctr" anchorCtr="0">
              <a:spAutoFit/>
            </a:bodyPr>
            <a:lstStyle/>
            <a:p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2869050" y="6534196"/>
            <a:ext cx="2160150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5970184"/>
            <a:ext cx="437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GFR was estimated using the modified Schwartz formula</a:t>
            </a:r>
          </a:p>
        </p:txBody>
      </p:sp>
    </p:spTree>
    <p:extLst>
      <p:ext uri="{BB962C8B-B14F-4D97-AF65-F5344CB8AC3E}">
        <p14:creationId xmlns:p14="http://schemas.microsoft.com/office/powerpoint/2010/main" val="2896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336410"/>
              </p:ext>
            </p:extLst>
          </p:nvPr>
        </p:nvGraphicFramePr>
        <p:xfrm>
          <a:off x="1295400" y="1253158"/>
          <a:ext cx="9829800" cy="523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334000" y="1752600"/>
            <a:ext cx="182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</a:rPr>
              <a:t>p = </a:t>
            </a:r>
            <a:r>
              <a:rPr lang="en-US" sz="1500" b="1" dirty="0" smtClean="0">
                <a:solidFill>
                  <a:schemeClr val="bg2"/>
                </a:solidFill>
              </a:rPr>
              <a:t>0.0014</a:t>
            </a:r>
            <a:endParaRPr lang="en-US" sz="15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8997603" y="610891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2,109)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4900385" y="826688"/>
            <a:ext cx="2895600" cy="59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0070C0"/>
                </a:solidFill>
              </a:rPr>
              <a:t>Ischemic </a:t>
            </a:r>
            <a:r>
              <a:rPr lang="en-US" sz="2000" kern="0" dirty="0">
                <a:solidFill>
                  <a:srgbClr val="0070C0"/>
                </a:solidFill>
              </a:rPr>
              <a:t>time (hours)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128485" y="494494"/>
            <a:ext cx="10439400" cy="5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002060"/>
                </a:solidFill>
              </a:rPr>
              <a:t>Statistically </a:t>
            </a:r>
            <a:r>
              <a:rPr lang="en-US" sz="2000" kern="0" dirty="0">
                <a:solidFill>
                  <a:srgbClr val="002060"/>
                </a:solidFill>
              </a:rPr>
              <a:t>Significant Risk Factors For 1-Year Mortality with 95% Confidence </a:t>
            </a:r>
            <a:r>
              <a:rPr lang="en-US" sz="2000" kern="0" dirty="0" smtClean="0">
                <a:solidFill>
                  <a:srgbClr val="002060"/>
                </a:solidFill>
              </a:rPr>
              <a:t>Limits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5"/>
            <a:ext cx="9144000" cy="551388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Infant Heart </a:t>
            </a:r>
            <a:r>
              <a:rPr lang="en-US" sz="2400" dirty="0" smtClean="0">
                <a:solidFill>
                  <a:srgbClr val="002060"/>
                </a:solidFill>
              </a:rPr>
              <a:t>Transplants </a:t>
            </a:r>
            <a:r>
              <a:rPr lang="en-US" sz="2400" dirty="0">
                <a:solidFill>
                  <a:srgbClr val="002060"/>
                </a:solidFill>
              </a:rPr>
              <a:t>(January 2000- June 2017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9" name="logo"/>
          <p:cNvGrpSpPr/>
          <p:nvPr/>
        </p:nvGrpSpPr>
        <p:grpSpPr>
          <a:xfrm>
            <a:off x="85643" y="6075425"/>
            <a:ext cx="4715932" cy="711201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68974"/>
              <a:ext cx="2044792" cy="273579"/>
            </a:xfrm>
            <a:prstGeom prst="rect">
              <a:avLst/>
            </a:prstGeom>
            <a:noFill/>
          </p:spPr>
          <p:txBody>
            <a:bodyPr wrap="square" lIns="45720" rIns="0" rtlCol="0" anchor="ctr" anchorCtr="0">
              <a:spAutoFit/>
            </a:bodyPr>
            <a:lstStyle/>
            <a:p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2896826" y="654189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0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6057810"/>
            <a:ext cx="4648200" cy="723992"/>
            <a:chOff x="2" y="6182269"/>
            <a:chExt cx="4715932" cy="675727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82269"/>
              <a:ext cx="4715932" cy="675727"/>
              <a:chOff x="1" y="6107192"/>
              <a:chExt cx="4952999" cy="75080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21406" y="6107192"/>
                <a:ext cx="1885813" cy="46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69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3989"/>
              <a:ext cx="1938528" cy="233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5718" tIns="42863" rIns="0" rtlCol="0" anchor="ctr" anchorCtr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166938" y="1571626"/>
            <a:ext cx="8286750" cy="13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</a:t>
            </a:r>
            <a:r>
              <a:rPr lang="en-US" sz="4125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Analysis</a:t>
            </a:r>
            <a:endParaRPr lang="en-US" sz="4125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02901" y="6530364"/>
            <a:ext cx="1891984" cy="22794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5718" tIns="42863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66750" y="2875869"/>
            <a:ext cx="11001375" cy="13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25" tIns="42863" rIns="85725" bIns="428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563"/>
              </a:spcBef>
              <a:buClr>
                <a:srgbClr val="0070C0"/>
              </a:buClr>
            </a:pPr>
            <a:r>
              <a:rPr lang="en-US" sz="3000" b="1" dirty="0">
                <a:solidFill>
                  <a:srgbClr val="0070C0"/>
                </a:solidFill>
              </a:rPr>
              <a:t>Mortality within 5 Years Conditional on Survival to 1 Year</a:t>
            </a:r>
          </a:p>
        </p:txBody>
      </p:sp>
    </p:spTree>
    <p:extLst>
      <p:ext uri="{BB962C8B-B14F-4D97-AF65-F5344CB8AC3E}">
        <p14:creationId xmlns:p14="http://schemas.microsoft.com/office/powerpoint/2010/main" val="7818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41405"/>
            <a:ext cx="8077200" cy="5384800"/>
          </a:xfrm>
          <a:prstGeom prst="rect">
            <a:avLst/>
          </a:prstGeom>
        </p:spPr>
      </p:pic>
      <p:sp>
        <p:nvSpPr>
          <p:cNvPr id="4" name="nvalue"/>
          <p:cNvSpPr txBox="1"/>
          <p:nvPr/>
        </p:nvSpPr>
        <p:spPr>
          <a:xfrm>
            <a:off x="9100770" y="62128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2,109)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24000" y="340976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181100" y="382871"/>
            <a:ext cx="1028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000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000" kern="0" dirty="0">
                <a:solidFill>
                  <a:srgbClr val="002060"/>
                </a:solidFill>
              </a:rPr>
              <a:t>Factors For </a:t>
            </a:r>
            <a:r>
              <a:rPr lang="en-US" sz="2000" kern="0" dirty="0" smtClean="0">
                <a:solidFill>
                  <a:srgbClr val="002060"/>
                </a:solidFill>
              </a:rPr>
              <a:t>5-Year </a:t>
            </a:r>
            <a:r>
              <a:rPr lang="en-US" sz="2000" kern="0" dirty="0">
                <a:solidFill>
                  <a:srgbClr val="002060"/>
                </a:solidFill>
              </a:rPr>
              <a:t>Mortality </a:t>
            </a:r>
            <a:r>
              <a:rPr lang="en-US" sz="2000" kern="0" dirty="0" smtClean="0">
                <a:solidFill>
                  <a:srgbClr val="002060"/>
                </a:solidFill>
              </a:rPr>
              <a:t>Conditional on Surviving to 1 Year with </a:t>
            </a:r>
            <a:r>
              <a:rPr lang="en-US" sz="2000" kern="0" dirty="0">
                <a:solidFill>
                  <a:srgbClr val="002060"/>
                </a:solidFill>
              </a:rPr>
              <a:t>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78942"/>
            <a:ext cx="9906000" cy="99060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Infant Heart </a:t>
            </a:r>
            <a:r>
              <a:rPr lang="en-US" sz="2400" dirty="0" smtClean="0">
                <a:solidFill>
                  <a:srgbClr val="002060"/>
                </a:solidFill>
              </a:rPr>
              <a:t>Transplants (January 2000 – June 2013)
</a:t>
            </a:r>
            <a:r>
              <a:rPr lang="en-US" sz="24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76200" y="6070599"/>
            <a:ext cx="4715932" cy="711201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68974"/>
              <a:ext cx="2044792" cy="273579"/>
            </a:xfrm>
            <a:prstGeom prst="rect">
              <a:avLst/>
            </a:prstGeom>
            <a:noFill/>
          </p:spPr>
          <p:txBody>
            <a:bodyPr wrap="square" lIns="45720" rIns="0" rtlCol="0" anchor="ctr" anchorCtr="0">
              <a:spAutoFit/>
            </a:bodyPr>
            <a:lstStyle/>
            <a:p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2859606" y="6528625"/>
            <a:ext cx="201719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3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8" y="185328"/>
            <a:ext cx="11878732" cy="11430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by Location and Year (Transplants: January 1988 – June 2018)</a:t>
            </a:r>
            <a:r>
              <a:rPr lang="en-US" sz="2600" dirty="0" smtClean="0">
                <a:solidFill>
                  <a:srgbClr val="002060"/>
                </a:solidFill>
              </a:rPr>
              <a:t/>
            </a:r>
            <a:br>
              <a:rPr lang="en-US" sz="2600" dirty="0" smtClean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36554"/>
              </p:ext>
            </p:extLst>
          </p:nvPr>
        </p:nvGraphicFramePr>
        <p:xfrm>
          <a:off x="457200" y="1066800"/>
          <a:ext cx="11125200" cy="528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4668" y="6070599"/>
            <a:ext cx="4715932" cy="711201"/>
            <a:chOff x="2" y="6146792"/>
            <a:chExt cx="4715932" cy="711201"/>
          </a:xfrm>
        </p:grpSpPr>
        <p:grpSp>
          <p:nvGrpSpPr>
            <p:cNvPr id="10" name="Group 9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4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1488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by Diagnosis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dirty="0" smtClean="0">
                <a:solidFill>
                  <a:srgbClr val="002060"/>
                </a:solidFill>
              </a:rPr>
              <a:t>Era (Transplants: January 1990 – June 2018)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995351"/>
              </p:ext>
            </p:extLst>
          </p:nvPr>
        </p:nvGraphicFramePr>
        <p:xfrm>
          <a:off x="34724" y="1660188"/>
          <a:ext cx="4032041" cy="384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43469"/>
              </p:ext>
            </p:extLst>
          </p:nvPr>
        </p:nvGraphicFramePr>
        <p:xfrm>
          <a:off x="3200400" y="1491072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53343"/>
              </p:ext>
            </p:extLst>
          </p:nvPr>
        </p:nvGraphicFramePr>
        <p:xfrm>
          <a:off x="6239934" y="1333500"/>
          <a:ext cx="581063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_cohort"/>
          <p:cNvSpPr txBox="1"/>
          <p:nvPr/>
        </p:nvSpPr>
        <p:spPr>
          <a:xfrm>
            <a:off x="7499702" y="4800600"/>
            <a:ext cx="1620203" cy="3048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2010-2018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60705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0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967859"/>
              </p:ext>
            </p:extLst>
          </p:nvPr>
        </p:nvGraphicFramePr>
        <p:xfrm>
          <a:off x="152400" y="1206494"/>
          <a:ext cx="11430000" cy="486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381000" y="0"/>
            <a:ext cx="10972800" cy="12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</a:t>
            </a:r>
            <a:r>
              <a:rPr lang="en-US" sz="2600" dirty="0" smtClean="0">
                <a:solidFill>
                  <a:srgbClr val="002060"/>
                </a:solidFill>
              </a:rPr>
              <a:t>Transplants 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</a:t>
            </a:r>
            <a:r>
              <a:rPr lang="en-US" sz="2600" dirty="0" smtClean="0">
                <a:solidFill>
                  <a:srgbClr val="002060"/>
                </a:solidFill>
              </a:rPr>
              <a:t>) with CHD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by Era and Previous Surgery/PGE Use</a:t>
            </a:r>
            <a:r>
              <a:rPr lang="en-US" sz="2400" kern="0" dirty="0">
                <a:solidFill>
                  <a:srgbClr val="002060"/>
                </a:solidFill>
              </a:rPr>
              <a:t/>
            </a:r>
            <a:br>
              <a:rPr lang="en-US" sz="2400" kern="0" dirty="0">
                <a:solidFill>
                  <a:srgbClr val="002060"/>
                </a:solidFill>
              </a:rPr>
            </a:b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276600" y="88257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000" b="1" kern="0" dirty="0" smtClean="0">
                <a:solidFill>
                  <a:srgbClr val="002060"/>
                </a:solidFill>
              </a:rPr>
              <a:t>1995 </a:t>
            </a:r>
            <a:r>
              <a:rPr lang="en-US" sz="2000" b="1" kern="0" dirty="0">
                <a:solidFill>
                  <a:srgbClr val="002060"/>
                </a:solidFill>
              </a:rPr>
              <a:t>– June 2018)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668" y="6070599"/>
            <a:ext cx="4749233" cy="711201"/>
            <a:chOff x="2" y="6146792"/>
            <a:chExt cx="4749233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810707" y="6600445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28541"/>
              </p:ext>
            </p:extLst>
          </p:nvPr>
        </p:nvGraphicFramePr>
        <p:xfrm>
          <a:off x="254924" y="1555130"/>
          <a:ext cx="6076564" cy="444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-36003"/>
            <a:ext cx="10972800" cy="13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Year)</a:t>
            </a:r>
            <a:br>
              <a:rPr lang="en-US" sz="2600" dirty="0">
                <a:solidFill>
                  <a:srgbClr val="002060"/>
                </a:solidFill>
              </a:rPr>
            </a:b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293206" y="55232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400" b="1" kern="0" dirty="0" smtClean="0">
                <a:solidFill>
                  <a:srgbClr val="002060"/>
                </a:solidFill>
              </a:rPr>
              <a:t>2000 </a:t>
            </a:r>
            <a:r>
              <a:rPr lang="en-US" sz="2400" b="1" kern="0" dirty="0">
                <a:solidFill>
                  <a:srgbClr val="002060"/>
                </a:solidFill>
              </a:rPr>
              <a:t>– June 2018)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172" y="6070599"/>
            <a:ext cx="4715932" cy="711201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4090"/>
              </p:ext>
            </p:extLst>
          </p:nvPr>
        </p:nvGraphicFramePr>
        <p:xfrm>
          <a:off x="6096000" y="1481606"/>
          <a:ext cx="6096000" cy="466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1092927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 smtClean="0">
                <a:solidFill>
                  <a:srgbClr val="0070C0"/>
                </a:solidFill>
              </a:rPr>
              <a:t>Recipients </a:t>
            </a:r>
            <a:r>
              <a:rPr lang="en-US" sz="2000" b="1" kern="0" dirty="0">
                <a:solidFill>
                  <a:srgbClr val="0070C0"/>
                </a:solidFill>
              </a:rPr>
              <a:t>Bridged with </a:t>
            </a:r>
            <a:r>
              <a:rPr lang="en-US" sz="2000" b="1" kern="0" dirty="0" smtClean="0">
                <a:solidFill>
                  <a:srgbClr val="0070C0"/>
                </a:solidFill>
              </a:rPr>
              <a:t>MCS by Era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5417" y="1092927"/>
            <a:ext cx="397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 smtClean="0">
                <a:solidFill>
                  <a:srgbClr val="0070C0"/>
                </a:solidFill>
              </a:rPr>
              <a:t>Recipients on Ventilator by Era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639819"/>
              </p:ext>
            </p:extLst>
          </p:nvPr>
        </p:nvGraphicFramePr>
        <p:xfrm>
          <a:off x="15411" y="1131785"/>
          <a:ext cx="11963400" cy="486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_cohort"/>
          <p:cNvSpPr txBox="1"/>
          <p:nvPr/>
        </p:nvSpPr>
        <p:spPr>
          <a:xfrm>
            <a:off x="3505200" y="804462"/>
            <a:ext cx="514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000" b="1" kern="0" dirty="0" smtClean="0">
                <a:solidFill>
                  <a:srgbClr val="002060"/>
                </a:solidFill>
              </a:rPr>
              <a:t>2005 </a:t>
            </a:r>
            <a:r>
              <a:rPr lang="en-US" sz="2000" b="1" kern="0" dirty="0">
                <a:solidFill>
                  <a:srgbClr val="002060"/>
                </a:solidFill>
              </a:rPr>
              <a:t>– June 2018)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172" y="6070599"/>
            <a:ext cx="4715932" cy="711201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27152"/>
            <a:ext cx="11734800" cy="93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</a:rPr>
              <a:t>Infant Heart Transplants </a:t>
            </a:r>
            <a:r>
              <a:rPr lang="en-US" sz="2600" dirty="0" smtClean="0">
                <a:solidFill>
                  <a:srgbClr val="002060"/>
                </a:solidFill>
              </a:rPr>
              <a:t>(Age </a:t>
            </a:r>
            <a:r>
              <a:rPr lang="en-US" sz="2600" dirty="0">
                <a:solidFill>
                  <a:srgbClr val="002060"/>
                </a:solidFill>
              </a:rPr>
              <a:t>at Transplant </a:t>
            </a:r>
            <a:r>
              <a:rPr lang="en-US" sz="2600" dirty="0" smtClean="0">
                <a:solidFill>
                  <a:srgbClr val="002060"/>
                </a:solidFill>
              </a:rPr>
              <a:t>&lt;1 </a:t>
            </a:r>
            <a:r>
              <a:rPr lang="en-US" sz="2600" dirty="0">
                <a:solidFill>
                  <a:srgbClr val="002060"/>
                </a:solidFill>
              </a:rPr>
              <a:t>Year</a:t>
            </a:r>
            <a:r>
              <a:rPr lang="en-US" sz="2600" dirty="0" smtClean="0">
                <a:solidFill>
                  <a:srgbClr val="002060"/>
                </a:solidFill>
              </a:rPr>
              <a:t>) with DCM and CHD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</a:rPr>
              <a:t>% </a:t>
            </a:r>
            <a:r>
              <a:rPr lang="en-US" sz="2400" kern="0" dirty="0">
                <a:solidFill>
                  <a:srgbClr val="002060"/>
                </a:solidFill>
              </a:rPr>
              <a:t>of Patients Bridged with Mechanical Circulatory </a:t>
            </a:r>
            <a:r>
              <a:rPr lang="en-US" sz="2400" kern="0" dirty="0" smtClean="0">
                <a:solidFill>
                  <a:srgbClr val="002060"/>
                </a:solidFill>
              </a:rPr>
              <a:t>Support</a:t>
            </a:r>
            <a:endParaRPr lang="en-US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245B14F216408B1953D66C9FE43C" ma:contentTypeVersion="4" ma:contentTypeDescription="Create a new document." ma:contentTypeScope="" ma:versionID="55e0cb1b9f983cbb78c6ec49b31cd581">
  <xsd:schema xmlns:xsd="http://www.w3.org/2001/XMLSchema" xmlns:xs="http://www.w3.org/2001/XMLSchema" xmlns:p="http://schemas.microsoft.com/office/2006/metadata/properties" xmlns:ns2="1df23a4e-d417-4e0a-a778-b7db59ac479a" targetNamespace="http://schemas.microsoft.com/office/2006/metadata/properties" ma:root="true" ma:fieldsID="7e1f3b636e1a6db76b0e288558fbf0ed" ns2:_="">
    <xsd:import namespace="1df23a4e-d417-4e0a-a778-b7db59ac479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rchive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3a4e-d417-4e0a-a778-b7db59ac479a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Archive_x0020_Status" ma:index="3" nillable="true" ma:displayName="Archive Status" ma:default="Active" ma:description="Status field of Active vs. Archive" ma:format="Dropdown" ma:internalName="Archive_x0020_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B696B2B-44E5-42D4-B6FD-C7263B7D6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23a4e-d417-4e0a-a778-b7db59ac4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21257E-0D0C-44E5-9D45-7B0332704AD5}"/>
</file>

<file path=customXml/itemProps3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1805D6-AC72-435D-A51A-1C2C01D7BD28}">
  <ds:schemaRefs>
    <ds:schemaRef ds:uri="1df23a4e-d417-4e0a-a778-b7db59ac479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33804</TotalTime>
  <Words>2516</Words>
  <Application>Microsoft Office PowerPoint</Application>
  <PresentationFormat>Widescreen</PresentationFormat>
  <Paragraphs>388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</vt:lpstr>
      <vt:lpstr>Webdings</vt:lpstr>
      <vt:lpstr>UNOSTemplate</vt:lpstr>
      <vt:lpstr>FOCUS THEME:  INFANT TRANSPLANTS</vt:lpstr>
      <vt:lpstr>Table of Contents</vt:lpstr>
      <vt:lpstr>PowerPoint Presentation</vt:lpstr>
      <vt:lpstr>Infant Heart Transplants (Age at Transplant &lt; 1 Year) by Transplant Year (Transplants: January 1988 – December 2017)</vt:lpstr>
      <vt:lpstr>Infant Heart Transplants (Age at Transplant &lt;1 Year) by Location and Year (Transplants: January 1988 – June 2018)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Infant Heart Transplants (Age at Transplant &lt;1 Year) Distribution of Donor/Recipient ABO Match by Era</vt:lpstr>
      <vt:lpstr>Infant Heart Transplants (Age at Transplant &lt;1 Year) Distribution of Donor/Recipient ABO Match by Transplant Year (Transplants: January 2000 – June 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Infant Heart Transplants (Age at Transplant &lt;1 Year) Survival by Era </vt:lpstr>
      <vt:lpstr>PowerPoint Presentation</vt:lpstr>
      <vt:lpstr>Infant Heart Transplants (Age at Transplant &lt; 1 Year) Survival by Diagnosis</vt:lpstr>
      <vt:lpstr>Infant Heart Transplants (Age at Transplant &lt;1 Year) Survival by Donor-Recipient ABO Match</vt:lpstr>
      <vt:lpstr>Infant Heart Transplants (Age at Transplant &lt;1 Year) Survival by Era and Mechanical Circulatory Support</vt:lpstr>
      <vt:lpstr>PowerPoint Presentation</vt:lpstr>
      <vt:lpstr>Infant Heart Transplants (Age at Transplant &lt;1 Year) Freedom from Cardiac Allograft Vasculopathy by Era   </vt:lpstr>
      <vt:lpstr>Infant Heart Transplants (Age at Transplant &lt;1 Year) Freedom from Cardiac Allograft Vasculopathy by Induction   </vt:lpstr>
      <vt:lpstr>Infant Heart Transplants (Age at Transplant &lt;1 Year) Freedom from Cardiac Allograft Vasculopathy by Calcineurin Inhibitor    </vt:lpstr>
      <vt:lpstr>PowerPoint Presentation</vt:lpstr>
      <vt:lpstr>Infant Heart Transplants (Age at Transplant &lt;1 Year) Freedom from Cardiac Allograft Vasculopathy by PRA  </vt:lpstr>
      <vt:lpstr>Infant Heart Transplants (Age at Transplant &lt;1 Year) Freedom from Severe Renal Dysfunction*  </vt:lpstr>
      <vt:lpstr>Infant Heart Transplants (Age at Transplant &lt;1 Year) Freedom from PTLD/Lymphoma by Induction Use  </vt:lpstr>
      <vt:lpstr>Infant Heart Transplants (Age at Transplant &lt;1 Year) Freedom from PTLD/Lymphoma by Calcineurin Inhibitor Type  </vt:lpstr>
      <vt:lpstr>Infant Heart Transplants (Age at Transplant &lt;1 Year) Survival Conditional on Surviving to 1 Year by Diagnosis and Era</vt:lpstr>
      <vt:lpstr>PowerPoint Presentation</vt:lpstr>
      <vt:lpstr>Infant Heart Transplants (January 2000 – June 2017)
</vt:lpstr>
      <vt:lpstr>Infant Heart Transplants (January 2000 – June 2017)
</vt:lpstr>
      <vt:lpstr>Infant Heart Transplants (January 2000- June 2017)</vt:lpstr>
      <vt:lpstr>Infant Heart Transplants (January 2000- June 2017)</vt:lpstr>
      <vt:lpstr>PowerPoint Presentation</vt:lpstr>
      <vt:lpstr>Infant Heart Transplants (January 2000 – June 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3015</cp:revision>
  <cp:lastPrinted>2016-01-13T18:02:42Z</cp:lastPrinted>
  <dcterms:created xsi:type="dcterms:W3CDTF">2009-06-30T12:53:17Z</dcterms:created>
  <dcterms:modified xsi:type="dcterms:W3CDTF">2022-10-07T01:13:16Z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