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drawings/drawing1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6.xml" ContentType="application/vnd.openxmlformats-officedocument.drawingml.chart+xml"/>
  <Override PartName="/ppt/drawings/drawing19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7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3"/>
  </p:notesMasterIdLst>
  <p:sldIdLst>
    <p:sldId id="1268" r:id="rId6"/>
    <p:sldId id="1269" r:id="rId7"/>
    <p:sldId id="1270" r:id="rId8"/>
    <p:sldId id="1736" r:id="rId9"/>
    <p:sldId id="1692" r:id="rId10"/>
    <p:sldId id="1740" r:id="rId11"/>
    <p:sldId id="1713" r:id="rId12"/>
    <p:sldId id="1756" r:id="rId13"/>
    <p:sldId id="1757" r:id="rId14"/>
    <p:sldId id="1788" r:id="rId15"/>
    <p:sldId id="1294" r:id="rId16"/>
    <p:sldId id="1693" r:id="rId17"/>
    <p:sldId id="1769" r:id="rId18"/>
    <p:sldId id="1768" r:id="rId19"/>
    <p:sldId id="1789" r:id="rId20"/>
    <p:sldId id="1767" r:id="rId21"/>
    <p:sldId id="1766" r:id="rId22"/>
    <p:sldId id="1763" r:id="rId23"/>
    <p:sldId id="1670" r:id="rId24"/>
    <p:sldId id="1770" r:id="rId25"/>
    <p:sldId id="1730" r:id="rId26"/>
    <p:sldId id="1790" r:id="rId27"/>
    <p:sldId id="1764" r:id="rId28"/>
    <p:sldId id="1765" r:id="rId29"/>
    <p:sldId id="1719" r:id="rId30"/>
    <p:sldId id="1772" r:id="rId31"/>
    <p:sldId id="1785" r:id="rId32"/>
    <p:sldId id="1774" r:id="rId33"/>
    <p:sldId id="1775" r:id="rId34"/>
    <p:sldId id="1776" r:id="rId35"/>
    <p:sldId id="1786" r:id="rId36"/>
    <p:sldId id="1780" r:id="rId37"/>
    <p:sldId id="1781" r:id="rId38"/>
    <p:sldId id="1782" r:id="rId39"/>
    <p:sldId id="1787" r:id="rId40"/>
    <p:sldId id="1783" r:id="rId41"/>
    <p:sldId id="1784" r:id="rId42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66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Sarah Abbott" initials="SA" lastIdx="59" clrIdx="4">
    <p:extLst>
      <p:ext uri="{19B8F6BF-5375-455C-9EA6-DF929625EA0E}">
        <p15:presenceInfo xmlns:p15="http://schemas.microsoft.com/office/powerpoint/2012/main" userId="S-1-5-21-3838001524-2532167733-2738084025-17097" providerId="AD"/>
      </p:ext>
    </p:extLst>
  </p:cmAuthor>
  <p:cmAuthor id="4" name="Aparna Sadavarte" initials="AS" lastIdx="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E33"/>
    <a:srgbClr val="FF9900"/>
    <a:srgbClr val="00B050"/>
    <a:srgbClr val="03B1F0"/>
    <a:srgbClr val="C1ECD5"/>
    <a:srgbClr val="00B0F0"/>
    <a:srgbClr val="7030A0"/>
    <a:srgbClr val="FF0000"/>
    <a:srgbClr val="FF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3557" autoAdjust="0"/>
  </p:normalViewPr>
  <p:slideViewPr>
    <p:cSldViewPr>
      <p:cViewPr varScale="1">
        <p:scale>
          <a:sx n="105" d="100"/>
          <a:sy n="105" d="100"/>
        </p:scale>
        <p:origin x="750" y="120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83</c:v>
                </c:pt>
                <c:pt idx="1">
                  <c:v>151</c:v>
                </c:pt>
                <c:pt idx="2">
                  <c:v>193</c:v>
                </c:pt>
                <c:pt idx="3">
                  <c:v>0</c:v>
                </c:pt>
                <c:pt idx="4">
                  <c:v>154</c:v>
                </c:pt>
                <c:pt idx="5">
                  <c:v>169</c:v>
                </c:pt>
                <c:pt idx="6">
                  <c:v>175</c:v>
                </c:pt>
                <c:pt idx="7">
                  <c:v>0</c:v>
                </c:pt>
                <c:pt idx="8">
                  <c:v>5</c:v>
                </c:pt>
                <c:pt idx="9">
                  <c:v>20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12</c:v>
                </c:pt>
                <c:pt idx="1">
                  <c:v>12</c:v>
                </c:pt>
                <c:pt idx="2">
                  <c:v>21</c:v>
                </c:pt>
                <c:pt idx="3">
                  <c:v>0</c:v>
                </c:pt>
                <c:pt idx="4">
                  <c:v>20</c:v>
                </c:pt>
                <c:pt idx="5">
                  <c:v>25</c:v>
                </c:pt>
                <c:pt idx="6">
                  <c:v>14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15</c:v>
                </c:pt>
                <c:pt idx="1">
                  <c:v>37</c:v>
                </c:pt>
                <c:pt idx="2">
                  <c:v>34</c:v>
                </c:pt>
                <c:pt idx="3">
                  <c:v>0</c:v>
                </c:pt>
                <c:pt idx="4">
                  <c:v>44</c:v>
                </c:pt>
                <c:pt idx="5">
                  <c:v>60</c:v>
                </c:pt>
                <c:pt idx="6">
                  <c:v>49</c:v>
                </c:pt>
                <c:pt idx="7">
                  <c:v>0</c:v>
                </c:pt>
                <c:pt idx="8">
                  <c:v>1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63</c:v>
                </c:pt>
                <c:pt idx="1">
                  <c:v>112</c:v>
                </c:pt>
                <c:pt idx="2">
                  <c:v>147</c:v>
                </c:pt>
                <c:pt idx="3">
                  <c:v>0</c:v>
                </c:pt>
                <c:pt idx="4">
                  <c:v>173</c:v>
                </c:pt>
                <c:pt idx="5">
                  <c:v>203</c:v>
                </c:pt>
                <c:pt idx="6">
                  <c:v>179</c:v>
                </c:pt>
                <c:pt idx="7">
                  <c:v>0</c:v>
                </c:pt>
                <c:pt idx="8">
                  <c:v>7</c:v>
                </c:pt>
                <c:pt idx="9">
                  <c:v>24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568702091046565"/>
          <c:y val="3.6308164247026008E-2"/>
          <c:w val="0.43114581703777088"/>
          <c:h val="8.2381514946257992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96.429000000000002</c:v>
                </c:pt>
                <c:pt idx="2">
                  <c:v>92.856999999999999</c:v>
                </c:pt>
                <c:pt idx="3">
                  <c:v>85.713999999999999</c:v>
                </c:pt>
                <c:pt idx="4">
                  <c:v>85.713999999999999</c:v>
                </c:pt>
                <c:pt idx="5">
                  <c:v>78.570999999999998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89.796000000000006</c:v>
                </c:pt>
                <c:pt idx="2">
                  <c:v>87.754999999999995</c:v>
                </c:pt>
                <c:pt idx="3">
                  <c:v>87.754999999999995</c:v>
                </c:pt>
                <c:pt idx="4">
                  <c:v>87.754999999999995</c:v>
                </c:pt>
                <c:pt idx="5">
                  <c:v>87.754999999999995</c:v>
                </c:pt>
                <c:pt idx="6">
                  <c:v>87.754999999999995</c:v>
                </c:pt>
                <c:pt idx="7">
                  <c:v>87.754999999999995</c:v>
                </c:pt>
                <c:pt idx="8">
                  <c:v>87.754999999999995</c:v>
                </c:pt>
                <c:pt idx="9">
                  <c:v>87.754999999999995</c:v>
                </c:pt>
                <c:pt idx="10">
                  <c:v>87.754999999999995</c:v>
                </c:pt>
                <c:pt idx="11">
                  <c:v>85.713999999999999</c:v>
                </c:pt>
                <c:pt idx="12">
                  <c:v>85.713999999999999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93.697000000000003</c:v>
                </c:pt>
                <c:pt idx="2">
                  <c:v>88.525999999999996</c:v>
                </c:pt>
                <c:pt idx="3">
                  <c:v>86.558999999999997</c:v>
                </c:pt>
                <c:pt idx="4">
                  <c:v>86.558999999999997</c:v>
                </c:pt>
                <c:pt idx="5">
                  <c:v>86.558999999999997</c:v>
                </c:pt>
                <c:pt idx="6">
                  <c:v>86.558999999999997</c:v>
                </c:pt>
                <c:pt idx="7">
                  <c:v>86.558999999999997</c:v>
                </c:pt>
                <c:pt idx="8">
                  <c:v>86.558999999999997</c:v>
                </c:pt>
                <c:pt idx="9">
                  <c:v>84.498000000000005</c:v>
                </c:pt>
                <c:pt idx="10">
                  <c:v>82.436999999999998</c:v>
                </c:pt>
                <c:pt idx="11">
                  <c:v>80.376000000000005</c:v>
                </c:pt>
                <c:pt idx="12">
                  <c:v>80.376000000000005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92.308000000000007</c:v>
                </c:pt>
                <c:pt idx="2">
                  <c:v>89.67</c:v>
                </c:pt>
                <c:pt idx="3">
                  <c:v>86.953000000000003</c:v>
                </c:pt>
                <c:pt idx="4">
                  <c:v>86.953000000000003</c:v>
                </c:pt>
                <c:pt idx="5">
                  <c:v>86.953000000000003</c:v>
                </c:pt>
                <c:pt idx="6">
                  <c:v>81.156000000000006</c:v>
                </c:pt>
                <c:pt idx="7">
                  <c:v>81.156000000000006</c:v>
                </c:pt>
                <c:pt idx="8">
                  <c:v>81.156000000000006</c:v>
                </c:pt>
                <c:pt idx="9">
                  <c:v>81.156000000000006</c:v>
                </c:pt>
                <c:pt idx="10">
                  <c:v>81.156000000000006</c:v>
                </c:pt>
                <c:pt idx="11">
                  <c:v>81.156000000000006</c:v>
                </c:pt>
                <c:pt idx="12">
                  <c:v>81.156000000000006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95.683000000000007</c:v>
                </c:pt>
                <c:pt idx="2">
                  <c:v>94.570999999999998</c:v>
                </c:pt>
                <c:pt idx="3">
                  <c:v>93.430999999999997</c:v>
                </c:pt>
                <c:pt idx="4">
                  <c:v>93.430999999999997</c:v>
                </c:pt>
                <c:pt idx="5">
                  <c:v>91.152000000000001</c:v>
                </c:pt>
                <c:pt idx="6">
                  <c:v>90.013000000000005</c:v>
                </c:pt>
                <c:pt idx="7">
                  <c:v>88.873999999999995</c:v>
                </c:pt>
                <c:pt idx="8">
                  <c:v>87.733999999999995</c:v>
                </c:pt>
                <c:pt idx="9">
                  <c:v>87.733999999999995</c:v>
                </c:pt>
                <c:pt idx="10">
                  <c:v>86.563999999999993</c:v>
                </c:pt>
                <c:pt idx="11">
                  <c:v>86.563999999999993</c:v>
                </c:pt>
                <c:pt idx="12">
                  <c:v>85.379000000000005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91.831000000000003</c:v>
                </c:pt>
                <c:pt idx="2">
                  <c:v>89.786000000000001</c:v>
                </c:pt>
                <c:pt idx="3">
                  <c:v>88.650999999999996</c:v>
                </c:pt>
                <c:pt idx="4">
                  <c:v>88.460999999999999</c:v>
                </c:pt>
                <c:pt idx="5">
                  <c:v>87.504999999999995</c:v>
                </c:pt>
                <c:pt idx="6">
                  <c:v>86.927000000000007</c:v>
                </c:pt>
                <c:pt idx="7">
                  <c:v>86.346999999999994</c:v>
                </c:pt>
                <c:pt idx="8">
                  <c:v>85.376000000000005</c:v>
                </c:pt>
                <c:pt idx="9">
                  <c:v>84.792000000000002</c:v>
                </c:pt>
                <c:pt idx="10">
                  <c:v>83.816999999999993</c:v>
                </c:pt>
                <c:pt idx="11">
                  <c:v>83.036000000000001</c:v>
                </c:pt>
                <c:pt idx="12">
                  <c:v>82.643000000000001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8242136971579757"/>
          <c:y val="2.2626623126154825E-2"/>
          <c:w val="0.53690192951868065"/>
          <c:h val="8.124970937260650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92.366</c:v>
                </c:pt>
                <c:pt idx="2">
                  <c:v>88.188000000000002</c:v>
                </c:pt>
                <c:pt idx="3">
                  <c:v>84.688000000000002</c:v>
                </c:pt>
                <c:pt idx="4">
                  <c:v>83.988</c:v>
                </c:pt>
                <c:pt idx="5">
                  <c:v>82.588999999999999</c:v>
                </c:pt>
                <c:pt idx="6">
                  <c:v>82.588999999999999</c:v>
                </c:pt>
                <c:pt idx="7">
                  <c:v>81.177000000000007</c:v>
                </c:pt>
                <c:pt idx="8">
                  <c:v>81.177000000000007</c:v>
                </c:pt>
                <c:pt idx="9">
                  <c:v>81.177000000000007</c:v>
                </c:pt>
                <c:pt idx="10">
                  <c:v>81.177000000000007</c:v>
                </c:pt>
                <c:pt idx="11">
                  <c:v>80.471000000000004</c:v>
                </c:pt>
                <c:pt idx="12">
                  <c:v>79.058999999999997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97.799000000000007</c:v>
                </c:pt>
                <c:pt idx="2">
                  <c:v>97.063999999999993</c:v>
                </c:pt>
                <c:pt idx="3">
                  <c:v>96.328999999999994</c:v>
                </c:pt>
                <c:pt idx="4">
                  <c:v>95.587999999999994</c:v>
                </c:pt>
                <c:pt idx="5">
                  <c:v>93.346999999999994</c:v>
                </c:pt>
                <c:pt idx="6">
                  <c:v>93.346999999999994</c:v>
                </c:pt>
                <c:pt idx="7">
                  <c:v>93.346999999999994</c:v>
                </c:pt>
                <c:pt idx="8">
                  <c:v>91.853999999999999</c:v>
                </c:pt>
                <c:pt idx="9">
                  <c:v>91.106999999999999</c:v>
                </c:pt>
                <c:pt idx="10">
                  <c:v>90.36</c:v>
                </c:pt>
                <c:pt idx="11">
                  <c:v>89.613</c:v>
                </c:pt>
                <c:pt idx="12">
                  <c:v>88.867000000000004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96.137</c:v>
                </c:pt>
                <c:pt idx="2">
                  <c:v>94.730999999999995</c:v>
                </c:pt>
                <c:pt idx="3">
                  <c:v>94.025999999999996</c:v>
                </c:pt>
                <c:pt idx="4">
                  <c:v>92.617999999999995</c:v>
                </c:pt>
                <c:pt idx="5">
                  <c:v>92.441999999999993</c:v>
                </c:pt>
                <c:pt idx="6">
                  <c:v>90.853999999999999</c:v>
                </c:pt>
                <c:pt idx="7">
                  <c:v>90.677999999999997</c:v>
                </c:pt>
                <c:pt idx="8">
                  <c:v>90.501000000000005</c:v>
                </c:pt>
                <c:pt idx="9">
                  <c:v>89.611999999999995</c:v>
                </c:pt>
                <c:pt idx="10">
                  <c:v>87.119</c:v>
                </c:pt>
                <c:pt idx="11">
                  <c:v>85.688999999999993</c:v>
                </c:pt>
                <c:pt idx="12">
                  <c:v>84.793000000000006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(0-5 Years)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145</c:v>
                </c:pt>
                <c:pt idx="1">
                  <c:v>133</c:v>
                </c:pt>
                <c:pt idx="2">
                  <c:v>126</c:v>
                </c:pt>
                <c:pt idx="3">
                  <c:v>121</c:v>
                </c:pt>
                <c:pt idx="4">
                  <c:v>120</c:v>
                </c:pt>
                <c:pt idx="5">
                  <c:v>118</c:v>
                </c:pt>
                <c:pt idx="6">
                  <c:v>117</c:v>
                </c:pt>
                <c:pt idx="7">
                  <c:v>115</c:v>
                </c:pt>
                <c:pt idx="8">
                  <c:v>115</c:v>
                </c:pt>
                <c:pt idx="9">
                  <c:v>115</c:v>
                </c:pt>
                <c:pt idx="10">
                  <c:v>115</c:v>
                </c:pt>
                <c:pt idx="11">
                  <c:v>114</c:v>
                </c:pt>
                <c:pt idx="12">
                  <c:v>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90.909000000000006</c:v>
                </c:pt>
                <c:pt idx="2">
                  <c:v>90.909000000000006</c:v>
                </c:pt>
                <c:pt idx="3">
                  <c:v>90.909000000000006</c:v>
                </c:pt>
                <c:pt idx="4">
                  <c:v>90.909000000000006</c:v>
                </c:pt>
                <c:pt idx="5">
                  <c:v>90.909000000000006</c:v>
                </c:pt>
                <c:pt idx="6">
                  <c:v>90.909000000000006</c:v>
                </c:pt>
                <c:pt idx="7">
                  <c:v>90.909000000000006</c:v>
                </c:pt>
                <c:pt idx="8">
                  <c:v>90.909000000000006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93.01</c:v>
                </c:pt>
                <c:pt idx="2">
                  <c:v>88.923000000000002</c:v>
                </c:pt>
                <c:pt idx="3">
                  <c:v>86.332999999999998</c:v>
                </c:pt>
                <c:pt idx="4">
                  <c:v>86.332999999999998</c:v>
                </c:pt>
                <c:pt idx="5">
                  <c:v>84.606999999999999</c:v>
                </c:pt>
                <c:pt idx="6">
                  <c:v>83.742999999999995</c:v>
                </c:pt>
                <c:pt idx="7">
                  <c:v>83.742999999999995</c:v>
                </c:pt>
                <c:pt idx="8">
                  <c:v>83.742999999999995</c:v>
                </c:pt>
                <c:pt idx="9">
                  <c:v>83.742999999999995</c:v>
                </c:pt>
                <c:pt idx="10">
                  <c:v>82.861999999999995</c:v>
                </c:pt>
                <c:pt idx="11">
                  <c:v>81.099000000000004</c:v>
                </c:pt>
                <c:pt idx="12">
                  <c:v>81.099000000000004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13828338524763E-2"/>
          <c:y val="0.12613344683465122"/>
          <c:w val="0.29509234410844026"/>
          <c:h val="0.611292609093728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91.304000000000002</c:v>
                </c:pt>
                <c:pt idx="2">
                  <c:v>82.608999999999995</c:v>
                </c:pt>
                <c:pt idx="3">
                  <c:v>78.260999999999996</c:v>
                </c:pt>
                <c:pt idx="4">
                  <c:v>78.260999999999996</c:v>
                </c:pt>
                <c:pt idx="5">
                  <c:v>78.260999999999996</c:v>
                </c:pt>
                <c:pt idx="6">
                  <c:v>78.260999999999996</c:v>
                </c:pt>
                <c:pt idx="7">
                  <c:v>78.260999999999996</c:v>
                </c:pt>
                <c:pt idx="8">
                  <c:v>78.260999999999996</c:v>
                </c:pt>
                <c:pt idx="9">
                  <c:v>78.260999999999996</c:v>
                </c:pt>
                <c:pt idx="10">
                  <c:v>78.260999999999996</c:v>
                </c:pt>
                <c:pt idx="11">
                  <c:v>78.260999999999996</c:v>
                </c:pt>
                <c:pt idx="12">
                  <c:v>78.260999999999996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88.099000000000004</c:v>
                </c:pt>
                <c:pt idx="2">
                  <c:v>85.087000000000003</c:v>
                </c:pt>
                <c:pt idx="3">
                  <c:v>83.567999999999998</c:v>
                </c:pt>
                <c:pt idx="4">
                  <c:v>83.567999999999998</c:v>
                </c:pt>
                <c:pt idx="5">
                  <c:v>82.048000000000002</c:v>
                </c:pt>
                <c:pt idx="6">
                  <c:v>82.048000000000002</c:v>
                </c:pt>
                <c:pt idx="7">
                  <c:v>79.009</c:v>
                </c:pt>
                <c:pt idx="8">
                  <c:v>79.009</c:v>
                </c:pt>
                <c:pt idx="9">
                  <c:v>79.009</c:v>
                </c:pt>
                <c:pt idx="10">
                  <c:v>79.009</c:v>
                </c:pt>
                <c:pt idx="11">
                  <c:v>77.489999999999995</c:v>
                </c:pt>
                <c:pt idx="12">
                  <c:v>75.97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97.183000000000007</c:v>
                </c:pt>
                <c:pt idx="2">
                  <c:v>95.754000000000005</c:v>
                </c:pt>
                <c:pt idx="3">
                  <c:v>91.400999999999996</c:v>
                </c:pt>
                <c:pt idx="4">
                  <c:v>89.927000000000007</c:v>
                </c:pt>
                <c:pt idx="5">
                  <c:v>88.427999999999997</c:v>
                </c:pt>
                <c:pt idx="6">
                  <c:v>85.430999999999997</c:v>
                </c:pt>
                <c:pt idx="7">
                  <c:v>85.430999999999997</c:v>
                </c:pt>
                <c:pt idx="8">
                  <c:v>85.430999999999997</c:v>
                </c:pt>
                <c:pt idx="9">
                  <c:v>85.430999999999997</c:v>
                </c:pt>
                <c:pt idx="10">
                  <c:v>85.430999999999997</c:v>
                </c:pt>
                <c:pt idx="11">
                  <c:v>85.430999999999997</c:v>
                </c:pt>
                <c:pt idx="12">
                  <c:v>83.849000000000004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99415995842332"/>
          <c:y val="4.0388522999757932E-2"/>
          <c:w val="0.54300376606254053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46624103278055E-2"/>
          <c:y val="3.665065404076507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98.387</c:v>
                </c:pt>
                <c:pt idx="2">
                  <c:v>96.774000000000001</c:v>
                </c:pt>
                <c:pt idx="3">
                  <c:v>96.774000000000001</c:v>
                </c:pt>
                <c:pt idx="4">
                  <c:v>95.134</c:v>
                </c:pt>
                <c:pt idx="5">
                  <c:v>93.494</c:v>
                </c:pt>
                <c:pt idx="6">
                  <c:v>93.494</c:v>
                </c:pt>
                <c:pt idx="7">
                  <c:v>93.494</c:v>
                </c:pt>
                <c:pt idx="8">
                  <c:v>93.494</c:v>
                </c:pt>
                <c:pt idx="9">
                  <c:v>93.494</c:v>
                </c:pt>
                <c:pt idx="10">
                  <c:v>91.852999999999994</c:v>
                </c:pt>
                <c:pt idx="11">
                  <c:v>90.212999999999994</c:v>
                </c:pt>
                <c:pt idx="12">
                  <c:v>90.212999999999994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97.802000000000007</c:v>
                </c:pt>
                <c:pt idx="2">
                  <c:v>97.802000000000007</c:v>
                </c:pt>
                <c:pt idx="3">
                  <c:v>97.802000000000007</c:v>
                </c:pt>
                <c:pt idx="4">
                  <c:v>97.802000000000007</c:v>
                </c:pt>
                <c:pt idx="5">
                  <c:v>95.578999999999994</c:v>
                </c:pt>
                <c:pt idx="6">
                  <c:v>94.468000000000004</c:v>
                </c:pt>
                <c:pt idx="7">
                  <c:v>94.468000000000004</c:v>
                </c:pt>
                <c:pt idx="8">
                  <c:v>92.245000000000005</c:v>
                </c:pt>
                <c:pt idx="9">
                  <c:v>92.245000000000005</c:v>
                </c:pt>
                <c:pt idx="10">
                  <c:v>91.134</c:v>
                </c:pt>
                <c:pt idx="11">
                  <c:v>91.134</c:v>
                </c:pt>
                <c:pt idx="12">
                  <c:v>88.911000000000001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94.192999999999998</c:v>
                </c:pt>
                <c:pt idx="2">
                  <c:v>93.016000000000005</c:v>
                </c:pt>
                <c:pt idx="3">
                  <c:v>90.6</c:v>
                </c:pt>
                <c:pt idx="4">
                  <c:v>90.6</c:v>
                </c:pt>
                <c:pt idx="5">
                  <c:v>88.150999999999996</c:v>
                </c:pt>
                <c:pt idx="6">
                  <c:v>88.150999999999996</c:v>
                </c:pt>
                <c:pt idx="7">
                  <c:v>86.927000000000007</c:v>
                </c:pt>
                <c:pt idx="8">
                  <c:v>85.703000000000003</c:v>
                </c:pt>
                <c:pt idx="9">
                  <c:v>83.254000000000005</c:v>
                </c:pt>
                <c:pt idx="10">
                  <c:v>83.254000000000005</c:v>
                </c:pt>
                <c:pt idx="11">
                  <c:v>83.254000000000005</c:v>
                </c:pt>
                <c:pt idx="12">
                  <c:v>83.254000000000005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92.468999999999994</c:v>
                </c:pt>
                <c:pt idx="2">
                  <c:v>89.738</c:v>
                </c:pt>
                <c:pt idx="3">
                  <c:v>87.912999999999997</c:v>
                </c:pt>
                <c:pt idx="4">
                  <c:v>86.695999999999998</c:v>
                </c:pt>
                <c:pt idx="5">
                  <c:v>84.870999999999995</c:v>
                </c:pt>
                <c:pt idx="6">
                  <c:v>83.653999999999996</c:v>
                </c:pt>
                <c:pt idx="7">
                  <c:v>83.046000000000006</c:v>
                </c:pt>
                <c:pt idx="8">
                  <c:v>82.132999999999996</c:v>
                </c:pt>
                <c:pt idx="9">
                  <c:v>81.828000000000003</c:v>
                </c:pt>
                <c:pt idx="10">
                  <c:v>79.073999999999998</c:v>
                </c:pt>
                <c:pt idx="11">
                  <c:v>77.531999999999996</c:v>
                </c:pt>
                <c:pt idx="12">
                  <c:v>76.914000000000001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93.046000000000006</c:v>
                </c:pt>
                <c:pt idx="2">
                  <c:v>91.647999999999996</c:v>
                </c:pt>
                <c:pt idx="3">
                  <c:v>91.046999999999997</c:v>
                </c:pt>
                <c:pt idx="4">
                  <c:v>90.242999999999995</c:v>
                </c:pt>
                <c:pt idx="5">
                  <c:v>90.242999999999995</c:v>
                </c:pt>
                <c:pt idx="6">
                  <c:v>89.034000000000006</c:v>
                </c:pt>
                <c:pt idx="7">
                  <c:v>88.831999999999994</c:v>
                </c:pt>
                <c:pt idx="8">
                  <c:v>88.427000000000007</c:v>
                </c:pt>
                <c:pt idx="9">
                  <c:v>87.616</c:v>
                </c:pt>
                <c:pt idx="10">
                  <c:v>86.602000000000004</c:v>
                </c:pt>
                <c:pt idx="11">
                  <c:v>85.587999999999994</c:v>
                </c:pt>
                <c:pt idx="12">
                  <c:v>84.978999999999999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96.135000000000005</c:v>
                </c:pt>
                <c:pt idx="2">
                  <c:v>94.119</c:v>
                </c:pt>
                <c:pt idx="3">
                  <c:v>93.084000000000003</c:v>
                </c:pt>
                <c:pt idx="4">
                  <c:v>92.825000000000003</c:v>
                </c:pt>
                <c:pt idx="5">
                  <c:v>92.301000000000002</c:v>
                </c:pt>
                <c:pt idx="6">
                  <c:v>91.51</c:v>
                </c:pt>
                <c:pt idx="7">
                  <c:v>91.244</c:v>
                </c:pt>
                <c:pt idx="8">
                  <c:v>90.975999999999999</c:v>
                </c:pt>
                <c:pt idx="9">
                  <c:v>90.165999999999997</c:v>
                </c:pt>
                <c:pt idx="10">
                  <c:v>88.546000000000006</c:v>
                </c:pt>
                <c:pt idx="11">
                  <c:v>87.463999999999999</c:v>
                </c:pt>
                <c:pt idx="12">
                  <c:v>86.912000000000006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516612992673742"/>
              <c:y val="0.797366571658643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627944159443"/>
          <c:y val="7.6354875957110616E-2"/>
          <c:w val="0.82490132380551673"/>
          <c:h val="0.71311241316142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&lt;90 mL/min/1.73 m²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89.706000000000003</c:v>
                </c:pt>
                <c:pt idx="2">
                  <c:v>88.234999999999999</c:v>
                </c:pt>
                <c:pt idx="3">
                  <c:v>85.269000000000005</c:v>
                </c:pt>
                <c:pt idx="4">
                  <c:v>82.277000000000001</c:v>
                </c:pt>
                <c:pt idx="5">
                  <c:v>80.781000000000006</c:v>
                </c:pt>
                <c:pt idx="6">
                  <c:v>80.781000000000006</c:v>
                </c:pt>
                <c:pt idx="7">
                  <c:v>80.781000000000006</c:v>
                </c:pt>
                <c:pt idx="8">
                  <c:v>80.781000000000006</c:v>
                </c:pt>
                <c:pt idx="9">
                  <c:v>80.781000000000006</c:v>
                </c:pt>
                <c:pt idx="10">
                  <c:v>79.227000000000004</c:v>
                </c:pt>
                <c:pt idx="11">
                  <c:v>79.227000000000004</c:v>
                </c:pt>
                <c:pt idx="12">
                  <c:v>79.227000000000004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≥90 mL/min/1.73 m²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97.457999999999998</c:v>
                </c:pt>
                <c:pt idx="2">
                  <c:v>96.361999999999995</c:v>
                </c:pt>
                <c:pt idx="3">
                  <c:v>95.994</c:v>
                </c:pt>
                <c:pt idx="4">
                  <c:v>95.994</c:v>
                </c:pt>
                <c:pt idx="5">
                  <c:v>95.256</c:v>
                </c:pt>
                <c:pt idx="6">
                  <c:v>93.778999999999996</c:v>
                </c:pt>
                <c:pt idx="7">
                  <c:v>93.778999999999996</c:v>
                </c:pt>
                <c:pt idx="8">
                  <c:v>93.037999999999997</c:v>
                </c:pt>
                <c:pt idx="9">
                  <c:v>91.555000000000007</c:v>
                </c:pt>
                <c:pt idx="10">
                  <c:v>88.59</c:v>
                </c:pt>
                <c:pt idx="11">
                  <c:v>86.358999999999995</c:v>
                </c:pt>
                <c:pt idx="12">
                  <c:v>85.236000000000004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8138950510917193"/>
          <c:y val="0.59960551284310293"/>
          <c:w val="0.73134509156719241"/>
          <c:h val="9.4825683248299389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8395910591526"/>
          <c:y val="8.5405525207572539E-2"/>
          <c:w val="0.84370149559410934"/>
          <c:h val="0.71990040009927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CF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95.902000000000001</c:v>
                </c:pt>
                <c:pt idx="2">
                  <c:v>94.153000000000006</c:v>
                </c:pt>
                <c:pt idx="3">
                  <c:v>92.933000000000007</c:v>
                </c:pt>
                <c:pt idx="4">
                  <c:v>92.266999999999996</c:v>
                </c:pt>
                <c:pt idx="5">
                  <c:v>91.710999999999999</c:v>
                </c:pt>
                <c:pt idx="6">
                  <c:v>91.265000000000001</c:v>
                </c:pt>
                <c:pt idx="7">
                  <c:v>90.927999999999997</c:v>
                </c:pt>
                <c:pt idx="8">
                  <c:v>90.254999999999995</c:v>
                </c:pt>
                <c:pt idx="9">
                  <c:v>89.578000000000003</c:v>
                </c:pt>
                <c:pt idx="10">
                  <c:v>87.995000000000005</c:v>
                </c:pt>
                <c:pt idx="11">
                  <c:v>86.632999999999996</c:v>
                </c:pt>
                <c:pt idx="12">
                  <c:v>85.950999999999993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F3-4144-817C-3010B345A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IPF 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  <c:pt idx="4">
                  <c:v>82</c:v>
                </c:pt>
                <c:pt idx="5">
                  <c:v>78</c:v>
                </c:pt>
                <c:pt idx="6">
                  <c:v>76</c:v>
                </c:pt>
                <c:pt idx="7">
                  <c:v>76</c:v>
                </c:pt>
                <c:pt idx="8">
                  <c:v>76</c:v>
                </c:pt>
                <c:pt idx="9">
                  <c:v>76</c:v>
                </c:pt>
                <c:pt idx="10">
                  <c:v>76</c:v>
                </c:pt>
                <c:pt idx="11">
                  <c:v>76</c:v>
                </c:pt>
                <c:pt idx="12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F3-4144-817C-3010B345A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Retransplant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87.465999999999994</c:v>
                </c:pt>
                <c:pt idx="2">
                  <c:v>85.477999999999994</c:v>
                </c:pt>
                <c:pt idx="3">
                  <c:v>84.483999999999995</c:v>
                </c:pt>
                <c:pt idx="4">
                  <c:v>82.495999999999995</c:v>
                </c:pt>
                <c:pt idx="5">
                  <c:v>81.501999999999995</c:v>
                </c:pt>
                <c:pt idx="6">
                  <c:v>78.495000000000005</c:v>
                </c:pt>
                <c:pt idx="7">
                  <c:v>78.495000000000005</c:v>
                </c:pt>
                <c:pt idx="8">
                  <c:v>78.495000000000005</c:v>
                </c:pt>
                <c:pt idx="9">
                  <c:v>76.483000000000004</c:v>
                </c:pt>
                <c:pt idx="10">
                  <c:v>71.450999999999993</c:v>
                </c:pt>
                <c:pt idx="11">
                  <c:v>71.450999999999993</c:v>
                </c:pt>
                <c:pt idx="12">
                  <c:v>70.430000000000007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F3-4144-817C-3010B345AF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93.638000000000005</c:v>
                </c:pt>
                <c:pt idx="2">
                  <c:v>91.119</c:v>
                </c:pt>
                <c:pt idx="3">
                  <c:v>89.483999999999995</c:v>
                </c:pt>
                <c:pt idx="4">
                  <c:v>88.936999999999998</c:v>
                </c:pt>
                <c:pt idx="5">
                  <c:v>87.837000000000003</c:v>
                </c:pt>
                <c:pt idx="6">
                  <c:v>86.734999999999999</c:v>
                </c:pt>
                <c:pt idx="7">
                  <c:v>85.998000000000005</c:v>
                </c:pt>
                <c:pt idx="8">
                  <c:v>85.629000000000005</c:v>
                </c:pt>
                <c:pt idx="9">
                  <c:v>85.259</c:v>
                </c:pt>
                <c:pt idx="10">
                  <c:v>84.703999999999994</c:v>
                </c:pt>
                <c:pt idx="11">
                  <c:v>83.960999999999999</c:v>
                </c:pt>
                <c:pt idx="12">
                  <c:v>83.21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7DF3-4144-817C-3010B345A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370876682720483"/>
              <c:y val="0.865817889178363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046264106127804"/>
          <c:y val="0.615104749684519"/>
          <c:w val="0.71037854206946116"/>
          <c:h val="9.4825683248299389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2598167876074"/>
          <c:y val="3.3590508847684365E-2"/>
          <c:w val="0.8487848026349647"/>
          <c:h val="0.81611661968179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93.75</c:v>
                </c:pt>
                <c:pt idx="2">
                  <c:v>89.582999999999998</c:v>
                </c:pt>
                <c:pt idx="3">
                  <c:v>89.582999999999998</c:v>
                </c:pt>
                <c:pt idx="4">
                  <c:v>89.582999999999998</c:v>
                </c:pt>
                <c:pt idx="5">
                  <c:v>87.45</c:v>
                </c:pt>
                <c:pt idx="6">
                  <c:v>87.45</c:v>
                </c:pt>
                <c:pt idx="7">
                  <c:v>87.45</c:v>
                </c:pt>
                <c:pt idx="8">
                  <c:v>87.45</c:v>
                </c:pt>
                <c:pt idx="9">
                  <c:v>87.45</c:v>
                </c:pt>
                <c:pt idx="10">
                  <c:v>87.45</c:v>
                </c:pt>
                <c:pt idx="11">
                  <c:v>85.316999999999993</c:v>
                </c:pt>
                <c:pt idx="12">
                  <c:v>85.316999999999993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95.680999999999997</c:v>
                </c:pt>
                <c:pt idx="2">
                  <c:v>94.078000000000003</c:v>
                </c:pt>
                <c:pt idx="3">
                  <c:v>92.926000000000002</c:v>
                </c:pt>
                <c:pt idx="4">
                  <c:v>92.004000000000005</c:v>
                </c:pt>
                <c:pt idx="5">
                  <c:v>91.194999999999993</c:v>
                </c:pt>
                <c:pt idx="6">
                  <c:v>90.269000000000005</c:v>
                </c:pt>
                <c:pt idx="7">
                  <c:v>89.804000000000002</c:v>
                </c:pt>
                <c:pt idx="8">
                  <c:v>89.337999999999994</c:v>
                </c:pt>
                <c:pt idx="9">
                  <c:v>88.638999999999996</c:v>
                </c:pt>
                <c:pt idx="10">
                  <c:v>87.004000000000005</c:v>
                </c:pt>
                <c:pt idx="11">
                  <c:v>85.948999999999998</c:v>
                </c:pt>
                <c:pt idx="12">
                  <c:v>85.007999999999996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1418545108332"/>
              <c:y val="0.921913782767894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150326797385621"/>
          <c:y val="0.64868584135316409"/>
          <c:w val="0.68900098425196854"/>
          <c:h val="9.46730906321895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9.3521963910763492E-2"/>
          <c:w val="0.7559945942187688"/>
          <c:h val="0.75436869262378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120</c:v>
                </c:pt>
                <c:pt idx="1">
                  <c:v>207</c:v>
                </c:pt>
                <c:pt idx="2">
                  <c:v>227</c:v>
                </c:pt>
                <c:pt idx="3">
                  <c:v>0</c:v>
                </c:pt>
                <c:pt idx="4">
                  <c:v>188</c:v>
                </c:pt>
                <c:pt idx="5">
                  <c:v>247</c:v>
                </c:pt>
                <c:pt idx="6">
                  <c:v>202</c:v>
                </c:pt>
                <c:pt idx="7">
                  <c:v>0</c:v>
                </c:pt>
                <c:pt idx="8">
                  <c:v>10</c:v>
                </c:pt>
                <c:pt idx="9">
                  <c:v>31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COPD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IPF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15</c:v>
                </c:pt>
                <c:pt idx="3">
                  <c:v>0</c:v>
                </c:pt>
                <c:pt idx="4">
                  <c:v>22</c:v>
                </c:pt>
                <c:pt idx="5">
                  <c:v>17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E-4CDD-9F40-F860FC99DDA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Retransplant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18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  <c:pt idx="4">
                  <c:v>30</c:v>
                </c:pt>
                <c:pt idx="5">
                  <c:v>31</c:v>
                </c:pt>
                <c:pt idx="6">
                  <c:v>21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E-4CDD-9F40-F860FC99DDA7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22</c:v>
                </c:pt>
                <c:pt idx="1">
                  <c:v>57</c:v>
                </c:pt>
                <c:pt idx="2">
                  <c:v>119</c:v>
                </c:pt>
                <c:pt idx="3">
                  <c:v>0</c:v>
                </c:pt>
                <c:pt idx="4">
                  <c:v>136</c:v>
                </c:pt>
                <c:pt idx="5">
                  <c:v>159</c:v>
                </c:pt>
                <c:pt idx="6">
                  <c:v>178</c:v>
                </c:pt>
                <c:pt idx="7">
                  <c:v>0</c:v>
                </c:pt>
                <c:pt idx="8">
                  <c:v>1</c:v>
                </c:pt>
                <c:pt idx="9">
                  <c:v>18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E-4CDD-9F40-F860FC99D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5717093024899926"/>
          <c:y val="9.6898611033471638E-2"/>
          <c:w val="0.13620659861202258"/>
          <c:h val="0.74209490470474015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74.171999999999997</c:v>
                </c:pt>
                <c:pt idx="2">
                  <c:v>70.64</c:v>
                </c:pt>
                <c:pt idx="3">
                  <c:v>70.64</c:v>
                </c:pt>
                <c:pt idx="4">
                  <c:v>70.64</c:v>
                </c:pt>
                <c:pt idx="5">
                  <c:v>70.64</c:v>
                </c:pt>
                <c:pt idx="6">
                  <c:v>67.108000000000004</c:v>
                </c:pt>
                <c:pt idx="7">
                  <c:v>67.108000000000004</c:v>
                </c:pt>
                <c:pt idx="8">
                  <c:v>67.108000000000004</c:v>
                </c:pt>
                <c:pt idx="9">
                  <c:v>63.576000000000001</c:v>
                </c:pt>
                <c:pt idx="10">
                  <c:v>63.576000000000001</c:v>
                </c:pt>
                <c:pt idx="11">
                  <c:v>60.043999999999997</c:v>
                </c:pt>
                <c:pt idx="12">
                  <c:v>60.043999999999997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94.569000000000003</c:v>
                </c:pt>
                <c:pt idx="2">
                  <c:v>92.587999999999994</c:v>
                </c:pt>
                <c:pt idx="3">
                  <c:v>91.272000000000006</c:v>
                </c:pt>
                <c:pt idx="4">
                  <c:v>90.581999999999994</c:v>
                </c:pt>
                <c:pt idx="5">
                  <c:v>89.635999999999996</c:v>
                </c:pt>
                <c:pt idx="6">
                  <c:v>88.688000000000002</c:v>
                </c:pt>
                <c:pt idx="7">
                  <c:v>88.244</c:v>
                </c:pt>
                <c:pt idx="8">
                  <c:v>87.671999999999997</c:v>
                </c:pt>
                <c:pt idx="9">
                  <c:v>87.096999999999994</c:v>
                </c:pt>
                <c:pt idx="10">
                  <c:v>85.691000000000003</c:v>
                </c:pt>
                <c:pt idx="11">
                  <c:v>84.727999999999994</c:v>
                </c:pt>
                <c:pt idx="12">
                  <c:v>84.019000000000005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169083873706963"/>
          <c:y val="0.64975292440296817"/>
          <c:w val="0.81990858679429779"/>
          <c:h val="0.1004684310294546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3122587008330977"/>
          <c:w val="0.86103970459574908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 (N=299)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96.924000000000007</c:v>
                </c:pt>
                <c:pt idx="6">
                  <c:v>93.123999999999995</c:v>
                </c:pt>
                <c:pt idx="7">
                  <c:v>91.376999999999995</c:v>
                </c:pt>
                <c:pt idx="8">
                  <c:v>88.213999999999999</c:v>
                </c:pt>
                <c:pt idx="9">
                  <c:v>84.665000000000006</c:v>
                </c:pt>
                <c:pt idx="10">
                  <c:v>82.519000000000005</c:v>
                </c:pt>
                <c:pt idx="11">
                  <c:v>78.902000000000001</c:v>
                </c:pt>
                <c:pt idx="12">
                  <c:v>75.257999999999996</c:v>
                </c:pt>
                <c:pt idx="13">
                  <c:v>73.796000000000006</c:v>
                </c:pt>
                <c:pt idx="14">
                  <c:v>70.48</c:v>
                </c:pt>
                <c:pt idx="15">
                  <c:v>68.997</c:v>
                </c:pt>
                <c:pt idx="16">
                  <c:v>67.866</c:v>
                </c:pt>
                <c:pt idx="17">
                  <c:v>65.947999999999993</c:v>
                </c:pt>
                <c:pt idx="18">
                  <c:v>64.396000000000001</c:v>
                </c:pt>
                <c:pt idx="19">
                  <c:v>61.646999999999998</c:v>
                </c:pt>
                <c:pt idx="20">
                  <c:v>60.454000000000001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(N=419)</c:v>
                </c:pt>
              </c:strCache>
            </c:strRef>
          </c:tx>
          <c:spPr>
            <a:ln w="3175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98.548000000000002</c:v>
                </c:pt>
                <c:pt idx="6">
                  <c:v>94.158000000000001</c:v>
                </c:pt>
                <c:pt idx="7">
                  <c:v>91.942999999999998</c:v>
                </c:pt>
                <c:pt idx="8">
                  <c:v>88.977000000000004</c:v>
                </c:pt>
                <c:pt idx="9">
                  <c:v>87.233999999999995</c:v>
                </c:pt>
                <c:pt idx="10">
                  <c:v>82.957999999999998</c:v>
                </c:pt>
                <c:pt idx="11">
                  <c:v>81.682000000000002</c:v>
                </c:pt>
                <c:pt idx="12">
                  <c:v>79.356999999999999</c:v>
                </c:pt>
                <c:pt idx="13">
                  <c:v>77.528999999999996</c:v>
                </c:pt>
                <c:pt idx="14">
                  <c:v>76.471000000000004</c:v>
                </c:pt>
                <c:pt idx="15">
                  <c:v>74.338999999999999</c:v>
                </c:pt>
                <c:pt idx="16">
                  <c:v>71.638000000000005</c:v>
                </c:pt>
                <c:pt idx="17">
                  <c:v>70.265000000000001</c:v>
                </c:pt>
                <c:pt idx="18">
                  <c:v>68.311999999999998</c:v>
                </c:pt>
                <c:pt idx="19">
                  <c:v>66.343999999999994</c:v>
                </c:pt>
                <c:pt idx="20">
                  <c:v>65.492000000000004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(N=505)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97.022999999999996</c:v>
                </c:pt>
                <c:pt idx="6">
                  <c:v>94.03</c:v>
                </c:pt>
                <c:pt idx="7">
                  <c:v>91.83</c:v>
                </c:pt>
                <c:pt idx="8">
                  <c:v>89.210999999999999</c:v>
                </c:pt>
                <c:pt idx="9">
                  <c:v>87.786000000000001</c:v>
                </c:pt>
                <c:pt idx="10">
                  <c:v>85.316000000000003</c:v>
                </c:pt>
                <c:pt idx="11">
                  <c:v>83.453999999999994</c:v>
                </c:pt>
                <c:pt idx="12">
                  <c:v>81.363</c:v>
                </c:pt>
                <c:pt idx="13">
                  <c:v>79.87</c:v>
                </c:pt>
                <c:pt idx="14">
                  <c:v>78.141999999999996</c:v>
                </c:pt>
                <c:pt idx="15">
                  <c:v>76.617000000000004</c:v>
                </c:pt>
                <c:pt idx="16">
                  <c:v>74.832999999999998</c:v>
                </c:pt>
                <c:pt idx="17">
                  <c:v>73.683999999999997</c:v>
                </c:pt>
                <c:pt idx="18">
                  <c:v>72.504999999999995</c:v>
                </c:pt>
                <c:pt idx="19">
                  <c:v>71.525000000000006</c:v>
                </c:pt>
                <c:pt idx="20">
                  <c:v>69.506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136648067998122"/>
          <c:y val="1.2876914220782996E-2"/>
          <c:w val="0.69563348455615237"/>
          <c:h val="9.377698941143158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97.789000000000001</c:v>
                </c:pt>
                <c:pt idx="6">
                  <c:v>95.474000000000004</c:v>
                </c:pt>
                <c:pt idx="7">
                  <c:v>93.146000000000001</c:v>
                </c:pt>
                <c:pt idx="8">
                  <c:v>93.146000000000001</c:v>
                </c:pt>
                <c:pt idx="9">
                  <c:v>91.966999999999999</c:v>
                </c:pt>
                <c:pt idx="10">
                  <c:v>89.546000000000006</c:v>
                </c:pt>
                <c:pt idx="11">
                  <c:v>88.335999999999999</c:v>
                </c:pt>
                <c:pt idx="12">
                  <c:v>83.36</c:v>
                </c:pt>
                <c:pt idx="13">
                  <c:v>80.870999999999995</c:v>
                </c:pt>
                <c:pt idx="14">
                  <c:v>75.816999999999993</c:v>
                </c:pt>
                <c:pt idx="15">
                  <c:v>74.552999999999997</c:v>
                </c:pt>
                <c:pt idx="16">
                  <c:v>73.290000000000006</c:v>
                </c:pt>
                <c:pt idx="17">
                  <c:v>69.314999999999998</c:v>
                </c:pt>
                <c:pt idx="18">
                  <c:v>67.981999999999999</c:v>
                </c:pt>
                <c:pt idx="19">
                  <c:v>67.981999999999999</c:v>
                </c:pt>
                <c:pt idx="20">
                  <c:v>67.981999999999999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99.286000000000001</c:v>
                </c:pt>
                <c:pt idx="6">
                  <c:v>94.84</c:v>
                </c:pt>
                <c:pt idx="7">
                  <c:v>92.593999999999994</c:v>
                </c:pt>
                <c:pt idx="8">
                  <c:v>91.087999999999994</c:v>
                </c:pt>
                <c:pt idx="9">
                  <c:v>89.557000000000002</c:v>
                </c:pt>
                <c:pt idx="10">
                  <c:v>85.69</c:v>
                </c:pt>
                <c:pt idx="11">
                  <c:v>84.911000000000001</c:v>
                </c:pt>
                <c:pt idx="12">
                  <c:v>84.117000000000004</c:v>
                </c:pt>
                <c:pt idx="13">
                  <c:v>83.316000000000003</c:v>
                </c:pt>
                <c:pt idx="14">
                  <c:v>81.713999999999999</c:v>
                </c:pt>
                <c:pt idx="15">
                  <c:v>80.111999999999995</c:v>
                </c:pt>
                <c:pt idx="16">
                  <c:v>77.709000000000003</c:v>
                </c:pt>
                <c:pt idx="17">
                  <c:v>76.072999999999993</c:v>
                </c:pt>
                <c:pt idx="18">
                  <c:v>74.41</c:v>
                </c:pt>
                <c:pt idx="19">
                  <c:v>71.064999999999998</c:v>
                </c:pt>
                <c:pt idx="20">
                  <c:v>70.228999999999999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97.277000000000001</c:v>
                </c:pt>
                <c:pt idx="6">
                  <c:v>94.08</c:v>
                </c:pt>
                <c:pt idx="7">
                  <c:v>93.165999999999997</c:v>
                </c:pt>
                <c:pt idx="8">
                  <c:v>90.825000000000003</c:v>
                </c:pt>
                <c:pt idx="9">
                  <c:v>88.927999999999997</c:v>
                </c:pt>
                <c:pt idx="10">
                  <c:v>88.927999999999997</c:v>
                </c:pt>
                <c:pt idx="11">
                  <c:v>87.494</c:v>
                </c:pt>
                <c:pt idx="12">
                  <c:v>86.027000000000001</c:v>
                </c:pt>
                <c:pt idx="13">
                  <c:v>84.515000000000001</c:v>
                </c:pt>
                <c:pt idx="14">
                  <c:v>82.984999999999999</c:v>
                </c:pt>
                <c:pt idx="15">
                  <c:v>81.432000000000002</c:v>
                </c:pt>
                <c:pt idx="16">
                  <c:v>80.896000000000001</c:v>
                </c:pt>
                <c:pt idx="17">
                  <c:v>79.763999999999996</c:v>
                </c:pt>
                <c:pt idx="18">
                  <c:v>78.013000000000005</c:v>
                </c:pt>
                <c:pt idx="19">
                  <c:v>77.394000000000005</c:v>
                </c:pt>
                <c:pt idx="20">
                  <c:v>74.853999999999999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0949790996065896"/>
          <c:y val="1.3919097328640823E-2"/>
          <c:w val="0.50944581990932303"/>
          <c:h val="7.834416019871684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96.378</c:v>
                </c:pt>
                <c:pt idx="6">
                  <c:v>92.233000000000004</c:v>
                </c:pt>
                <c:pt idx="7">
                  <c:v>90.664000000000001</c:v>
                </c:pt>
                <c:pt idx="8">
                  <c:v>86.471000000000004</c:v>
                </c:pt>
                <c:pt idx="9">
                  <c:v>81.680000000000007</c:v>
                </c:pt>
                <c:pt idx="10">
                  <c:v>79.543999999999997</c:v>
                </c:pt>
                <c:pt idx="11">
                  <c:v>74.713999999999999</c:v>
                </c:pt>
                <c:pt idx="12">
                  <c:v>71.472999999999999</c:v>
                </c:pt>
                <c:pt idx="13">
                  <c:v>70.39</c:v>
                </c:pt>
                <c:pt idx="14">
                  <c:v>67.67</c:v>
                </c:pt>
                <c:pt idx="15">
                  <c:v>66.02</c:v>
                </c:pt>
                <c:pt idx="16">
                  <c:v>64.896000000000001</c:v>
                </c:pt>
                <c:pt idx="17">
                  <c:v>63.767000000000003</c:v>
                </c:pt>
                <c:pt idx="18">
                  <c:v>62.058999999999997</c:v>
                </c:pt>
                <c:pt idx="19">
                  <c:v>58.567</c:v>
                </c:pt>
                <c:pt idx="20">
                  <c:v>56.792000000000002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98.414000000000001</c:v>
                </c:pt>
                <c:pt idx="6">
                  <c:v>94.43</c:v>
                </c:pt>
                <c:pt idx="7">
                  <c:v>92.418999999999997</c:v>
                </c:pt>
                <c:pt idx="8">
                  <c:v>88.787000000000006</c:v>
                </c:pt>
                <c:pt idx="9">
                  <c:v>86.763000000000005</c:v>
                </c:pt>
                <c:pt idx="10">
                  <c:v>82.263000000000005</c:v>
                </c:pt>
                <c:pt idx="11">
                  <c:v>81.013999999999996</c:v>
                </c:pt>
                <c:pt idx="12">
                  <c:v>78.066999999999993</c:v>
                </c:pt>
                <c:pt idx="13">
                  <c:v>75.929000000000002</c:v>
                </c:pt>
                <c:pt idx="14">
                  <c:v>75.055999999999997</c:v>
                </c:pt>
                <c:pt idx="15">
                  <c:v>72.406999999999996</c:v>
                </c:pt>
                <c:pt idx="16">
                  <c:v>69.683000000000007</c:v>
                </c:pt>
                <c:pt idx="17">
                  <c:v>68.763000000000005</c:v>
                </c:pt>
                <c:pt idx="18">
                  <c:v>66.424000000000007</c:v>
                </c:pt>
                <c:pt idx="19">
                  <c:v>65.010999999999996</c:v>
                </c:pt>
                <c:pt idx="20">
                  <c:v>64.055000000000007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96.224999999999994</c:v>
                </c:pt>
                <c:pt idx="6">
                  <c:v>93.275000000000006</c:v>
                </c:pt>
                <c:pt idx="7">
                  <c:v>90.730999999999995</c:v>
                </c:pt>
                <c:pt idx="8">
                  <c:v>88.186999999999998</c:v>
                </c:pt>
                <c:pt idx="9">
                  <c:v>86.911000000000001</c:v>
                </c:pt>
                <c:pt idx="10">
                  <c:v>82.173000000000002</c:v>
                </c:pt>
                <c:pt idx="11">
                  <c:v>79.578000000000003</c:v>
                </c:pt>
                <c:pt idx="12">
                  <c:v>77.415999999999997</c:v>
                </c:pt>
                <c:pt idx="13">
                  <c:v>75.683000000000007</c:v>
                </c:pt>
                <c:pt idx="14">
                  <c:v>74.370999999999995</c:v>
                </c:pt>
                <c:pt idx="15">
                  <c:v>73.055999999999997</c:v>
                </c:pt>
                <c:pt idx="16">
                  <c:v>69.974999999999994</c:v>
                </c:pt>
                <c:pt idx="17">
                  <c:v>68.635000000000005</c:v>
                </c:pt>
                <c:pt idx="18">
                  <c:v>68.177999999999997</c:v>
                </c:pt>
                <c:pt idx="19">
                  <c:v>66.760000000000005</c:v>
                </c:pt>
                <c:pt idx="20">
                  <c:v>64.813999999999993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57705240433272E-2"/>
          <c:y val="2.003050236184702E-2"/>
          <c:w val="0.88042057119668549"/>
          <c:h val="0.822744369325369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95.832999999999998</c:v>
                </c:pt>
                <c:pt idx="6">
                  <c:v>87.5</c:v>
                </c:pt>
                <c:pt idx="7">
                  <c:v>83.332999999999998</c:v>
                </c:pt>
                <c:pt idx="8">
                  <c:v>79.167000000000002</c:v>
                </c:pt>
                <c:pt idx="9">
                  <c:v>79.167000000000002</c:v>
                </c:pt>
                <c:pt idx="10">
                  <c:v>75</c:v>
                </c:pt>
                <c:pt idx="11">
                  <c:v>70.832999999999998</c:v>
                </c:pt>
                <c:pt idx="12">
                  <c:v>66.667000000000002</c:v>
                </c:pt>
                <c:pt idx="13">
                  <c:v>62.5</c:v>
                </c:pt>
                <c:pt idx="14">
                  <c:v>62.5</c:v>
                </c:pt>
                <c:pt idx="15">
                  <c:v>62.5</c:v>
                </c:pt>
                <c:pt idx="16">
                  <c:v>58.332999999999998</c:v>
                </c:pt>
                <c:pt idx="17">
                  <c:v>54.167000000000002</c:v>
                </c:pt>
                <c:pt idx="18">
                  <c:v>54.167000000000002</c:v>
                </c:pt>
                <c:pt idx="19">
                  <c:v>54.167000000000002</c:v>
                </c:pt>
                <c:pt idx="20">
                  <c:v>54.167000000000002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97.778000000000006</c:v>
                </c:pt>
                <c:pt idx="7">
                  <c:v>91.111000000000004</c:v>
                </c:pt>
                <c:pt idx="8">
                  <c:v>86.667000000000002</c:v>
                </c:pt>
                <c:pt idx="9">
                  <c:v>86.667000000000002</c:v>
                </c:pt>
                <c:pt idx="10">
                  <c:v>84.444000000000003</c:v>
                </c:pt>
                <c:pt idx="11">
                  <c:v>84.444000000000003</c:v>
                </c:pt>
                <c:pt idx="12">
                  <c:v>79.683999999999997</c:v>
                </c:pt>
                <c:pt idx="13">
                  <c:v>79.683999999999997</c:v>
                </c:pt>
                <c:pt idx="14">
                  <c:v>74.543000000000006</c:v>
                </c:pt>
                <c:pt idx="15">
                  <c:v>71.972999999999999</c:v>
                </c:pt>
                <c:pt idx="16">
                  <c:v>71.972999999999999</c:v>
                </c:pt>
                <c:pt idx="17">
                  <c:v>71.972999999999999</c:v>
                </c:pt>
                <c:pt idx="18">
                  <c:v>69.093999999999994</c:v>
                </c:pt>
                <c:pt idx="19">
                  <c:v>69.093999999999994</c:v>
                </c:pt>
                <c:pt idx="20">
                  <c:v>69.093999999999994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378684866878145"/>
              <c:y val="0.902413823272090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413648105234378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92.308000000000007</c:v>
                </c:pt>
                <c:pt idx="10">
                  <c:v>92.308000000000007</c:v>
                </c:pt>
                <c:pt idx="11">
                  <c:v>92.308000000000007</c:v>
                </c:pt>
                <c:pt idx="12">
                  <c:v>92.308000000000007</c:v>
                </c:pt>
                <c:pt idx="13">
                  <c:v>92.308000000000007</c:v>
                </c:pt>
                <c:pt idx="14">
                  <c:v>92.308000000000007</c:v>
                </c:pt>
                <c:pt idx="15">
                  <c:v>92.308000000000007</c:v>
                </c:pt>
                <c:pt idx="16">
                  <c:v>92.308000000000007</c:v>
                </c:pt>
                <c:pt idx="17">
                  <c:v>92.308000000000007</c:v>
                </c:pt>
                <c:pt idx="18">
                  <c:v>92.308000000000007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96.721000000000004</c:v>
                </c:pt>
                <c:pt idx="6">
                  <c:v>95.024000000000001</c:v>
                </c:pt>
                <c:pt idx="7">
                  <c:v>95.024000000000001</c:v>
                </c:pt>
                <c:pt idx="8">
                  <c:v>93.265000000000001</c:v>
                </c:pt>
                <c:pt idx="9">
                  <c:v>91.504999999999995</c:v>
                </c:pt>
                <c:pt idx="10">
                  <c:v>91.504999999999995</c:v>
                </c:pt>
                <c:pt idx="11">
                  <c:v>91.504999999999995</c:v>
                </c:pt>
                <c:pt idx="12">
                  <c:v>91.504999999999995</c:v>
                </c:pt>
                <c:pt idx="13">
                  <c:v>89.745000000000005</c:v>
                </c:pt>
                <c:pt idx="14">
                  <c:v>87.986000000000004</c:v>
                </c:pt>
                <c:pt idx="15">
                  <c:v>86.19</c:v>
                </c:pt>
                <c:pt idx="16">
                  <c:v>86.19</c:v>
                </c:pt>
                <c:pt idx="17">
                  <c:v>84.355999999999995</c:v>
                </c:pt>
                <c:pt idx="18">
                  <c:v>82.522000000000006</c:v>
                </c:pt>
                <c:pt idx="19">
                  <c:v>82.522000000000006</c:v>
                </c:pt>
                <c:pt idx="20">
                  <c:v>80.647000000000006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98.126999999999995</c:v>
                </c:pt>
                <c:pt idx="6">
                  <c:v>94.314999999999998</c:v>
                </c:pt>
                <c:pt idx="7">
                  <c:v>92.400999999999996</c:v>
                </c:pt>
                <c:pt idx="8">
                  <c:v>90.741</c:v>
                </c:pt>
                <c:pt idx="9">
                  <c:v>89.338999999999999</c:v>
                </c:pt>
                <c:pt idx="10">
                  <c:v>87.35</c:v>
                </c:pt>
                <c:pt idx="11">
                  <c:v>85.918000000000006</c:v>
                </c:pt>
                <c:pt idx="12">
                  <c:v>83.572999999999993</c:v>
                </c:pt>
                <c:pt idx="13">
                  <c:v>82.072999999999993</c:v>
                </c:pt>
                <c:pt idx="14">
                  <c:v>79.647000000000006</c:v>
                </c:pt>
                <c:pt idx="15">
                  <c:v>78.12</c:v>
                </c:pt>
                <c:pt idx="16">
                  <c:v>76.570999999999998</c:v>
                </c:pt>
                <c:pt idx="17">
                  <c:v>74.63</c:v>
                </c:pt>
                <c:pt idx="18">
                  <c:v>72.968999999999994</c:v>
                </c:pt>
                <c:pt idx="19">
                  <c:v>71.608999999999995</c:v>
                </c:pt>
                <c:pt idx="20">
                  <c:v>70.213999999999999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372503761814922"/>
              <c:y val="0.832469422381341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488721192438353"/>
          <c:y val="1.8395654707972487E-2"/>
          <c:w val="0.50363682758632822"/>
          <c:h val="8.0582438888382679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556932758201"/>
          <c:y val="2.8645134449022884E-2"/>
          <c:w val="0.85647347248660521"/>
          <c:h val="0.816371136915302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97.521000000000001</c:v>
                </c:pt>
                <c:pt idx="6">
                  <c:v>94.215000000000003</c:v>
                </c:pt>
                <c:pt idx="7">
                  <c:v>93.388000000000005</c:v>
                </c:pt>
                <c:pt idx="8">
                  <c:v>90.082999999999998</c:v>
                </c:pt>
                <c:pt idx="9">
                  <c:v>85.873000000000005</c:v>
                </c:pt>
                <c:pt idx="10">
                  <c:v>85.031000000000006</c:v>
                </c:pt>
                <c:pt idx="11">
                  <c:v>82.506</c:v>
                </c:pt>
                <c:pt idx="12">
                  <c:v>81.664000000000001</c:v>
                </c:pt>
                <c:pt idx="13">
                  <c:v>79.111999999999995</c:v>
                </c:pt>
                <c:pt idx="14">
                  <c:v>77.391999999999996</c:v>
                </c:pt>
                <c:pt idx="15">
                  <c:v>74.811999999999998</c:v>
                </c:pt>
                <c:pt idx="16">
                  <c:v>73.052000000000007</c:v>
                </c:pt>
                <c:pt idx="17">
                  <c:v>73.052000000000007</c:v>
                </c:pt>
                <c:pt idx="18">
                  <c:v>73.052000000000007</c:v>
                </c:pt>
                <c:pt idx="19">
                  <c:v>72.126999999999995</c:v>
                </c:pt>
                <c:pt idx="20">
                  <c:v>71.177999999999997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97.391000000000005</c:v>
                </c:pt>
                <c:pt idx="7">
                  <c:v>94.759</c:v>
                </c:pt>
                <c:pt idx="8">
                  <c:v>92.126999999999995</c:v>
                </c:pt>
                <c:pt idx="9">
                  <c:v>87.74</c:v>
                </c:pt>
                <c:pt idx="10">
                  <c:v>85.966999999999999</c:v>
                </c:pt>
                <c:pt idx="11">
                  <c:v>85.966999999999999</c:v>
                </c:pt>
                <c:pt idx="12">
                  <c:v>81.536000000000001</c:v>
                </c:pt>
                <c:pt idx="13">
                  <c:v>80.650000000000006</c:v>
                </c:pt>
                <c:pt idx="14">
                  <c:v>77.064999999999998</c:v>
                </c:pt>
                <c:pt idx="15">
                  <c:v>76.159000000000006</c:v>
                </c:pt>
                <c:pt idx="16">
                  <c:v>73.427999999999997</c:v>
                </c:pt>
                <c:pt idx="17">
                  <c:v>73.427999999999997</c:v>
                </c:pt>
                <c:pt idx="18">
                  <c:v>72.498000000000005</c:v>
                </c:pt>
                <c:pt idx="19">
                  <c:v>69.709999999999994</c:v>
                </c:pt>
                <c:pt idx="20">
                  <c:v>69.709999999999994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96.206000000000003</c:v>
                </c:pt>
                <c:pt idx="6">
                  <c:v>92.162999999999997</c:v>
                </c:pt>
                <c:pt idx="7">
                  <c:v>89.894999999999996</c:v>
                </c:pt>
                <c:pt idx="8">
                  <c:v>86.253</c:v>
                </c:pt>
                <c:pt idx="9">
                  <c:v>84.653999999999996</c:v>
                </c:pt>
                <c:pt idx="10">
                  <c:v>79.34</c:v>
                </c:pt>
                <c:pt idx="11">
                  <c:v>75.819999999999993</c:v>
                </c:pt>
                <c:pt idx="12">
                  <c:v>72.98</c:v>
                </c:pt>
                <c:pt idx="13">
                  <c:v>71.308000000000007</c:v>
                </c:pt>
                <c:pt idx="14">
                  <c:v>70.338999999999999</c:v>
                </c:pt>
                <c:pt idx="15">
                  <c:v>68.385000000000005</c:v>
                </c:pt>
                <c:pt idx="16">
                  <c:v>65.897000000000006</c:v>
                </c:pt>
                <c:pt idx="17">
                  <c:v>64.134</c:v>
                </c:pt>
                <c:pt idx="18">
                  <c:v>62.081000000000003</c:v>
                </c:pt>
                <c:pt idx="19">
                  <c:v>59.978999999999999</c:v>
                </c:pt>
                <c:pt idx="20">
                  <c:v>57.820999999999998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269739502705146"/>
              <c:y val="0.8889204913896382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b="1" i="0" baseline="0" dirty="0" smtClean="0">
                    <a:effectLst/>
                  </a:rPr>
                  <a:t>Survival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2581920822215469E-3"/>
              <c:y val="0.314930191288581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95.454999999999998</c:v>
                </c:pt>
                <c:pt idx="6">
                  <c:v>88.635999999999996</c:v>
                </c:pt>
                <c:pt idx="7">
                  <c:v>88.635999999999996</c:v>
                </c:pt>
                <c:pt idx="8">
                  <c:v>86.304000000000002</c:v>
                </c:pt>
                <c:pt idx="9">
                  <c:v>74.316999999999993</c:v>
                </c:pt>
                <c:pt idx="10">
                  <c:v>74.316999999999993</c:v>
                </c:pt>
                <c:pt idx="11">
                  <c:v>69.522999999999996</c:v>
                </c:pt>
                <c:pt idx="12">
                  <c:v>67.125</c:v>
                </c:pt>
                <c:pt idx="13">
                  <c:v>64.727999999999994</c:v>
                </c:pt>
                <c:pt idx="14">
                  <c:v>62.331000000000003</c:v>
                </c:pt>
                <c:pt idx="15">
                  <c:v>62.331000000000003</c:v>
                </c:pt>
                <c:pt idx="16">
                  <c:v>62.331000000000003</c:v>
                </c:pt>
                <c:pt idx="17">
                  <c:v>62.331000000000003</c:v>
                </c:pt>
                <c:pt idx="18">
                  <c:v>62.331000000000003</c:v>
                </c:pt>
                <c:pt idx="19">
                  <c:v>62.331000000000003</c:v>
                </c:pt>
                <c:pt idx="20">
                  <c:v>62.331000000000003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97.825999999999993</c:v>
                </c:pt>
                <c:pt idx="7">
                  <c:v>95.652000000000001</c:v>
                </c:pt>
                <c:pt idx="8">
                  <c:v>91.203000000000003</c:v>
                </c:pt>
                <c:pt idx="9">
                  <c:v>91.203000000000003</c:v>
                </c:pt>
                <c:pt idx="10">
                  <c:v>91.203000000000003</c:v>
                </c:pt>
                <c:pt idx="11">
                  <c:v>91.203000000000003</c:v>
                </c:pt>
                <c:pt idx="12">
                  <c:v>91.203000000000003</c:v>
                </c:pt>
                <c:pt idx="13">
                  <c:v>86.525999999999996</c:v>
                </c:pt>
                <c:pt idx="14">
                  <c:v>86.525999999999996</c:v>
                </c:pt>
                <c:pt idx="15">
                  <c:v>84.123000000000005</c:v>
                </c:pt>
                <c:pt idx="16">
                  <c:v>81.647999999999996</c:v>
                </c:pt>
                <c:pt idx="17">
                  <c:v>81.647999999999996</c:v>
                </c:pt>
                <c:pt idx="18">
                  <c:v>81.647999999999996</c:v>
                </c:pt>
                <c:pt idx="19">
                  <c:v>76.7</c:v>
                </c:pt>
                <c:pt idx="20">
                  <c:v>74.225999999999999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97.872</c:v>
                </c:pt>
                <c:pt idx="6">
                  <c:v>97.872</c:v>
                </c:pt>
                <c:pt idx="7">
                  <c:v>97.872</c:v>
                </c:pt>
                <c:pt idx="8">
                  <c:v>95.745000000000005</c:v>
                </c:pt>
                <c:pt idx="9">
                  <c:v>93.617000000000004</c:v>
                </c:pt>
                <c:pt idx="10">
                  <c:v>91.489000000000004</c:v>
                </c:pt>
                <c:pt idx="11">
                  <c:v>89.361999999999995</c:v>
                </c:pt>
                <c:pt idx="12">
                  <c:v>89.361999999999995</c:v>
                </c:pt>
                <c:pt idx="13">
                  <c:v>89.361999999999995</c:v>
                </c:pt>
                <c:pt idx="14">
                  <c:v>87.233999999999995</c:v>
                </c:pt>
                <c:pt idx="15">
                  <c:v>82.978999999999999</c:v>
                </c:pt>
                <c:pt idx="16">
                  <c:v>80.736000000000004</c:v>
                </c:pt>
                <c:pt idx="17">
                  <c:v>80.736000000000004</c:v>
                </c:pt>
                <c:pt idx="18">
                  <c:v>80.736000000000004</c:v>
                </c:pt>
                <c:pt idx="19">
                  <c:v>80.736000000000004</c:v>
                </c:pt>
                <c:pt idx="20">
                  <c:v>80.736000000000004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6432878242426"/>
          <c:y val="2.0633933397638315E-2"/>
          <c:w val="0.54222856657118956"/>
          <c:h val="7.834416019871684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01333996646578E-2"/>
          <c:y val="2.320921897023215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97.727000000000004</c:v>
                </c:pt>
                <c:pt idx="6">
                  <c:v>95.343999999999994</c:v>
                </c:pt>
                <c:pt idx="7">
                  <c:v>95.343999999999994</c:v>
                </c:pt>
                <c:pt idx="8">
                  <c:v>92.834999999999994</c:v>
                </c:pt>
                <c:pt idx="9">
                  <c:v>87.816999999999993</c:v>
                </c:pt>
                <c:pt idx="10">
                  <c:v>87.816999999999993</c:v>
                </c:pt>
                <c:pt idx="11">
                  <c:v>87.816999999999993</c:v>
                </c:pt>
                <c:pt idx="12">
                  <c:v>82.798000000000002</c:v>
                </c:pt>
                <c:pt idx="13">
                  <c:v>82.798000000000002</c:v>
                </c:pt>
                <c:pt idx="14">
                  <c:v>75.271000000000001</c:v>
                </c:pt>
                <c:pt idx="15">
                  <c:v>72.676000000000002</c:v>
                </c:pt>
                <c:pt idx="16">
                  <c:v>70.08</c:v>
                </c:pt>
                <c:pt idx="17">
                  <c:v>67.385000000000005</c:v>
                </c:pt>
                <c:pt idx="18">
                  <c:v>67.385000000000005</c:v>
                </c:pt>
                <c:pt idx="19">
                  <c:v>64.688999999999993</c:v>
                </c:pt>
                <c:pt idx="20">
                  <c:v>64.688999999999993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95</c:v>
                </c:pt>
                <c:pt idx="7">
                  <c:v>91.667000000000002</c:v>
                </c:pt>
                <c:pt idx="8">
                  <c:v>88.332999999999998</c:v>
                </c:pt>
                <c:pt idx="9">
                  <c:v>85</c:v>
                </c:pt>
                <c:pt idx="10">
                  <c:v>81.667000000000002</c:v>
                </c:pt>
                <c:pt idx="11">
                  <c:v>81.667000000000002</c:v>
                </c:pt>
                <c:pt idx="12">
                  <c:v>80</c:v>
                </c:pt>
                <c:pt idx="13">
                  <c:v>78.332999999999998</c:v>
                </c:pt>
                <c:pt idx="14">
                  <c:v>76.667000000000002</c:v>
                </c:pt>
                <c:pt idx="15">
                  <c:v>75</c:v>
                </c:pt>
                <c:pt idx="16">
                  <c:v>71.667000000000002</c:v>
                </c:pt>
                <c:pt idx="17">
                  <c:v>71.667000000000002</c:v>
                </c:pt>
                <c:pt idx="18">
                  <c:v>69.959999999999994</c:v>
                </c:pt>
                <c:pt idx="19">
                  <c:v>68.254000000000005</c:v>
                </c:pt>
                <c:pt idx="20">
                  <c:v>68.254000000000005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98.718000000000004</c:v>
                </c:pt>
                <c:pt idx="6">
                  <c:v>98.718000000000004</c:v>
                </c:pt>
                <c:pt idx="7">
                  <c:v>96.12</c:v>
                </c:pt>
                <c:pt idx="8">
                  <c:v>94.802999999999997</c:v>
                </c:pt>
                <c:pt idx="9">
                  <c:v>92.17</c:v>
                </c:pt>
                <c:pt idx="10">
                  <c:v>92.17</c:v>
                </c:pt>
                <c:pt idx="11">
                  <c:v>92.17</c:v>
                </c:pt>
                <c:pt idx="12">
                  <c:v>89.498000000000005</c:v>
                </c:pt>
                <c:pt idx="13">
                  <c:v>88.162999999999997</c:v>
                </c:pt>
                <c:pt idx="14">
                  <c:v>86.805999999999997</c:v>
                </c:pt>
                <c:pt idx="15">
                  <c:v>86.805999999999997</c:v>
                </c:pt>
                <c:pt idx="16">
                  <c:v>86.805999999999997</c:v>
                </c:pt>
                <c:pt idx="17">
                  <c:v>86.805999999999997</c:v>
                </c:pt>
                <c:pt idx="18">
                  <c:v>85.406000000000006</c:v>
                </c:pt>
                <c:pt idx="19">
                  <c:v>83.983000000000004</c:v>
                </c:pt>
                <c:pt idx="20">
                  <c:v>82.558999999999997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35747056547457"/>
              <c:y val="0.8895098815954881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47988776095543E-2"/>
          <c:y val="3.4012075968822046E-2"/>
          <c:w val="0.88633078389647102"/>
          <c:h val="0.851819958283016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97.078000000000003</c:v>
                </c:pt>
                <c:pt idx="6">
                  <c:v>93.647999999999996</c:v>
                </c:pt>
                <c:pt idx="7">
                  <c:v>91.177999999999997</c:v>
                </c:pt>
                <c:pt idx="8">
                  <c:v>87.71</c:v>
                </c:pt>
                <c:pt idx="9">
                  <c:v>86.216999999999999</c:v>
                </c:pt>
                <c:pt idx="10">
                  <c:v>83.186000000000007</c:v>
                </c:pt>
                <c:pt idx="11">
                  <c:v>79.085999999999999</c:v>
                </c:pt>
                <c:pt idx="12">
                  <c:v>75.457999999999998</c:v>
                </c:pt>
                <c:pt idx="13">
                  <c:v>73.896000000000001</c:v>
                </c:pt>
                <c:pt idx="14">
                  <c:v>71.265000000000001</c:v>
                </c:pt>
                <c:pt idx="15">
                  <c:v>69.680999999999997</c:v>
                </c:pt>
                <c:pt idx="16">
                  <c:v>68.613</c:v>
                </c:pt>
                <c:pt idx="17">
                  <c:v>66.438000000000002</c:v>
                </c:pt>
                <c:pt idx="18">
                  <c:v>64.224000000000004</c:v>
                </c:pt>
                <c:pt idx="19">
                  <c:v>60.881999999999998</c:v>
                </c:pt>
                <c:pt idx="20">
                  <c:v>59.195999999999998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98.046999999999997</c:v>
                </c:pt>
                <c:pt idx="6">
                  <c:v>93.441999999999993</c:v>
                </c:pt>
                <c:pt idx="7">
                  <c:v>91.445999999999998</c:v>
                </c:pt>
                <c:pt idx="8">
                  <c:v>88.775000000000006</c:v>
                </c:pt>
                <c:pt idx="9">
                  <c:v>87.093000000000004</c:v>
                </c:pt>
                <c:pt idx="10">
                  <c:v>81.986000000000004</c:v>
                </c:pt>
                <c:pt idx="11">
                  <c:v>80.248999999999995</c:v>
                </c:pt>
                <c:pt idx="12">
                  <c:v>77.427000000000007</c:v>
                </c:pt>
                <c:pt idx="13">
                  <c:v>76</c:v>
                </c:pt>
                <c:pt idx="14">
                  <c:v>74.914000000000001</c:v>
                </c:pt>
                <c:pt idx="15">
                  <c:v>72.721000000000004</c:v>
                </c:pt>
                <c:pt idx="16">
                  <c:v>70.126999999999995</c:v>
                </c:pt>
                <c:pt idx="17">
                  <c:v>68.23</c:v>
                </c:pt>
                <c:pt idx="18">
                  <c:v>65.915000000000006</c:v>
                </c:pt>
                <c:pt idx="19">
                  <c:v>64.353999999999999</c:v>
                </c:pt>
                <c:pt idx="20">
                  <c:v>63.564999999999998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96.567999999999998</c:v>
                </c:pt>
                <c:pt idx="6">
                  <c:v>92.581000000000003</c:v>
                </c:pt>
                <c:pt idx="7">
                  <c:v>90.186000000000007</c:v>
                </c:pt>
                <c:pt idx="8">
                  <c:v>87.236999999999995</c:v>
                </c:pt>
                <c:pt idx="9">
                  <c:v>86.15</c:v>
                </c:pt>
                <c:pt idx="10">
                  <c:v>83.129000000000005</c:v>
                </c:pt>
                <c:pt idx="11">
                  <c:v>80.914000000000001</c:v>
                </c:pt>
                <c:pt idx="12">
                  <c:v>78.667000000000002</c:v>
                </c:pt>
                <c:pt idx="13">
                  <c:v>76.932000000000002</c:v>
                </c:pt>
                <c:pt idx="14">
                  <c:v>75.176000000000002</c:v>
                </c:pt>
                <c:pt idx="15">
                  <c:v>73.695999999999998</c:v>
                </c:pt>
                <c:pt idx="16">
                  <c:v>71.582999999999998</c:v>
                </c:pt>
                <c:pt idx="17">
                  <c:v>70.022999999999996</c:v>
                </c:pt>
                <c:pt idx="18">
                  <c:v>68.73</c:v>
                </c:pt>
                <c:pt idx="19">
                  <c:v>67.727999999999994</c:v>
                </c:pt>
                <c:pt idx="20">
                  <c:v>65.307000000000002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71711265903789"/>
              <c:y val="0.919716763640355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1251688931174618"/>
          <c:w val="0.74782878555274934"/>
          <c:h val="0.73537376722279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49</c:v>
                </c:pt>
                <c:pt idx="1">
                  <c:v>109</c:v>
                </c:pt>
                <c:pt idx="2">
                  <c:v>156</c:v>
                </c:pt>
                <c:pt idx="3">
                  <c:v>0</c:v>
                </c:pt>
                <c:pt idx="4">
                  <c:v>96</c:v>
                </c:pt>
                <c:pt idx="5">
                  <c:v>147</c:v>
                </c:pt>
                <c:pt idx="6">
                  <c:v>123</c:v>
                </c:pt>
                <c:pt idx="7">
                  <c:v>0</c:v>
                </c:pt>
                <c:pt idx="8">
                  <c:v>3</c:v>
                </c:pt>
                <c:pt idx="9">
                  <c:v>21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30</c:v>
                </c:pt>
                <c:pt idx="1">
                  <c:v>64</c:v>
                </c:pt>
                <c:pt idx="2">
                  <c:v>102</c:v>
                </c:pt>
                <c:pt idx="3">
                  <c:v>0</c:v>
                </c:pt>
                <c:pt idx="4">
                  <c:v>86</c:v>
                </c:pt>
                <c:pt idx="5">
                  <c:v>88</c:v>
                </c:pt>
                <c:pt idx="6">
                  <c:v>79</c:v>
                </c:pt>
                <c:pt idx="7">
                  <c:v>0</c:v>
                </c:pt>
                <c:pt idx="8">
                  <c:v>2</c:v>
                </c:pt>
                <c:pt idx="9">
                  <c:v>12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54</c:v>
                </c:pt>
                <c:pt idx="1">
                  <c:v>68</c:v>
                </c:pt>
                <c:pt idx="2">
                  <c:v>69</c:v>
                </c:pt>
                <c:pt idx="3">
                  <c:v>0</c:v>
                </c:pt>
                <c:pt idx="4">
                  <c:v>126</c:v>
                </c:pt>
                <c:pt idx="5">
                  <c:v>122</c:v>
                </c:pt>
                <c:pt idx="6">
                  <c:v>123</c:v>
                </c:pt>
                <c:pt idx="7">
                  <c:v>0</c:v>
                </c:pt>
                <c:pt idx="8">
                  <c:v>2</c:v>
                </c:pt>
                <c:pt idx="9">
                  <c:v>14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42</c:v>
                </c:pt>
                <c:pt idx="1">
                  <c:v>71</c:v>
                </c:pt>
                <c:pt idx="2">
                  <c:v>68</c:v>
                </c:pt>
                <c:pt idx="3">
                  <c:v>0</c:v>
                </c:pt>
                <c:pt idx="4">
                  <c:v>82</c:v>
                </c:pt>
                <c:pt idx="5">
                  <c:v>100</c:v>
                </c:pt>
                <c:pt idx="6">
                  <c:v>92</c:v>
                </c:pt>
                <c:pt idx="7">
                  <c:v>0</c:v>
                </c:pt>
                <c:pt idx="8">
                  <c:v>6</c:v>
                </c:pt>
                <c:pt idx="9">
                  <c:v>8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4856253817329441"/>
          <c:y val="0.10492340614160529"/>
          <c:w val="0.14502715462453986"/>
          <c:h val="0.74029132158128264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023234382743"/>
          <c:y val="0.14549340210077433"/>
          <c:w val="0.73084260570534743"/>
          <c:h val="0.69654016749726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&lt;90 mL/min/1.73 m²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98.039000000000001</c:v>
                </c:pt>
                <c:pt idx="6">
                  <c:v>98.039000000000001</c:v>
                </c:pt>
                <c:pt idx="7">
                  <c:v>96.078000000000003</c:v>
                </c:pt>
                <c:pt idx="8">
                  <c:v>90.195999999999998</c:v>
                </c:pt>
                <c:pt idx="9">
                  <c:v>86.274000000000001</c:v>
                </c:pt>
                <c:pt idx="10">
                  <c:v>80.343999999999994</c:v>
                </c:pt>
                <c:pt idx="11">
                  <c:v>78.335999999999999</c:v>
                </c:pt>
                <c:pt idx="12">
                  <c:v>72.141999999999996</c:v>
                </c:pt>
                <c:pt idx="13">
                  <c:v>67.831999999999994</c:v>
                </c:pt>
                <c:pt idx="14">
                  <c:v>65.644000000000005</c:v>
                </c:pt>
                <c:pt idx="15">
                  <c:v>63.456000000000003</c:v>
                </c:pt>
                <c:pt idx="16">
                  <c:v>52.515000000000001</c:v>
                </c:pt>
                <c:pt idx="17">
                  <c:v>50.326999999999998</c:v>
                </c:pt>
                <c:pt idx="18">
                  <c:v>50.326999999999998</c:v>
                </c:pt>
                <c:pt idx="19">
                  <c:v>43.554000000000002</c:v>
                </c:pt>
                <c:pt idx="20">
                  <c:v>43.554000000000002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≥90 mL/min/1.73 m²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96.34</c:v>
                </c:pt>
                <c:pt idx="6">
                  <c:v>93.182000000000002</c:v>
                </c:pt>
                <c:pt idx="7">
                  <c:v>90.534000000000006</c:v>
                </c:pt>
                <c:pt idx="8">
                  <c:v>86.274000000000001</c:v>
                </c:pt>
                <c:pt idx="9">
                  <c:v>85.209000000000003</c:v>
                </c:pt>
                <c:pt idx="10">
                  <c:v>78.721000000000004</c:v>
                </c:pt>
                <c:pt idx="11">
                  <c:v>73.781000000000006</c:v>
                </c:pt>
                <c:pt idx="12">
                  <c:v>70.447999999999993</c:v>
                </c:pt>
                <c:pt idx="13">
                  <c:v>68.757000000000005</c:v>
                </c:pt>
                <c:pt idx="14">
                  <c:v>66.478999999999999</c:v>
                </c:pt>
                <c:pt idx="15">
                  <c:v>65.302000000000007</c:v>
                </c:pt>
                <c:pt idx="16">
                  <c:v>64.097999999999999</c:v>
                </c:pt>
                <c:pt idx="17">
                  <c:v>62.271999999999998</c:v>
                </c:pt>
                <c:pt idx="18">
                  <c:v>61.655999999999999</c:v>
                </c:pt>
                <c:pt idx="19">
                  <c:v>60.404000000000003</c:v>
                </c:pt>
                <c:pt idx="20">
                  <c:v>57.853000000000002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361419470997349"/>
              <c:y val="0.8660436027263291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9759957558383E-2"/>
              <c:y val="0.391776493597201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7437310163716987"/>
          <c:y val="0.64511368781440548"/>
          <c:w val="0.67041371936148508"/>
          <c:h val="8.2612399041734744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741918341384"/>
          <c:y val="0.11415750044545271"/>
          <c:w val="0.79681114960806199"/>
          <c:h val="0.69654016749726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CF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97.301000000000002</c:v>
                </c:pt>
                <c:pt idx="6">
                  <c:v>93.286000000000001</c:v>
                </c:pt>
                <c:pt idx="7">
                  <c:v>90.978999999999999</c:v>
                </c:pt>
                <c:pt idx="8">
                  <c:v>87.652000000000001</c:v>
                </c:pt>
                <c:pt idx="9">
                  <c:v>85.900999999999996</c:v>
                </c:pt>
                <c:pt idx="10">
                  <c:v>82.35</c:v>
                </c:pt>
                <c:pt idx="11">
                  <c:v>80.701999999999998</c:v>
                </c:pt>
                <c:pt idx="12">
                  <c:v>77.811000000000007</c:v>
                </c:pt>
                <c:pt idx="13">
                  <c:v>76.260999999999996</c:v>
                </c:pt>
                <c:pt idx="14">
                  <c:v>74.23</c:v>
                </c:pt>
                <c:pt idx="15">
                  <c:v>72.016999999999996</c:v>
                </c:pt>
                <c:pt idx="16">
                  <c:v>69.596000000000004</c:v>
                </c:pt>
                <c:pt idx="17">
                  <c:v>68.278000000000006</c:v>
                </c:pt>
                <c:pt idx="18">
                  <c:v>66.412999999999997</c:v>
                </c:pt>
                <c:pt idx="19">
                  <c:v>64.516000000000005</c:v>
                </c:pt>
                <c:pt idx="20">
                  <c:v>60.081000000000003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IPF</c:v>
                </c:pt>
              </c:strCache>
            </c:strRef>
          </c:tx>
          <c:spPr>
            <a:ln w="28575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91.891999999999996</c:v>
                </c:pt>
                <c:pt idx="6">
                  <c:v>89.188999999999993</c:v>
                </c:pt>
                <c:pt idx="7">
                  <c:v>86.486000000000004</c:v>
                </c:pt>
                <c:pt idx="8">
                  <c:v>86.486000000000004</c:v>
                </c:pt>
                <c:pt idx="9">
                  <c:v>86.486000000000004</c:v>
                </c:pt>
                <c:pt idx="10">
                  <c:v>83.784000000000006</c:v>
                </c:pt>
                <c:pt idx="11">
                  <c:v>81.081000000000003</c:v>
                </c:pt>
                <c:pt idx="12">
                  <c:v>78.378</c:v>
                </c:pt>
                <c:pt idx="13">
                  <c:v>72.972999999999999</c:v>
                </c:pt>
                <c:pt idx="14">
                  <c:v>72.972999999999999</c:v>
                </c:pt>
                <c:pt idx="15">
                  <c:v>70.27</c:v>
                </c:pt>
                <c:pt idx="16">
                  <c:v>70.27</c:v>
                </c:pt>
                <c:pt idx="17">
                  <c:v>67.341999999999999</c:v>
                </c:pt>
                <c:pt idx="18">
                  <c:v>64.414000000000001</c:v>
                </c:pt>
                <c:pt idx="19">
                  <c:v>64.414000000000001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Retransplant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92.33</c:v>
                </c:pt>
                <c:pt idx="6">
                  <c:v>89.224999999999994</c:v>
                </c:pt>
                <c:pt idx="7">
                  <c:v>82.852000000000004</c:v>
                </c:pt>
                <c:pt idx="8">
                  <c:v>81.194999999999993</c:v>
                </c:pt>
                <c:pt idx="9">
                  <c:v>79.503</c:v>
                </c:pt>
                <c:pt idx="10">
                  <c:v>79.503</c:v>
                </c:pt>
                <c:pt idx="11">
                  <c:v>77.775000000000006</c:v>
                </c:pt>
                <c:pt idx="12">
                  <c:v>77.775000000000006</c:v>
                </c:pt>
                <c:pt idx="13">
                  <c:v>77.775000000000006</c:v>
                </c:pt>
                <c:pt idx="14">
                  <c:v>75.923000000000002</c:v>
                </c:pt>
                <c:pt idx="15">
                  <c:v>74.072000000000003</c:v>
                </c:pt>
                <c:pt idx="16">
                  <c:v>72.22</c:v>
                </c:pt>
                <c:pt idx="17">
                  <c:v>72.22</c:v>
                </c:pt>
                <c:pt idx="18">
                  <c:v>70.268000000000001</c:v>
                </c:pt>
                <c:pt idx="19">
                  <c:v>66.245999999999995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53-4CEA-9F6D-FE29E90B38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99.209000000000003</c:v>
                </c:pt>
                <c:pt idx="6">
                  <c:v>96.036000000000001</c:v>
                </c:pt>
                <c:pt idx="7">
                  <c:v>94.974999999999994</c:v>
                </c:pt>
                <c:pt idx="8">
                  <c:v>92.555999999999997</c:v>
                </c:pt>
                <c:pt idx="9">
                  <c:v>89.852999999999994</c:v>
                </c:pt>
                <c:pt idx="10">
                  <c:v>87.138000000000005</c:v>
                </c:pt>
                <c:pt idx="11">
                  <c:v>84.414000000000001</c:v>
                </c:pt>
                <c:pt idx="12">
                  <c:v>82.218000000000004</c:v>
                </c:pt>
                <c:pt idx="13">
                  <c:v>80.552999999999997</c:v>
                </c:pt>
                <c:pt idx="14">
                  <c:v>78.875</c:v>
                </c:pt>
                <c:pt idx="15">
                  <c:v>78.036000000000001</c:v>
                </c:pt>
                <c:pt idx="16">
                  <c:v>76.611000000000004</c:v>
                </c:pt>
                <c:pt idx="17">
                  <c:v>74.867999999999995</c:v>
                </c:pt>
                <c:pt idx="18">
                  <c:v>74.286000000000001</c:v>
                </c:pt>
                <c:pt idx="19">
                  <c:v>72.783000000000001</c:v>
                </c:pt>
                <c:pt idx="20">
                  <c:v>61.31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5941791724661116"/>
              <c:y val="0.870520160105661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4346371999236637E-2"/>
              <c:y val="0.434303788700851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1766834545557751"/>
          <c:y val="0.63790942655476213"/>
          <c:w val="0.62490412435634257"/>
          <c:h val="7.9422235060503138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4362873758427"/>
          <c:y val="5.2160184522389248E-2"/>
          <c:w val="0.86103970459574908"/>
          <c:h val="0.84624207130358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95.454999999999998</c:v>
                </c:pt>
                <c:pt idx="6">
                  <c:v>95.454999999999998</c:v>
                </c:pt>
                <c:pt idx="7">
                  <c:v>95.454999999999998</c:v>
                </c:pt>
                <c:pt idx="8">
                  <c:v>86.364000000000004</c:v>
                </c:pt>
                <c:pt idx="9">
                  <c:v>86.364000000000004</c:v>
                </c:pt>
                <c:pt idx="10">
                  <c:v>86.364000000000004</c:v>
                </c:pt>
                <c:pt idx="11">
                  <c:v>81.817999999999998</c:v>
                </c:pt>
                <c:pt idx="12">
                  <c:v>68.182000000000002</c:v>
                </c:pt>
                <c:pt idx="13">
                  <c:v>68.182000000000002</c:v>
                </c:pt>
                <c:pt idx="14">
                  <c:v>63.636000000000003</c:v>
                </c:pt>
                <c:pt idx="15">
                  <c:v>63.636000000000003</c:v>
                </c:pt>
                <c:pt idx="16">
                  <c:v>63.636000000000003</c:v>
                </c:pt>
                <c:pt idx="17">
                  <c:v>63.636000000000003</c:v>
                </c:pt>
                <c:pt idx="18">
                  <c:v>59.091000000000001</c:v>
                </c:pt>
                <c:pt idx="19">
                  <c:v>59.091000000000001</c:v>
                </c:pt>
                <c:pt idx="20">
                  <c:v>54.167000000000002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 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97.561000000000007</c:v>
                </c:pt>
                <c:pt idx="6">
                  <c:v>93.826999999999998</c:v>
                </c:pt>
                <c:pt idx="7">
                  <c:v>91.691000000000003</c:v>
                </c:pt>
                <c:pt idx="8">
                  <c:v>88.941000000000003</c:v>
                </c:pt>
                <c:pt idx="9">
                  <c:v>86.858000000000004</c:v>
                </c:pt>
                <c:pt idx="10">
                  <c:v>83.790999999999997</c:v>
                </c:pt>
                <c:pt idx="11">
                  <c:v>81.756</c:v>
                </c:pt>
                <c:pt idx="12">
                  <c:v>79.430000000000007</c:v>
                </c:pt>
                <c:pt idx="13">
                  <c:v>77.796999999999997</c:v>
                </c:pt>
                <c:pt idx="14">
                  <c:v>75.962999999999994</c:v>
                </c:pt>
                <c:pt idx="15">
                  <c:v>74.206999999999994</c:v>
                </c:pt>
                <c:pt idx="16">
                  <c:v>72.228999999999999</c:v>
                </c:pt>
                <c:pt idx="17">
                  <c:v>70.783000000000001</c:v>
                </c:pt>
                <c:pt idx="18">
                  <c:v>69.311000000000007</c:v>
                </c:pt>
                <c:pt idx="19">
                  <c:v>67.507000000000005</c:v>
                </c:pt>
                <c:pt idx="20">
                  <c:v>66.176000000000002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59512577267704"/>
              <c:y val="0.939900111261800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986911766748111"/>
          <c:y val="0.66556118082346905"/>
          <c:w val="0.74186135229828298"/>
          <c:h val="9.999654364227685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7587231743091"/>
          <c:y val="2.5086340720861047E-2"/>
          <c:w val="0.86103970459574908"/>
          <c:h val="0.8544881500592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94.736999999999995</c:v>
                </c:pt>
                <c:pt idx="6">
                  <c:v>89.322999999999993</c:v>
                </c:pt>
                <c:pt idx="7">
                  <c:v>89.322999999999993</c:v>
                </c:pt>
                <c:pt idx="8">
                  <c:v>86.441999999999993</c:v>
                </c:pt>
                <c:pt idx="9">
                  <c:v>86.441999999999993</c:v>
                </c:pt>
                <c:pt idx="10">
                  <c:v>80.679000000000002</c:v>
                </c:pt>
                <c:pt idx="11">
                  <c:v>80.679000000000002</c:v>
                </c:pt>
                <c:pt idx="12">
                  <c:v>77.691000000000003</c:v>
                </c:pt>
                <c:pt idx="13">
                  <c:v>77.691000000000003</c:v>
                </c:pt>
                <c:pt idx="14">
                  <c:v>77.691000000000003</c:v>
                </c:pt>
                <c:pt idx="15">
                  <c:v>77.691000000000003</c:v>
                </c:pt>
                <c:pt idx="16">
                  <c:v>77.691000000000003</c:v>
                </c:pt>
                <c:pt idx="17">
                  <c:v>74.453999999999994</c:v>
                </c:pt>
                <c:pt idx="18">
                  <c:v>74.453999999999994</c:v>
                </c:pt>
                <c:pt idx="19">
                  <c:v>74.453999999999994</c:v>
                </c:pt>
                <c:pt idx="20">
                  <c:v>71.216999999999999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97.126999999999995</c:v>
                </c:pt>
                <c:pt idx="6">
                  <c:v>93.811999999999998</c:v>
                </c:pt>
                <c:pt idx="7">
                  <c:v>91.641000000000005</c:v>
                </c:pt>
                <c:pt idx="8">
                  <c:v>88.015000000000001</c:v>
                </c:pt>
                <c:pt idx="9">
                  <c:v>85.674999999999997</c:v>
                </c:pt>
                <c:pt idx="10">
                  <c:v>81.986000000000004</c:v>
                </c:pt>
                <c:pt idx="11">
                  <c:v>79.308999999999997</c:v>
                </c:pt>
                <c:pt idx="12">
                  <c:v>76.471999999999994</c:v>
                </c:pt>
                <c:pt idx="13">
                  <c:v>74.664000000000001</c:v>
                </c:pt>
                <c:pt idx="14">
                  <c:v>72.378</c:v>
                </c:pt>
                <c:pt idx="15">
                  <c:v>70.378</c:v>
                </c:pt>
                <c:pt idx="16">
                  <c:v>68.034999999999997</c:v>
                </c:pt>
                <c:pt idx="17">
                  <c:v>67.09</c:v>
                </c:pt>
                <c:pt idx="18">
                  <c:v>65.655000000000001</c:v>
                </c:pt>
                <c:pt idx="19">
                  <c:v>63.375</c:v>
                </c:pt>
                <c:pt idx="20">
                  <c:v>61.874000000000002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7390181725115422"/>
          <c:y val="0.65065441680680347"/>
          <c:w val="0.64071735083492742"/>
          <c:h val="9.5257907967234073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014404858561653"/>
          <c:w val="0.84129451649426179"/>
          <c:h val="0.75156737440953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98.941999999999993</c:v>
                </c:pt>
                <c:pt idx="2">
                  <c:v>94.66</c:v>
                </c:pt>
                <c:pt idx="3">
                  <c:v>86.045000000000002</c:v>
                </c:pt>
                <c:pt idx="4">
                  <c:v>86.045000000000002</c:v>
                </c:pt>
                <c:pt idx="5">
                  <c:v>86.045000000000002</c:v>
                </c:pt>
                <c:pt idx="6">
                  <c:v>80.269000000000005</c:v>
                </c:pt>
                <c:pt idx="7">
                  <c:v>70.558999999999997</c:v>
                </c:pt>
                <c:pt idx="8">
                  <c:v>69.207999999999998</c:v>
                </c:pt>
                <c:pt idx="9">
                  <c:v>67.736000000000004</c:v>
                </c:pt>
                <c:pt idx="10">
                  <c:v>64.733000000000004</c:v>
                </c:pt>
                <c:pt idx="11">
                  <c:v>59.398000000000003</c:v>
                </c:pt>
                <c:pt idx="12">
                  <c:v>59.398000000000003</c:v>
                </c:pt>
                <c:pt idx="13">
                  <c:v>59.398000000000003</c:v>
                </c:pt>
                <c:pt idx="14">
                  <c:v>55.851999999999997</c:v>
                </c:pt>
                <c:pt idx="15">
                  <c:v>52.274999999999999</c:v>
                </c:pt>
                <c:pt idx="16">
                  <c:v>52.274999999999999</c:v>
                </c:pt>
                <c:pt idx="17">
                  <c:v>51.25</c:v>
                </c:pt>
                <c:pt idx="18">
                  <c:v>46.02</c:v>
                </c:pt>
                <c:pt idx="19">
                  <c:v>41.811</c:v>
                </c:pt>
                <c:pt idx="20">
                  <c:v>41.811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98.805000000000007</c:v>
                </c:pt>
                <c:pt idx="2">
                  <c:v>94.34</c:v>
                </c:pt>
                <c:pt idx="3">
                  <c:v>87.391000000000005</c:v>
                </c:pt>
                <c:pt idx="4">
                  <c:v>87.391000000000005</c:v>
                </c:pt>
                <c:pt idx="5">
                  <c:v>85.885000000000005</c:v>
                </c:pt>
                <c:pt idx="6">
                  <c:v>76.781000000000006</c:v>
                </c:pt>
                <c:pt idx="7">
                  <c:v>71.695999999999998</c:v>
                </c:pt>
                <c:pt idx="8">
                  <c:v>71.695999999999998</c:v>
                </c:pt>
                <c:pt idx="9">
                  <c:v>71.695999999999998</c:v>
                </c:pt>
                <c:pt idx="10">
                  <c:v>66.006</c:v>
                </c:pt>
                <c:pt idx="11">
                  <c:v>60.314999999999998</c:v>
                </c:pt>
                <c:pt idx="12">
                  <c:v>60.314999999999998</c:v>
                </c:pt>
                <c:pt idx="13">
                  <c:v>59.680999999999997</c:v>
                </c:pt>
                <c:pt idx="14">
                  <c:v>56.506</c:v>
                </c:pt>
                <c:pt idx="15">
                  <c:v>52.625</c:v>
                </c:pt>
                <c:pt idx="16">
                  <c:v>52.625</c:v>
                </c:pt>
                <c:pt idx="17">
                  <c:v>51.872999999999998</c:v>
                </c:pt>
                <c:pt idx="18">
                  <c:v>47.228000000000002</c:v>
                </c:pt>
                <c:pt idx="19">
                  <c:v>45.665999999999997</c:v>
                </c:pt>
                <c:pt idx="20">
                  <c:v>45.665999999999997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317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94.682000000000002</c:v>
                </c:pt>
                <c:pt idx="3">
                  <c:v>91.126000000000005</c:v>
                </c:pt>
                <c:pt idx="4">
                  <c:v>90.662999999999997</c:v>
                </c:pt>
                <c:pt idx="5">
                  <c:v>90.662999999999997</c:v>
                </c:pt>
                <c:pt idx="6">
                  <c:v>85.361000000000004</c:v>
                </c:pt>
                <c:pt idx="7">
                  <c:v>80.025000000000006</c:v>
                </c:pt>
                <c:pt idx="8">
                  <c:v>79.483999999999995</c:v>
                </c:pt>
                <c:pt idx="9">
                  <c:v>79.483999999999995</c:v>
                </c:pt>
                <c:pt idx="10">
                  <c:v>70.844999999999999</c:v>
                </c:pt>
                <c:pt idx="11">
                  <c:v>67.965000000000003</c:v>
                </c:pt>
                <c:pt idx="12">
                  <c:v>67.388999999999996</c:v>
                </c:pt>
                <c:pt idx="13">
                  <c:v>66.753</c:v>
                </c:pt>
                <c:pt idx="14">
                  <c:v>61.030999999999999</c:v>
                </c:pt>
                <c:pt idx="15">
                  <c:v>57.19</c:v>
                </c:pt>
                <c:pt idx="16">
                  <c:v>57.19</c:v>
                </c:pt>
                <c:pt idx="17">
                  <c:v>56.491999999999997</c:v>
                </c:pt>
                <c:pt idx="18">
                  <c:v>48.691000000000003</c:v>
                </c:pt>
                <c:pt idx="19">
                  <c:v>46.531999999999996</c:v>
                </c:pt>
                <c:pt idx="20">
                  <c:v>46.531999999999996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412444584660179"/>
              <c:y val="0.8890917706423437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043425251320274"/>
          <c:y val="0.67664561121093969"/>
          <c:w val="0.79093620293598599"/>
          <c:h val="8.2182060976862467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9.9206656319521344E-2"/>
          <c:w val="0.84129451649426179"/>
          <c:h val="0.753801203946174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99.174000000000007</c:v>
                </c:pt>
                <c:pt idx="2">
                  <c:v>96.68</c:v>
                </c:pt>
                <c:pt idx="3">
                  <c:v>91.664000000000001</c:v>
                </c:pt>
                <c:pt idx="4">
                  <c:v>91.664000000000001</c:v>
                </c:pt>
                <c:pt idx="5">
                  <c:v>91.664000000000001</c:v>
                </c:pt>
                <c:pt idx="6">
                  <c:v>86.572000000000003</c:v>
                </c:pt>
                <c:pt idx="7">
                  <c:v>82.498000000000005</c:v>
                </c:pt>
                <c:pt idx="8">
                  <c:v>82.498000000000005</c:v>
                </c:pt>
                <c:pt idx="9">
                  <c:v>82.498000000000005</c:v>
                </c:pt>
                <c:pt idx="10">
                  <c:v>75.984999999999999</c:v>
                </c:pt>
                <c:pt idx="11">
                  <c:v>73.798000000000002</c:v>
                </c:pt>
                <c:pt idx="12">
                  <c:v>73.798000000000002</c:v>
                </c:pt>
                <c:pt idx="13">
                  <c:v>72.525999999999996</c:v>
                </c:pt>
                <c:pt idx="14">
                  <c:v>68.707999999999998</c:v>
                </c:pt>
                <c:pt idx="15">
                  <c:v>62.244999999999997</c:v>
                </c:pt>
                <c:pt idx="16">
                  <c:v>62.244999999999997</c:v>
                </c:pt>
                <c:pt idx="17">
                  <c:v>62.244999999999997</c:v>
                </c:pt>
                <c:pt idx="18">
                  <c:v>57.798999999999999</c:v>
                </c:pt>
                <c:pt idx="19">
                  <c:v>54.835000000000001</c:v>
                </c:pt>
                <c:pt idx="20">
                  <c:v>54.835000000000001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3B-4183-9C28-57C618D22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96.33</c:v>
                </c:pt>
                <c:pt idx="3">
                  <c:v>89.899000000000001</c:v>
                </c:pt>
                <c:pt idx="4">
                  <c:v>89.899000000000001</c:v>
                </c:pt>
                <c:pt idx="5">
                  <c:v>88.828999999999994</c:v>
                </c:pt>
                <c:pt idx="6">
                  <c:v>84.548000000000002</c:v>
                </c:pt>
                <c:pt idx="7">
                  <c:v>74.915999999999997</c:v>
                </c:pt>
                <c:pt idx="8">
                  <c:v>74.915999999999997</c:v>
                </c:pt>
                <c:pt idx="9">
                  <c:v>73.798000000000002</c:v>
                </c:pt>
                <c:pt idx="10">
                  <c:v>65.849999999999994</c:v>
                </c:pt>
                <c:pt idx="11">
                  <c:v>59.037999999999997</c:v>
                </c:pt>
                <c:pt idx="12">
                  <c:v>57.88</c:v>
                </c:pt>
                <c:pt idx="13">
                  <c:v>57.88</c:v>
                </c:pt>
                <c:pt idx="14">
                  <c:v>57.88</c:v>
                </c:pt>
                <c:pt idx="15">
                  <c:v>53.962000000000003</c:v>
                </c:pt>
                <c:pt idx="16">
                  <c:v>53.962000000000003</c:v>
                </c:pt>
                <c:pt idx="17">
                  <c:v>52.542000000000002</c:v>
                </c:pt>
                <c:pt idx="18">
                  <c:v>49.622999999999998</c:v>
                </c:pt>
                <c:pt idx="19">
                  <c:v>48.119</c:v>
                </c:pt>
                <c:pt idx="20">
                  <c:v>48.119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3B-4183-9C28-57C618D22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317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99.075999999999993</c:v>
                </c:pt>
                <c:pt idx="2">
                  <c:v>93.486999999999995</c:v>
                </c:pt>
                <c:pt idx="3">
                  <c:v>86.92</c:v>
                </c:pt>
                <c:pt idx="4">
                  <c:v>86.674000000000007</c:v>
                </c:pt>
                <c:pt idx="5">
                  <c:v>86.105999999999995</c:v>
                </c:pt>
                <c:pt idx="6">
                  <c:v>78.116</c:v>
                </c:pt>
                <c:pt idx="7">
                  <c:v>71.771000000000001</c:v>
                </c:pt>
                <c:pt idx="8">
                  <c:v>70.885000000000005</c:v>
                </c:pt>
                <c:pt idx="9">
                  <c:v>70.557000000000002</c:v>
                </c:pt>
                <c:pt idx="10">
                  <c:v>65.257000000000005</c:v>
                </c:pt>
                <c:pt idx="11">
                  <c:v>60.616</c:v>
                </c:pt>
                <c:pt idx="12">
                  <c:v>60.616</c:v>
                </c:pt>
                <c:pt idx="13">
                  <c:v>60.249000000000002</c:v>
                </c:pt>
                <c:pt idx="14">
                  <c:v>54.738</c:v>
                </c:pt>
                <c:pt idx="15">
                  <c:v>51.774999999999999</c:v>
                </c:pt>
                <c:pt idx="16">
                  <c:v>51.774999999999999</c:v>
                </c:pt>
                <c:pt idx="17">
                  <c:v>50.923000000000002</c:v>
                </c:pt>
                <c:pt idx="18">
                  <c:v>43.54</c:v>
                </c:pt>
                <c:pt idx="19">
                  <c:v>40.923000000000002</c:v>
                </c:pt>
                <c:pt idx="20">
                  <c:v>40.923000000000002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3B-4183-9C28-57C618D22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412444584660179"/>
              <c:y val="0.8890917706423437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043425251320274"/>
          <c:y val="0.67664561121093969"/>
          <c:w val="0.79093620293598599"/>
          <c:h val="8.2182060976862467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1.49451972550413</c:v>
                </c:pt>
                <c:pt idx="1">
                  <c:v>1.4493130109622401</c:v>
                </c:pt>
                <c:pt idx="2">
                  <c:v>1.4054737236980199</c:v>
                </c:pt>
                <c:pt idx="3">
                  <c:v>1.3629605013302699</c:v>
                </c:pt>
                <c:pt idx="4">
                  <c:v>1.3217783036814399</c:v>
                </c:pt>
                <c:pt idx="5">
                  <c:v>1.2821027232587201</c:v>
                </c:pt>
                <c:pt idx="6">
                  <c:v>1.2441270610552</c:v>
                </c:pt>
                <c:pt idx="7">
                  <c:v>1.20801747171781</c:v>
                </c:pt>
                <c:pt idx="8">
                  <c:v>1.17391625119154</c:v>
                </c:pt>
                <c:pt idx="9">
                  <c:v>1.1419452683934901</c:v>
                </c:pt>
                <c:pt idx="10">
                  <c:v>1.1122094843821699</c:v>
                </c:pt>
                <c:pt idx="11">
                  <c:v>1.0848005192877901</c:v>
                </c:pt>
                <c:pt idx="12">
                  <c:v>1.05980024370947</c:v>
                </c:pt>
                <c:pt idx="13">
                  <c:v>1.0372843872945801</c:v>
                </c:pt>
                <c:pt idx="14">
                  <c:v>1.0173261728692999</c:v>
                </c:pt>
                <c:pt idx="15">
                  <c:v>1</c:v>
                </c:pt>
                <c:pt idx="16">
                  <c:v>0.98533939905672396</c:v>
                </c:pt>
                <c:pt idx="17">
                  <c:v>0.97320794725304505</c:v>
                </c:pt>
                <c:pt idx="18">
                  <c:v>0.96344534723435105</c:v>
                </c:pt>
                <c:pt idx="19">
                  <c:v>0.95591185703111703</c:v>
                </c:pt>
                <c:pt idx="20">
                  <c:v>0.95048579418423695</c:v>
                </c:pt>
                <c:pt idx="21">
                  <c:v>0.94706136066254298</c:v>
                </c:pt>
                <c:pt idx="22">
                  <c:v>0.94554673847187798</c:v>
                </c:pt>
                <c:pt idx="23">
                  <c:v>0.94586241347994804</c:v>
                </c:pt>
                <c:pt idx="24">
                  <c:v>0.94793969131910205</c:v>
                </c:pt>
                <c:pt idx="25">
                  <c:v>0.95171937451115796</c:v>
                </c:pt>
                <c:pt idx="26">
                  <c:v>0.95715057437325102</c:v>
                </c:pt>
                <c:pt idx="27">
                  <c:v>0.96418963496645904</c:v>
                </c:pt>
                <c:pt idx="28">
                  <c:v>0.97279914946741797</c:v>
                </c:pt>
                <c:pt idx="29">
                  <c:v>0.98294705198312005</c:v>
                </c:pt>
                <c:pt idx="30">
                  <c:v>0.99460577007858797</c:v>
                </c:pt>
                <c:pt idx="31">
                  <c:v>1.00775142521994</c:v>
                </c:pt>
                <c:pt idx="32">
                  <c:v>1.0223630700134501</c:v>
                </c:pt>
                <c:pt idx="33">
                  <c:v>1.0384219525971701</c:v>
                </c:pt>
                <c:pt idx="34">
                  <c:v>1.05591079986045</c:v>
                </c:pt>
                <c:pt idx="35">
                  <c:v>1.0748131123662701</c:v>
                </c:pt>
                <c:pt idx="36">
                  <c:v>1.0951124649653501</c:v>
                </c:pt>
                <c:pt idx="37">
                  <c:v>1.11679180814759</c:v>
                </c:pt>
                <c:pt idx="38">
                  <c:v>1.1398327662002199</c:v>
                </c:pt>
                <c:pt idx="39">
                  <c:v>1.16421492925464</c:v>
                </c:pt>
                <c:pt idx="40">
                  <c:v>1.1899151373228301</c:v>
                </c:pt>
                <c:pt idx="41">
                  <c:v>1.21690675546462</c:v>
                </c:pt>
                <c:pt idx="42">
                  <c:v>1.2451589403007699</c:v>
                </c:pt>
                <c:pt idx="43">
                  <c:v>1.2746358992025799</c:v>
                </c:pt>
                <c:pt idx="44">
                  <c:v>1.3052961446526301</c:v>
                </c:pt>
                <c:pt idx="45">
                  <c:v>1.33709174748437</c:v>
                </c:pt>
                <c:pt idx="46">
                  <c:v>1.3699675939707101</c:v>
                </c:pt>
                <c:pt idx="47">
                  <c:v>1.40386065303608</c:v>
                </c:pt>
                <c:pt idx="48">
                  <c:v>1.4386992612048299</c:v>
                </c:pt>
                <c:pt idx="49">
                  <c:v>1.47442071662979</c:v>
                </c:pt>
                <c:pt idx="50">
                  <c:v>1.5110290998596501</c:v>
                </c:pt>
                <c:pt idx="51">
                  <c:v>1.5485464324196501</c:v>
                </c:pt>
                <c:pt idx="52">
                  <c:v>1.5869952826072999</c:v>
                </c:pt>
                <c:pt idx="53">
                  <c:v>1.6263987790682499</c:v>
                </c:pt>
                <c:pt idx="54">
                  <c:v>1.6667806247091701</c:v>
                </c:pt>
                <c:pt idx="55">
                  <c:v>1.7081651109560501</c:v>
                </c:pt>
                <c:pt idx="56">
                  <c:v>1.75057713236654</c:v>
                </c:pt>
                <c:pt idx="57">
                  <c:v>1.7940422016051201</c:v>
                </c:pt>
                <c:pt idx="58">
                  <c:v>1.83858646479008</c:v>
                </c:pt>
                <c:pt idx="59">
                  <c:v>1.88423671722152</c:v>
                </c:pt>
                <c:pt idx="60">
                  <c:v>1.9310204194998599</c:v>
                </c:pt>
                <c:pt idx="61">
                  <c:v>1.9789657140446499</c:v>
                </c:pt>
                <c:pt idx="62">
                  <c:v>2.0281014420233698</c:v>
                </c:pt>
                <c:pt idx="63">
                  <c:v>2.0784571607007098</c:v>
                </c:pt>
                <c:pt idx="64">
                  <c:v>2.1300631612184699</c:v>
                </c:pt>
                <c:pt idx="65">
                  <c:v>2.1829504868170599</c:v>
                </c:pt>
                <c:pt idx="66">
                  <c:v>2.23715095150932</c:v>
                </c:pt>
                <c:pt idx="67">
                  <c:v>2.2926971592180001</c:v>
                </c:pt>
                <c:pt idx="68">
                  <c:v>2.3496225233885202</c:v>
                </c:pt>
                <c:pt idx="69">
                  <c:v>2.4079612870884399</c:v>
                </c:pt>
                <c:pt idx="70">
                  <c:v>2.4677485436063198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D2-4F26-9DD2-302858746DDA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0.82537608219873804</c:v>
                </c:pt>
                <c:pt idx="1">
                  <c:v>0.83612935665793897</c:v>
                </c:pt>
                <c:pt idx="2">
                  <c:v>0.84702120791111102</c:v>
                </c:pt>
                <c:pt idx="3">
                  <c:v>0.85805296583276103</c:v>
                </c:pt>
                <c:pt idx="4">
                  <c:v>0.86922470165528598</c:v>
                </c:pt>
                <c:pt idx="5">
                  <c:v>0.88053197146668005</c:v>
                </c:pt>
                <c:pt idx="6">
                  <c:v>0.89196914765891999</c:v>
                </c:pt>
                <c:pt idx="7">
                  <c:v>0.90353061793174905</c:v>
                </c:pt>
                <c:pt idx="8">
                  <c:v>0.91521093351405503</c:v>
                </c:pt>
                <c:pt idx="9">
                  <c:v>0.92700499952933701</c:v>
                </c:pt>
                <c:pt idx="10">
                  <c:v>0.93890832212707898</c:v>
                </c:pt>
                <c:pt idx="11">
                  <c:v>0.95091733272725398</c:v>
                </c:pt>
                <c:pt idx="12">
                  <c:v>0.963029818178602</c:v>
                </c:pt>
                <c:pt idx="13">
                  <c:v>0.97524549830294305</c:v>
                </c:pt>
                <c:pt idx="14">
                  <c:v>0.98756681161457804</c:v>
                </c:pt>
                <c:pt idx="15">
                  <c:v>1</c:v>
                </c:pt>
                <c:pt idx="16">
                  <c:v>0.95885337408641502</c:v>
                </c:pt>
                <c:pt idx="17">
                  <c:v>0.92380137451553701</c:v>
                </c:pt>
                <c:pt idx="18">
                  <c:v>0.89414042401669203</c:v>
                </c:pt>
                <c:pt idx="19">
                  <c:v>0.86927901831030596</c:v>
                </c:pt>
                <c:pt idx="20">
                  <c:v>0.84871835246482297</c:v>
                </c:pt>
                <c:pt idx="21">
                  <c:v>0.83203638976014904</c:v>
                </c:pt>
                <c:pt idx="22">
                  <c:v>0.818874650005467</c:v>
                </c:pt>
                <c:pt idx="23">
                  <c:v>0.80892714290631995</c:v>
                </c:pt>
                <c:pt idx="24">
                  <c:v>0.80193098777175897</c:v>
                </c:pt>
                <c:pt idx="25">
                  <c:v>0.79765835213362501</c:v>
                </c:pt>
                <c:pt idx="26">
                  <c:v>0.79590941558374995</c:v>
                </c:pt>
                <c:pt idx="27">
                  <c:v>0.79650612708632595</c:v>
                </c:pt>
                <c:pt idx="28">
                  <c:v>0.79928657926129199</c:v>
                </c:pt>
                <c:pt idx="29">
                  <c:v>0.80409987625729096</c:v>
                </c:pt>
                <c:pt idx="30">
                  <c:v>0.81080142693395396</c:v>
                </c:pt>
                <c:pt idx="31">
                  <c:v>0.81924865533796598</c:v>
                </c:pt>
                <c:pt idx="32">
                  <c:v>0.82929718722485302</c:v>
                </c:pt>
                <c:pt idx="33">
                  <c:v>0.84079764258196099</c:v>
                </c:pt>
                <c:pt idx="34">
                  <c:v>0.853593232243819</c:v>
                </c:pt>
                <c:pt idx="35">
                  <c:v>0.86751840701488603</c:v>
                </c:pt>
                <c:pt idx="36">
                  <c:v>0.88239881819293897</c:v>
                </c:pt>
                <c:pt idx="37">
                  <c:v>0.89805279363130697</c:v>
                </c:pt>
                <c:pt idx="38">
                  <c:v>0.91429439450163796</c:v>
                </c:pt>
                <c:pt idx="39">
                  <c:v>0.93093789676399097</c:v>
                </c:pt>
                <c:pt idx="40">
                  <c:v>0.947803274399594</c:v>
                </c:pt>
                <c:pt idx="41">
                  <c:v>0.96472202043760302</c:v>
                </c:pt>
                <c:pt idx="42">
                  <c:v>0.98154251334359</c:v>
                </c:pt>
                <c:pt idx="43">
                  <c:v>0.99813418336790805</c:v>
                </c:pt>
                <c:pt idx="44">
                  <c:v>1.0143899586202101</c:v>
                </c:pt>
                <c:pt idx="45">
                  <c:v>1.03022680759403</c:v>
                </c:pt>
                <c:pt idx="46">
                  <c:v>1.0455845373477499</c:v>
                </c:pt>
                <c:pt idx="47">
                  <c:v>1.0604232579464601</c:v>
                </c:pt>
                <c:pt idx="48">
                  <c:v>1.0747200358836499</c:v>
                </c:pt>
                <c:pt idx="49">
                  <c:v>1.08847544386882</c:v>
                </c:pt>
                <c:pt idx="50">
                  <c:v>1.1017367753272</c:v>
                </c:pt>
                <c:pt idx="51">
                  <c:v>1.11455854140763</c:v>
                </c:pt>
                <c:pt idx="52">
                  <c:v>1.12699071309903</c:v>
                </c:pt>
                <c:pt idx="53">
                  <c:v>1.13907859788942</c:v>
                </c:pt>
                <c:pt idx="54">
                  <c:v>1.15086295326292</c:v>
                </c:pt>
                <c:pt idx="55">
                  <c:v>1.1623802436639501</c:v>
                </c:pt>
                <c:pt idx="56">
                  <c:v>1.1736629744168701</c:v>
                </c:pt>
                <c:pt idx="57">
                  <c:v>1.1847400574909699</c:v>
                </c:pt>
                <c:pt idx="58">
                  <c:v>1.195637180017</c:v>
                </c:pt>
                <c:pt idx="59">
                  <c:v>1.2063771578963201</c:v>
                </c:pt>
                <c:pt idx="60">
                  <c:v>1.2169802646939201</c:v>
                </c:pt>
                <c:pt idx="61">
                  <c:v>1.2274645312018599</c:v>
                </c:pt>
                <c:pt idx="62">
                  <c:v>1.23784601436565</c:v>
                </c:pt>
                <c:pt idx="63">
                  <c:v>1.2481390362709399</c:v>
                </c:pt>
                <c:pt idx="64">
                  <c:v>1.2583563950199601</c:v>
                </c:pt>
                <c:pt idx="65">
                  <c:v>1.2685095498925201</c:v>
                </c:pt>
                <c:pt idx="66">
                  <c:v>1.2786087833926301</c:v>
                </c:pt>
                <c:pt idx="67">
                  <c:v>1.2886633427715899</c:v>
                </c:pt>
                <c:pt idx="68">
                  <c:v>1.2986815634842399</c:v>
                </c:pt>
                <c:pt idx="69">
                  <c:v>1.3086709768361799</c:v>
                </c:pt>
                <c:pt idx="70">
                  <c:v>1.3186384038558101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D2-4F26-9DD2-302858746DDA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2.7061472437762299</c:v>
                </c:pt>
                <c:pt idx="1">
                  <c:v>2.51218090480676</c:v>
                </c:pt>
                <c:pt idx="2">
                  <c:v>2.33212152134552</c:v>
                </c:pt>
                <c:pt idx="3">
                  <c:v>2.1649727955704501</c:v>
                </c:pt>
                <c:pt idx="4">
                  <c:v>2.00994964910217</c:v>
                </c:pt>
                <c:pt idx="5">
                  <c:v>1.8668117073016699</c:v>
                </c:pt>
                <c:pt idx="6">
                  <c:v>1.73532027213314</c:v>
                </c:pt>
                <c:pt idx="7">
                  <c:v>1.61511539621751</c:v>
                </c:pt>
                <c:pt idx="8">
                  <c:v>1.50575054814993</c:v>
                </c:pt>
                <c:pt idx="9">
                  <c:v>1.40672272174193</c:v>
                </c:pt>
                <c:pt idx="10">
                  <c:v>1.31749810710723</c:v>
                </c:pt>
                <c:pt idx="11">
                  <c:v>1.2375336174302201</c:v>
                </c:pt>
                <c:pt idx="12">
                  <c:v>1.1662946830565799</c:v>
                </c:pt>
                <c:pt idx="13">
                  <c:v>1.10326979411584</c:v>
                </c:pt>
                <c:pt idx="14">
                  <c:v>1.04798230340775</c:v>
                </c:pt>
                <c:pt idx="15">
                  <c:v>1</c:v>
                </c:pt>
                <c:pt idx="16">
                  <c:v>1.01255703694897</c:v>
                </c:pt>
                <c:pt idx="17">
                  <c:v>1.02525687309481</c:v>
                </c:pt>
                <c:pt idx="18">
                  <c:v>1.0381221027204</c:v>
                </c:pt>
                <c:pt idx="19">
                  <c:v>1.0511785734675301</c:v>
                </c:pt>
                <c:pt idx="20">
                  <c:v>1.0644558849497501</c:v>
                </c:pt>
                <c:pt idx="21">
                  <c:v>1.0779879725195001</c:v>
                </c:pt>
                <c:pt idx="22">
                  <c:v>1.0918137893618201</c:v>
                </c:pt>
                <c:pt idx="23">
                  <c:v>1.1059781008457501</c:v>
                </c:pt>
                <c:pt idx="24">
                  <c:v>1.1205324050077801</c:v>
                </c:pt>
                <c:pt idx="25">
                  <c:v>1.1355359915646901</c:v>
                </c:pt>
                <c:pt idx="26">
                  <c:v>1.15105714806894</c:v>
                </c:pt>
                <c:pt idx="27">
                  <c:v>1.16717451449811</c:v>
                </c:pt>
                <c:pt idx="28">
                  <c:v>1.1839785750927401</c:v>
                </c:pt>
                <c:pt idx="29">
                  <c:v>1.20157325666986</c:v>
                </c:pt>
                <c:pt idx="30">
                  <c:v>1.22007757388197</c:v>
                </c:pt>
                <c:pt idx="31">
                  <c:v>1.23962722235274</c:v>
                </c:pt>
                <c:pt idx="32">
                  <c:v>1.2603759701935699</c:v>
                </c:pt>
                <c:pt idx="33">
                  <c:v>1.2824966401242099</c:v>
                </c:pt>
                <c:pt idx="34">
                  <c:v>1.30618141656432</c:v>
                </c:pt>
                <c:pt idx="35">
                  <c:v>1.33164117000072</c:v>
                </c:pt>
                <c:pt idx="36">
                  <c:v>1.35910348721734</c:v>
                </c:pt>
                <c:pt idx="37">
                  <c:v>1.3888091564220599</c:v>
                </c:pt>
                <c:pt idx="38">
                  <c:v>1.4210070002800701</c:v>
                </c:pt>
                <c:pt idx="39">
                  <c:v>1.4559471756503199</c:v>
                </c:pt>
                <c:pt idx="40">
                  <c:v>1.49387333033528</c:v>
                </c:pt>
                <c:pt idx="41">
                  <c:v>1.53501425293858</c:v>
                </c:pt>
                <c:pt idx="42">
                  <c:v>1.5795757855963599</c:v>
                </c:pt>
                <c:pt idx="43">
                  <c:v>1.6277337281986699</c:v>
                </c:pt>
                <c:pt idx="44">
                  <c:v>1.6796282443120201</c:v>
                </c:pt>
                <c:pt idx="45">
                  <c:v>1.7353599498794201</c:v>
                </c:pt>
                <c:pt idx="46">
                  <c:v>1.7949875323239199</c:v>
                </c:pt>
                <c:pt idx="47">
                  <c:v>1.85852650663231</c:v>
                </c:pt>
                <c:pt idx="48">
                  <c:v>1.9259486145984701</c:v>
                </c:pt>
                <c:pt idx="49">
                  <c:v>1.9972122126156899</c:v>
                </c:pt>
                <c:pt idx="50">
                  <c:v>2.0723724502566299</c:v>
                </c:pt>
                <c:pt idx="51">
                  <c:v>2.1515209513634601</c:v>
                </c:pt>
                <c:pt idx="52">
                  <c:v>2.2347602316013901</c:v>
                </c:pt>
                <c:pt idx="53">
                  <c:v>2.32220409851953</c:v>
                </c:pt>
                <c:pt idx="54">
                  <c:v>2.4139778268379302</c:v>
                </c:pt>
                <c:pt idx="55">
                  <c:v>2.5102182028577702</c:v>
                </c:pt>
                <c:pt idx="56">
                  <c:v>2.61107350505561</c:v>
                </c:pt>
                <c:pt idx="57">
                  <c:v>2.7167034665447498</c:v>
                </c:pt>
                <c:pt idx="58">
                  <c:v>2.82727924909564</c:v>
                </c:pt>
                <c:pt idx="59">
                  <c:v>2.9429834469983098</c:v>
                </c:pt>
                <c:pt idx="60">
                  <c:v>3.0640101312269499</c:v>
                </c:pt>
                <c:pt idx="61">
                  <c:v>3.1905649392000299</c:v>
                </c:pt>
                <c:pt idx="62">
                  <c:v>3.3228652121525299</c:v>
                </c:pt>
                <c:pt idx="63">
                  <c:v>3.4611401801636301</c:v>
                </c:pt>
                <c:pt idx="64">
                  <c:v>3.6056311937827901</c:v>
                </c:pt>
                <c:pt idx="65">
                  <c:v>3.7565920006661302</c:v>
                </c:pt>
                <c:pt idx="66">
                  <c:v>3.9142890654632798</c:v>
                </c:pt>
                <c:pt idx="67">
                  <c:v>4.0790019312421704</c:v>
                </c:pt>
                <c:pt idx="68">
                  <c:v>4.2510236209121697</c:v>
                </c:pt>
                <c:pt idx="69">
                  <c:v>4.4306610773430899</c:v>
                </c:pt>
                <c:pt idx="70">
                  <c:v>4.6182356411462697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5D2-4F26-9DD2-302858746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0.76669940215293497</c:v>
                </c:pt>
                <c:pt idx="1">
                  <c:v>0.76180706484625904</c:v>
                </c:pt>
                <c:pt idx="2">
                  <c:v>0.75694594572529605</c:v>
                </c:pt>
                <c:pt idx="3">
                  <c:v>0.75211584558564504</c:v>
                </c:pt>
                <c:pt idx="4">
                  <c:v>0.74731656649403699</c:v>
                </c:pt>
                <c:pt idx="5">
                  <c:v>0.74281177198437398</c:v>
                </c:pt>
                <c:pt idx="6">
                  <c:v>0.73990970846514803</c:v>
                </c:pt>
                <c:pt idx="7">
                  <c:v>0.74016787872105305</c:v>
                </c:pt>
                <c:pt idx="8">
                  <c:v>0.74517638307683198</c:v>
                </c:pt>
                <c:pt idx="9">
                  <c:v>0.75664305632019602</c:v>
                </c:pt>
                <c:pt idx="10">
                  <c:v>0.77651870188058802</c:v>
                </c:pt>
                <c:pt idx="11">
                  <c:v>0.80717456655069297</c:v>
                </c:pt>
                <c:pt idx="12">
                  <c:v>0.85165456551870899</c:v>
                </c:pt>
                <c:pt idx="13">
                  <c:v>0.914041110266266</c:v>
                </c:pt>
                <c:pt idx="14">
                  <c:v>1</c:v>
                </c:pt>
                <c:pt idx="15">
                  <c:v>1.1158953106235201</c:v>
                </c:pt>
                <c:pt idx="16">
                  <c:v>1.2630448493411199</c:v>
                </c:pt>
                <c:pt idx="17">
                  <c:v>1.43979289238981</c:v>
                </c:pt>
                <c:pt idx="18">
                  <c:v>1.6432195783444301</c:v>
                </c:pt>
                <c:pt idx="19">
                  <c:v>1.87538818737507</c:v>
                </c:pt>
                <c:pt idx="20">
                  <c:v>2.1403596328188099</c:v>
                </c:pt>
                <c:pt idx="21">
                  <c:v>2.4427685897992002</c:v>
                </c:pt>
                <c:pt idx="22">
                  <c:v>2.78790456137083</c:v>
                </c:pt>
                <c:pt idx="23">
                  <c:v>3.1818043984064799</c:v>
                </c:pt>
                <c:pt idx="24">
                  <c:v>3.6313578915129301</c:v>
                </c:pt>
                <c:pt idx="25">
                  <c:v>4.1444282819074001</c:v>
                </c:pt>
                <c:pt idx="26">
                  <c:v>4.7299897991375799</c:v>
                </c:pt>
                <c:pt idx="27">
                  <c:v>5.3982846313482202</c:v>
                </c:pt>
                <c:pt idx="28">
                  <c:v>6.16100207369659</c:v>
                </c:pt>
                <c:pt idx="29">
                  <c:v>7.0314829884421597</c:v>
                </c:pt>
                <c:pt idx="30">
                  <c:v>8.0249531529675995</c:v>
                </c:pt>
                <c:pt idx="31">
                  <c:v>9.1587895772741597</c:v>
                </c:pt>
                <c:pt idx="32">
                  <c:v>10.452824449170301</c:v>
                </c:pt>
                <c:pt idx="33">
                  <c:v>11.9296920235273</c:v>
                </c:pt>
                <c:pt idx="34">
                  <c:v>13.615224523119799</c:v>
                </c:pt>
                <c:pt idx="35">
                  <c:v>15.5389039758425</c:v>
                </c:pt>
                <c:pt idx="36">
                  <c:v>17.734377891487199</c:v>
                </c:pt>
                <c:pt idx="37">
                  <c:v>20.2400477979029</c:v>
                </c:pt>
                <c:pt idx="38">
                  <c:v>23.099740930750801</c:v>
                </c:pt>
                <c:pt idx="39">
                  <c:v>26.363476825538299</c:v>
                </c:pt>
                <c:pt idx="40">
                  <c:v>30.088342220560001</c:v>
                </c:pt>
                <c:pt idx="41">
                  <c:v>34.339489573869699</c:v>
                </c:pt>
                <c:pt idx="42">
                  <c:v>39.191276659573496</c:v>
                </c:pt>
                <c:pt idx="43">
                  <c:v>44.728567176374803</c:v>
                </c:pt>
                <c:pt idx="44">
                  <c:v>51.0482151176044</c:v>
                </c:pt>
                <c:pt idx="45">
                  <c:v>58.260758866195701</c:v>
                </c:pt>
                <c:pt idx="46">
                  <c:v>66.4923546463924</c:v>
                </c:pt>
                <c:pt idx="47">
                  <c:v>75.886983150623394</c:v>
                </c:pt>
                <c:pt idx="48">
                  <c:v>86.608967938172299</c:v>
                </c:pt>
                <c:pt idx="49">
                  <c:v>98.845849655493495</c:v>
                </c:pt>
                <c:pt idx="50">
                  <c:v>112.81166635181501</c:v>
                </c:pt>
                <c:pt idx="51">
                  <c:v>128.750697266793</c:v>
                </c:pt>
                <c:pt idx="52">
                  <c:v>146.94173557360301</c:v>
                </c:pt>
                <c:pt idx="53">
                  <c:v>167.702964812999</c:v>
                </c:pt>
                <c:pt idx="54">
                  <c:v>191.397524313182</c:v>
                </c:pt>
                <c:pt idx="55">
                  <c:v>218.43986094142099</c:v>
                </c:pt>
                <c:pt idx="56">
                  <c:v>249.302978287374</c:v>
                </c:pt>
                <c:pt idx="57">
                  <c:v>284.52671007524202</c:v>
                </c:pt>
                <c:pt idx="58">
                  <c:v>324.727162516779</c:v>
                </c:pt>
                <c:pt idx="59">
                  <c:v>370.60749076356001</c:v>
                </c:pt>
                <c:pt idx="60">
                  <c:v>422.97019795187703</c:v>
                </c:pt>
                <c:pt idx="61">
                  <c:v>482.73117196535998</c:v>
                </c:pt>
                <c:pt idx="62">
                  <c:v>550.93570543606097</c:v>
                </c:pt>
                <c:pt idx="63">
                  <c:v>628.77677919276596</c:v>
                </c:pt>
                <c:pt idx="64">
                  <c:v>717.61592895690796</c:v>
                </c:pt>
                <c:pt idx="65">
                  <c:v>819.00706027000194</c:v>
                </c:pt>
                <c:pt idx="66">
                  <c:v>934.72362820486001</c:v>
                </c:pt>
                <c:pt idx="67">
                  <c:v>1066.78965726656</c:v>
                </c:pt>
                <c:pt idx="68">
                  <c:v>1217.5151440607899</c:v>
                </c:pt>
                <c:pt idx="69">
                  <c:v>1389.5364619633899</c:v>
                </c:pt>
                <c:pt idx="70">
                  <c:v>1585.86247452003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19-49F5-BE47-2F8DC8216A83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0.50448020538843297</c:v>
                </c:pt>
                <c:pt idx="1">
                  <c:v>0.52338927547665004</c:v>
                </c:pt>
                <c:pt idx="2">
                  <c:v>0.54261176950898005</c:v>
                </c:pt>
                <c:pt idx="3">
                  <c:v>0.56195166630392102</c:v>
                </c:pt>
                <c:pt idx="4">
                  <c:v>0.58107114620609401</c:v>
                </c:pt>
                <c:pt idx="5">
                  <c:v>0.59952548077122103</c:v>
                </c:pt>
                <c:pt idx="6">
                  <c:v>0.61723914074264996</c:v>
                </c:pt>
                <c:pt idx="7">
                  <c:v>0.63445451250015406</c:v>
                </c:pt>
                <c:pt idx="8">
                  <c:v>0.65205669241680597</c:v>
                </c:pt>
                <c:pt idx="9">
                  <c:v>0.672185047656222</c:v>
                </c:pt>
                <c:pt idx="10">
                  <c:v>0.69860553329127595</c:v>
                </c:pt>
                <c:pt idx="11">
                  <c:v>0.73660512789025001</c:v>
                </c:pt>
                <c:pt idx="12">
                  <c:v>0.79293545808412402</c:v>
                </c:pt>
                <c:pt idx="13">
                  <c:v>0.87648804277341197</c:v>
                </c:pt>
                <c:pt idx="14">
                  <c:v>1</c:v>
                </c:pt>
                <c:pt idx="15">
                  <c:v>1.05526851487122</c:v>
                </c:pt>
                <c:pt idx="16">
                  <c:v>1.1178441125666501</c:v>
                </c:pt>
                <c:pt idx="17">
                  <c:v>1.1862524247161801</c:v>
                </c:pt>
                <c:pt idx="18">
                  <c:v>1.25917784654483</c:v>
                </c:pt>
                <c:pt idx="19">
                  <c:v>1.3365628131653899</c:v>
                </c:pt>
                <c:pt idx="20">
                  <c:v>1.4186918192701301</c:v>
                </c:pt>
                <c:pt idx="21">
                  <c:v>1.50586059690259</c:v>
                </c:pt>
                <c:pt idx="22">
                  <c:v>1.5983808419371901</c:v>
                </c:pt>
                <c:pt idx="23">
                  <c:v>1.6965824525070801</c:v>
                </c:pt>
                <c:pt idx="24">
                  <c:v>1.8008151299883299</c:v>
                </c:pt>
                <c:pt idx="25">
                  <c:v>1.9114498092055201</c:v>
                </c:pt>
                <c:pt idx="26">
                  <c:v>2.0288800677840699</c:v>
                </c:pt>
                <c:pt idx="27">
                  <c:v>2.1535235729806601</c:v>
                </c:pt>
                <c:pt idx="28">
                  <c:v>2.2858235932184501</c:v>
                </c:pt>
                <c:pt idx="29">
                  <c:v>2.4262505897242401</c:v>
                </c:pt>
                <c:pt idx="30">
                  <c:v>2.5753038988228099</c:v>
                </c:pt>
                <c:pt idx="31">
                  <c:v>2.7335135134111699</c:v>
                </c:pt>
                <c:pt idx="32">
                  <c:v>2.90144197133377</c:v>
                </c:pt>
                <c:pt idx="33">
                  <c:v>3.0796863581638498</c:v>
                </c:pt>
                <c:pt idx="34">
                  <c:v>3.2688804319796101</c:v>
                </c:pt>
                <c:pt idx="35">
                  <c:v>3.4696968779756898</c:v>
                </c:pt>
                <c:pt idx="36">
                  <c:v>3.6828497011061199</c:v>
                </c:pt>
                <c:pt idx="37">
                  <c:v>3.9090967653816202</c:v>
                </c:pt>
                <c:pt idx="38">
                  <c:v>4.1492424889260002</c:v>
                </c:pt>
                <c:pt idx="39">
                  <c:v>4.4041407044255703</c:v>
                </c:pt>
                <c:pt idx="40">
                  <c:v>4.6746976951769499</c:v>
                </c:pt>
                <c:pt idx="41">
                  <c:v>4.9618754175521698</c:v>
                </c:pt>
                <c:pt idx="42">
                  <c:v>5.2666949213563496</c:v>
                </c:pt>
                <c:pt idx="43">
                  <c:v>5.5902399802508604</c:v>
                </c:pt>
                <c:pt idx="44">
                  <c:v>5.9336609451589899</c:v>
                </c:pt>
                <c:pt idx="45">
                  <c:v>6.2981788343615603</c:v>
                </c:pt>
                <c:pt idx="46">
                  <c:v>6.6850896748293502</c:v>
                </c:pt>
                <c:pt idx="47">
                  <c:v>7.09576911023139</c:v>
                </c:pt>
                <c:pt idx="48">
                  <c:v>7.5316772920058899</c:v>
                </c:pt>
                <c:pt idx="49">
                  <c:v>7.9943640708853501</c:v>
                </c:pt>
                <c:pt idx="50">
                  <c:v>8.4854745073359101</c:v>
                </c:pt>
                <c:pt idx="51">
                  <c:v>9.0067547205047696</c:v>
                </c:pt>
                <c:pt idx="52">
                  <c:v>9.5600580964713409</c:v>
                </c:pt>
                <c:pt idx="53">
                  <c:v>10.1473518778766</c:v>
                </c:pt>
                <c:pt idx="54">
                  <c:v>10.770724158361</c:v>
                </c:pt>
                <c:pt idx="55">
                  <c:v>11.432391306678101</c:v>
                </c:pt>
                <c:pt idx="56">
                  <c:v>12.134705846881699</c:v>
                </c:pt>
                <c:pt idx="57">
                  <c:v>12.8801648226043</c:v>
                </c:pt>
                <c:pt idx="58">
                  <c:v>13.6714186751648</c:v>
                </c:pt>
                <c:pt idx="59">
                  <c:v>14.511280667072899</c:v>
                </c:pt>
                <c:pt idx="60">
                  <c:v>15.4027368844335</c:v>
                </c:pt>
                <c:pt idx="61">
                  <c:v>16.348956853814599</c:v>
                </c:pt>
                <c:pt idx="62">
                  <c:v>17.3533048113283</c:v>
                </c:pt>
                <c:pt idx="63">
                  <c:v>18.4193516639892</c:v>
                </c:pt>
                <c:pt idx="64">
                  <c:v>19.550887685878202</c:v>
                </c:pt>
                <c:pt idx="65">
                  <c:v>20.751935994255501</c:v>
                </c:pt>
                <c:pt idx="66">
                  <c:v>22.0267668535319</c:v>
                </c:pt>
                <c:pt idx="67">
                  <c:v>23.379912857956501</c:v>
                </c:pt>
                <c:pt idx="68">
                  <c:v>24.816185047009501</c:v>
                </c:pt>
                <c:pt idx="69">
                  <c:v>26.3406900107829</c:v>
                </c:pt>
                <c:pt idx="70">
                  <c:v>27.9588480461811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19-49F5-BE47-2F8DC8216A83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1.16521514022351</c:v>
                </c:pt>
                <c:pt idx="1">
                  <c:v>1.1088305229814801</c:v>
                </c:pt>
                <c:pt idx="2">
                  <c:v>1.05594311982663</c:v>
                </c:pt>
                <c:pt idx="3">
                  <c:v>1.00663149359731</c:v>
                </c:pt>
                <c:pt idx="4">
                  <c:v>0.96112507771699796</c:v>
                </c:pt>
                <c:pt idx="5">
                  <c:v>0.92034341541042897</c:v>
                </c:pt>
                <c:pt idx="6">
                  <c:v>0.88695991641469596</c:v>
                </c:pt>
                <c:pt idx="7">
                  <c:v>0.86349529855427098</c:v>
                </c:pt>
                <c:pt idx="8">
                  <c:v>0.85159442170178601</c:v>
                </c:pt>
                <c:pt idx="9">
                  <c:v>0.85171295712957895</c:v>
                </c:pt>
                <c:pt idx="10">
                  <c:v>0.86312126892202301</c:v>
                </c:pt>
                <c:pt idx="11">
                  <c:v>0.88450481298220696</c:v>
                </c:pt>
                <c:pt idx="12">
                  <c:v>0.914721988497467</c:v>
                </c:pt>
                <c:pt idx="13">
                  <c:v>0.95320313624948405</c:v>
                </c:pt>
                <c:pt idx="14">
                  <c:v>1</c:v>
                </c:pt>
                <c:pt idx="15">
                  <c:v>1.1800052088387301</c:v>
                </c:pt>
                <c:pt idx="16">
                  <c:v>1.4271062248422599</c:v>
                </c:pt>
                <c:pt idx="17">
                  <c:v>1.7475231491916099</c:v>
                </c:pt>
                <c:pt idx="18">
                  <c:v>2.1443917474117402</c:v>
                </c:pt>
                <c:pt idx="19">
                  <c:v>2.6314370104435598</c:v>
                </c:pt>
                <c:pt idx="20">
                  <c:v>3.2291293257454199</c:v>
                </c:pt>
                <c:pt idx="21">
                  <c:v>3.9625968005161698</c:v>
                </c:pt>
                <c:pt idx="22">
                  <c:v>4.8626783050604896</c:v>
                </c:pt>
                <c:pt idx="23">
                  <c:v>5.9672191084839801</c:v>
                </c:pt>
                <c:pt idx="24">
                  <c:v>7.3226617861316097</c:v>
                </c:pt>
                <c:pt idx="25">
                  <c:v>8.9859988481795892</c:v>
                </c:pt>
                <c:pt idx="26">
                  <c:v>11.027169055084199</c:v>
                </c:pt>
                <c:pt idx="27">
                  <c:v>13.5319981293338</c:v>
                </c:pt>
                <c:pt idx="28">
                  <c:v>16.6058074930658</c:v>
                </c:pt>
                <c:pt idx="29">
                  <c:v>20.3778427612339</c:v>
                </c:pt>
                <c:pt idx="30">
                  <c:v>25.006708193453299</c:v>
                </c:pt>
                <c:pt idx="31">
                  <c:v>30.6870356079225</c:v>
                </c:pt>
                <c:pt idx="32">
                  <c:v>37.657668167992298</c:v>
                </c:pt>
                <c:pt idx="33">
                  <c:v>46.211703149232903</c:v>
                </c:pt>
                <c:pt idx="34">
                  <c:v>56.708815960791199</c:v>
                </c:pt>
                <c:pt idx="35">
                  <c:v>69.590383616255593</c:v>
                </c:pt>
                <c:pt idx="36">
                  <c:v>85.398043559478097</c:v>
                </c:pt>
                <c:pt idx="37">
                  <c:v>104.796468199324</c:v>
                </c:pt>
                <c:pt idx="38">
                  <c:v>128.601312767797</c:v>
                </c:pt>
                <c:pt idx="39">
                  <c:v>157.81351164195999</c:v>
                </c:pt>
                <c:pt idx="40">
                  <c:v>193.66136520776001</c:v>
                </c:pt>
                <c:pt idx="41">
                  <c:v>237.65218691759</c:v>
                </c:pt>
                <c:pt idx="42">
                  <c:v>291.63568217687299</c:v>
                </c:pt>
                <c:pt idx="43">
                  <c:v>357.88172399026399</c:v>
                </c:pt>
                <c:pt idx="44">
                  <c:v>439.17579564758802</c:v>
                </c:pt>
                <c:pt idx="45">
                  <c:v>538.93611358672797</c:v>
                </c:pt>
                <c:pt idx="46">
                  <c:v>661.35735517032901</c:v>
                </c:pt>
                <c:pt idx="47">
                  <c:v>811.58703478659402</c:v>
                </c:pt>
                <c:pt idx="48">
                  <c:v>995.94194446926497</c:v>
                </c:pt>
                <c:pt idx="49">
                  <c:v>1222.1737598490899</c:v>
                </c:pt>
                <c:pt idx="50">
                  <c:v>1499.79497953483</c:v>
                </c:pt>
                <c:pt idx="51">
                  <c:v>1840.4789029001599</c:v>
                </c:pt>
                <c:pt idx="52">
                  <c:v>2258.55046439021</c:v>
                </c:pt>
                <c:pt idx="53">
                  <c:v>2771.5885627645198</c:v>
                </c:pt>
                <c:pt idx="54">
                  <c:v>3401.1652117910799</c:v>
                </c:pt>
                <c:pt idx="55">
                  <c:v>4173.7525919214004</c:v>
                </c:pt>
                <c:pt idx="56">
                  <c:v>5121.8361423178903</c:v>
                </c:pt>
                <c:pt idx="57">
                  <c:v>6285.2804961134498</c:v>
                </c:pt>
                <c:pt idx="58">
                  <c:v>7713.0056932388898</c:v>
                </c:pt>
                <c:pt idx="59">
                  <c:v>9465.0441515971197</c:v>
                </c:pt>
                <c:pt idx="60">
                  <c:v>11615.064887348401</c:v>
                </c:pt>
                <c:pt idx="61">
                  <c:v>14253.471121778601</c:v>
                </c:pt>
                <c:pt idx="62">
                  <c:v>17491.2015218095</c:v>
                </c:pt>
                <c:pt idx="63">
                  <c:v>21464.394907285499</c:v>
                </c:pt>
                <c:pt idx="64">
                  <c:v>26340.1145649594</c:v>
                </c:pt>
                <c:pt idx="65">
                  <c:v>32323.372863032801</c:v>
                </c:pt>
                <c:pt idx="66">
                  <c:v>39665.751534677198</c:v>
                </c:pt>
                <c:pt idx="67">
                  <c:v>48675.9800930399</c:v>
                </c:pt>
                <c:pt idx="68">
                  <c:v>59732.917175196999</c:v>
                </c:pt>
                <c:pt idx="69">
                  <c:v>73301.480649722798</c:v>
                </c:pt>
                <c:pt idx="70">
                  <c:v>89952.196311403299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19-49F5-BE47-2F8DC8216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0.71984420355100198</c:v>
                </c:pt>
                <c:pt idx="1">
                  <c:v>0.73337966821107803</c:v>
                </c:pt>
                <c:pt idx="2">
                  <c:v>0.74720706760038003</c:v>
                </c:pt>
                <c:pt idx="3">
                  <c:v>0.761523985200102</c:v>
                </c:pt>
                <c:pt idx="4">
                  <c:v>0.77658182486446603</c:v>
                </c:pt>
                <c:pt idx="5">
                  <c:v>0.79265168599301905</c:v>
                </c:pt>
                <c:pt idx="6">
                  <c:v>0.81002718343862101</c:v>
                </c:pt>
                <c:pt idx="7">
                  <c:v>0.82902828730790201</c:v>
                </c:pt>
                <c:pt idx="8">
                  <c:v>0.85000634089778904</c:v>
                </c:pt>
                <c:pt idx="9">
                  <c:v>0.87335045695286995</c:v>
                </c:pt>
                <c:pt idx="10">
                  <c:v>0.89949554846732305</c:v>
                </c:pt>
                <c:pt idx="11">
                  <c:v>0.92893232401884396</c:v>
                </c:pt>
                <c:pt idx="12">
                  <c:v>0.96221967402245001</c:v>
                </c:pt>
                <c:pt idx="13">
                  <c:v>1</c:v>
                </c:pt>
                <c:pt idx="14">
                  <c:v>1.0428092654010399</c:v>
                </c:pt>
                <c:pt idx="15">
                  <c:v>1.09039625884142</c:v>
                </c:pt>
                <c:pt idx="16">
                  <c:v>1.14221243647321</c:v>
                </c:pt>
                <c:pt idx="17">
                  <c:v>1.1975701053660599</c:v>
                </c:pt>
                <c:pt idx="18">
                  <c:v>1.2557993765583899</c:v>
                </c:pt>
                <c:pt idx="19">
                  <c:v>1.31685992084979</c:v>
                </c:pt>
                <c:pt idx="20">
                  <c:v>1.3808894028065199</c:v>
                </c:pt>
                <c:pt idx="21">
                  <c:v>1.44803218063835</c:v>
                </c:pt>
                <c:pt idx="22">
                  <c:v>1.5184396316625399</c:v>
                </c:pt>
                <c:pt idx="23">
                  <c:v>1.5922704935929299</c:v>
                </c:pt>
                <c:pt idx="24">
                  <c:v>1.66969122242334</c:v>
                </c:pt>
                <c:pt idx="25">
                  <c:v>1.75087636771236</c:v>
                </c:pt>
                <c:pt idx="26">
                  <c:v>1.8360089661155099</c:v>
                </c:pt>
                <c:pt idx="27">
                  <c:v>1.9252809540521101</c:v>
                </c:pt>
                <c:pt idx="28">
                  <c:v>2.0188936004371398</c:v>
                </c:pt>
                <c:pt idx="29">
                  <c:v>2.11705796045376</c:v>
                </c:pt>
                <c:pt idx="30">
                  <c:v>2.2199953513895898</c:v>
                </c:pt>
                <c:pt idx="31">
                  <c:v>2.32793785160943</c:v>
                </c:pt>
                <c:pt idx="32">
                  <c:v>2.4411288237895601</c:v>
                </c:pt>
                <c:pt idx="33">
                  <c:v>2.5598234635930299</c:v>
                </c:pt>
                <c:pt idx="34">
                  <c:v>2.6842893750233001</c:v>
                </c:pt>
                <c:pt idx="35">
                  <c:v>2.81480717375302</c:v>
                </c:pt>
                <c:pt idx="36">
                  <c:v>2.9516711197885201</c:v>
                </c:pt>
                <c:pt idx="37">
                  <c:v>3.0951897808961899</c:v>
                </c:pt>
                <c:pt idx="38">
                  <c:v>3.2456867282865201</c:v>
                </c:pt>
                <c:pt idx="39">
                  <c:v>3.40350126612433</c:v>
                </c:pt>
                <c:pt idx="40">
                  <c:v>3.5689891965098099</c:v>
                </c:pt>
                <c:pt idx="41">
                  <c:v>3.7425236216552298</c:v>
                </c:pt>
                <c:pt idx="42">
                  <c:v>3.9244957850655902</c:v>
                </c:pt>
                <c:pt idx="43">
                  <c:v>4.1153159536200201</c:v>
                </c:pt>
                <c:pt idx="44">
                  <c:v>4.3154143425424696</c:v>
                </c:pt>
                <c:pt idx="45">
                  <c:v>4.5252420853470001</c:v>
                </c:pt>
                <c:pt idx="46">
                  <c:v>4.7452722509447103</c:v>
                </c:pt>
                <c:pt idx="47">
                  <c:v>4.9760009102052898</c:v>
                </c:pt>
                <c:pt idx="48">
                  <c:v>5.2179482543777098</c:v>
                </c:pt>
                <c:pt idx="49">
                  <c:v>5.4716597678917802</c:v>
                </c:pt>
                <c:pt idx="50">
                  <c:v>5.7377074581848797</c:v>
                </c:pt>
                <c:pt idx="51">
                  <c:v>6.01669114532588</c:v>
                </c:pt>
                <c:pt idx="52">
                  <c:v>6.3092398143446999</c:v>
                </c:pt>
                <c:pt idx="53">
                  <c:v>6.6160130333159701</c:v>
                </c:pt>
                <c:pt idx="54">
                  <c:v>6.9377024403934202</c:v>
                </c:pt>
                <c:pt idx="55">
                  <c:v>7.2750333031488896</c:v>
                </c:pt>
                <c:pt idx="56">
                  <c:v>7.6287661537303197</c:v>
                </c:pt>
                <c:pt idx="57">
                  <c:v>7.9996985035258596</c:v>
                </c:pt>
                <c:pt idx="58">
                  <c:v>8.3886666412001105</c:v>
                </c:pt>
                <c:pt idx="59">
                  <c:v>8.7965475181556698</c:v>
                </c:pt>
                <c:pt idx="60">
                  <c:v>9.2242607256711295</c:v>
                </c:pt>
                <c:pt idx="61">
                  <c:v>9.6727705681740108</c:v>
                </c:pt>
                <c:pt idx="62">
                  <c:v>10.143088237320599</c:v>
                </c:pt>
                <c:pt idx="63">
                  <c:v>10.636274091787</c:v>
                </c:pt>
                <c:pt idx="64">
                  <c:v>11.1534400479106</c:v>
                </c:pt>
                <c:pt idx="65">
                  <c:v>11.695752086568699</c:v>
                </c:pt>
                <c:pt idx="66">
                  <c:v>12.2644328819521</c:v>
                </c:pt>
                <c:pt idx="67">
                  <c:v>12.860764558154701</c:v>
                </c:pt>
                <c:pt idx="68">
                  <c:v>13.4860915797979</c:v>
                </c:pt>
                <c:pt idx="69">
                  <c:v>14.141823783203501</c:v>
                </c:pt>
                <c:pt idx="70">
                  <c:v>14.8294395549537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EF-4EC4-A3A4-6176E34C3E95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0.47516546004860299</c:v>
                </c:pt>
                <c:pt idx="1">
                  <c:v>0.50978005833412998</c:v>
                </c:pt>
                <c:pt idx="2">
                  <c:v>0.54611512870854995</c:v>
                </c:pt>
                <c:pt idx="3">
                  <c:v>0.58355614081894902</c:v>
                </c:pt>
                <c:pt idx="4">
                  <c:v>0.62121523463138395</c:v>
                </c:pt>
                <c:pt idx="5">
                  <c:v>0.65802590989190102</c:v>
                </c:pt>
                <c:pt idx="6">
                  <c:v>0.69295590575010801</c:v>
                </c:pt>
                <c:pt idx="7">
                  <c:v>0.72550714918905101</c:v>
                </c:pt>
                <c:pt idx="8">
                  <c:v>0.75640962335405504</c:v>
                </c:pt>
                <c:pt idx="9">
                  <c:v>0.78798312537148396</c:v>
                </c:pt>
                <c:pt idx="10">
                  <c:v>0.82377169283781704</c:v>
                </c:pt>
                <c:pt idx="11">
                  <c:v>0.86791623283310004</c:v>
                </c:pt>
                <c:pt idx="12">
                  <c:v>0.92493277096513504</c:v>
                </c:pt>
                <c:pt idx="13">
                  <c:v>1</c:v>
                </c:pt>
                <c:pt idx="14">
                  <c:v>0.98991933164879597</c:v>
                </c:pt>
                <c:pt idx="15">
                  <c:v>0.97240010074502004</c:v>
                </c:pt>
                <c:pt idx="16">
                  <c:v>0.95011295700911702</c:v>
                </c:pt>
                <c:pt idx="17">
                  <c:v>0.92580493560663402</c:v>
                </c:pt>
                <c:pt idx="18">
                  <c:v>0.90167482714457803</c:v>
                </c:pt>
                <c:pt idx="19">
                  <c:v>0.87815315940707905</c:v>
                </c:pt>
                <c:pt idx="20">
                  <c:v>0.85523437586749396</c:v>
                </c:pt>
                <c:pt idx="21">
                  <c:v>0.83290749417760601</c:v>
                </c:pt>
                <c:pt idx="22">
                  <c:v>0.81115954671806301</c:v>
                </c:pt>
                <c:pt idx="23">
                  <c:v>0.78997683791012796</c:v>
                </c:pt>
                <c:pt idx="24">
                  <c:v>0.76934547595456904</c:v>
                </c:pt>
                <c:pt idx="25">
                  <c:v>0.74925162141991297</c:v>
                </c:pt>
                <c:pt idx="26">
                  <c:v>0.72968161160484601</c:v>
                </c:pt>
                <c:pt idx="27">
                  <c:v>0.71062202530514595</c:v>
                </c:pt>
                <c:pt idx="28">
                  <c:v>0.69205971691212098</c:v>
                </c:pt>
                <c:pt idx="29">
                  <c:v>0.67398183381922505</c:v>
                </c:pt>
                <c:pt idx="30">
                  <c:v>0.65637582432641195</c:v>
                </c:pt>
                <c:pt idx="31">
                  <c:v>0.63922943993890002</c:v>
                </c:pt>
                <c:pt idx="32">
                  <c:v>0.62253073426764804</c:v>
                </c:pt>
                <c:pt idx="33">
                  <c:v>0.606268059829979</c:v>
                </c:pt>
                <c:pt idx="34">
                  <c:v>0.59043006353941796</c:v>
                </c:pt>
                <c:pt idx="35">
                  <c:v>0.57500568137791397</c:v>
                </c:pt>
                <c:pt idx="36">
                  <c:v>0.55998413256613599</c:v>
                </c:pt>
                <c:pt idx="37">
                  <c:v>0.54535491343833298</c:v>
                </c:pt>
                <c:pt idx="38">
                  <c:v>0.53110779115900497</c:v>
                </c:pt>
                <c:pt idx="39">
                  <c:v>0.517232797374094</c:v>
                </c:pt>
                <c:pt idx="40">
                  <c:v>0.50372022185994503</c:v>
                </c:pt>
                <c:pt idx="41">
                  <c:v>0.49056060621349701</c:v>
                </c:pt>
                <c:pt idx="42">
                  <c:v>0.47774473761379999</c:v>
                </c:pt>
                <c:pt idx="43">
                  <c:v>0.46526364267550402</c:v>
                </c:pt>
                <c:pt idx="44">
                  <c:v>0.45310858140851201</c:v>
                </c:pt>
                <c:pt idx="45">
                  <c:v>0.44127104129338801</c:v>
                </c:pt>
                <c:pt idx="46">
                  <c:v>0.429742731478644</c:v>
                </c:pt>
                <c:pt idx="47">
                  <c:v>0.41851557710377002</c:v>
                </c:pt>
                <c:pt idx="48">
                  <c:v>0.40758171375013602</c:v>
                </c:pt>
                <c:pt idx="49">
                  <c:v>0.39693348202044598</c:v>
                </c:pt>
                <c:pt idx="50">
                  <c:v>0.38656342224662399</c:v>
                </c:pt>
                <c:pt idx="51">
                  <c:v>0.37646426932540999</c:v>
                </c:pt>
                <c:pt idx="52">
                  <c:v>0.366628947680121</c:v>
                </c:pt>
                <c:pt idx="53">
                  <c:v>0.35705056634695498</c:v>
                </c:pt>
                <c:pt idx="54">
                  <c:v>0.34772241418393002</c:v>
                </c:pt>
                <c:pt idx="55">
                  <c:v>0.33863795520004702</c:v>
                </c:pt>
                <c:pt idx="56">
                  <c:v>0.32979082400255399</c:v>
                </c:pt>
                <c:pt idx="57">
                  <c:v>0.32117482135979702</c:v>
                </c:pt>
                <c:pt idx="58">
                  <c:v>0.31278390987715599</c:v>
                </c:pt>
                <c:pt idx="59">
                  <c:v>0.304612209783646</c:v>
                </c:pt>
                <c:pt idx="60">
                  <c:v>0.29665399482659599</c:v>
                </c:pt>
                <c:pt idx="61">
                  <c:v>0.28890368827181501</c:v>
                </c:pt>
                <c:pt idx="62">
                  <c:v>0.28135585900697402</c:v>
                </c:pt>
                <c:pt idx="63">
                  <c:v>0.27400521774541298</c:v>
                </c:pt>
                <c:pt idx="64">
                  <c:v>0.26684661332812498</c:v>
                </c:pt>
                <c:pt idx="65">
                  <c:v>0.25987502912152999</c:v>
                </c:pt>
                <c:pt idx="66">
                  <c:v>0.25308557950847099</c:v>
                </c:pt>
                <c:pt idx="67">
                  <c:v>0.246473506470264</c:v>
                </c:pt>
                <c:pt idx="68">
                  <c:v>0.24003417625745199</c:v>
                </c:pt>
                <c:pt idx="69">
                  <c:v>0.233763076147087</c:v>
                </c:pt>
                <c:pt idx="70">
                  <c:v>0.22765581128416901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EF-4EC4-A3A4-6176E34C3E95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1.0905162958035199</c:v>
                </c:pt>
                <c:pt idx="1">
                  <c:v>1.0550544866407201</c:v>
                </c:pt>
                <c:pt idx="2">
                  <c:v>1.0223456053895901</c:v>
                </c:pt>
                <c:pt idx="3">
                  <c:v>0.99376690513649701</c:v>
                </c:pt>
                <c:pt idx="4">
                  <c:v>0.97080576439448996</c:v>
                </c:pt>
                <c:pt idx="5">
                  <c:v>0.95482060183738204</c:v>
                </c:pt>
                <c:pt idx="6">
                  <c:v>0.94687704147530904</c:v>
                </c:pt>
                <c:pt idx="7">
                  <c:v>0.94732064587496201</c:v>
                </c:pt>
                <c:pt idx="8">
                  <c:v>0.95518454189240198</c:v>
                </c:pt>
                <c:pt idx="9">
                  <c:v>0.96796618620506902</c:v>
                </c:pt>
                <c:pt idx="10">
                  <c:v>0.98218019476401597</c:v>
                </c:pt>
                <c:pt idx="11">
                  <c:v>0.99423795749305699</c:v>
                </c:pt>
                <c:pt idx="12">
                  <c:v>1.0010097275608001</c:v>
                </c:pt>
                <c:pt idx="13">
                  <c:v>1</c:v>
                </c:pt>
                <c:pt idx="14">
                  <c:v>1.0985250305143599</c:v>
                </c:pt>
                <c:pt idx="15">
                  <c:v>1.22271069324696</c:v>
                </c:pt>
                <c:pt idx="16">
                  <c:v>1.3731517293912201</c:v>
                </c:pt>
                <c:pt idx="17">
                  <c:v>1.54911051141323</c:v>
                </c:pt>
                <c:pt idx="18">
                  <c:v>1.7490031069832299</c:v>
                </c:pt>
                <c:pt idx="19">
                  <c:v>1.9747353096256901</c:v>
                </c:pt>
                <c:pt idx="20">
                  <c:v>2.2296292064373202</c:v>
                </c:pt>
                <c:pt idx="21">
                  <c:v>2.5174430663930698</c:v>
                </c:pt>
                <c:pt idx="22">
                  <c:v>2.8424234471900398</c:v>
                </c:pt>
                <c:pt idx="23">
                  <c:v>3.2093666587413399</c:v>
                </c:pt>
                <c:pt idx="24">
                  <c:v>3.6236890517598699</c:v>
                </c:pt>
                <c:pt idx="25">
                  <c:v>4.0915067346855301</c:v>
                </c:pt>
                <c:pt idx="26">
                  <c:v>4.6197257407139602</c:v>
                </c:pt>
                <c:pt idx="27">
                  <c:v>5.2161439134174499</c:v>
                </c:pt>
                <c:pt idx="28">
                  <c:v>5.8895659872710304</c:v>
                </c:pt>
                <c:pt idx="29">
                  <c:v>6.6499335486878799</c:v>
                </c:pt>
                <c:pt idx="30">
                  <c:v>7.5084717893883299</c:v>
                </c:pt>
                <c:pt idx="31">
                  <c:v>8.4778552149818793</c:v>
                </c:pt>
                <c:pt idx="32">
                  <c:v>9.5723947530824205</c:v>
                </c:pt>
                <c:pt idx="33">
                  <c:v>10.808249022056399</c:v>
                </c:pt>
                <c:pt idx="34">
                  <c:v>12.2036628786636</c:v>
                </c:pt>
                <c:pt idx="35">
                  <c:v>13.7792367658435</c:v>
                </c:pt>
                <c:pt idx="36">
                  <c:v>15.558230836772299</c:v>
                </c:pt>
                <c:pt idx="37">
                  <c:v>17.566908344812301</c:v>
                </c:pt>
                <c:pt idx="38">
                  <c:v>19.834923368731801</c:v>
                </c:pt>
                <c:pt idx="39">
                  <c:v>22.395758597132801</c:v>
                </c:pt>
                <c:pt idx="40">
                  <c:v>25.287219635080199</c:v>
                </c:pt>
                <c:pt idx="41">
                  <c:v>28.551993130389299</c:v>
                </c:pt>
                <c:pt idx="42">
                  <c:v>32.238276959207397</c:v>
                </c:pt>
                <c:pt idx="43">
                  <c:v>36.400491774362102</c:v>
                </c:pt>
                <c:pt idx="44">
                  <c:v>41.100084421114403</c:v>
                </c:pt>
                <c:pt idx="45">
                  <c:v>46.406435081201302</c:v>
                </c:pt>
                <c:pt idx="46">
                  <c:v>52.397881537421299</c:v>
                </c:pt>
                <c:pt idx="47">
                  <c:v>59.162875680071899</c:v>
                </c:pt>
                <c:pt idx="48">
                  <c:v>66.801289328830507</c:v>
                </c:pt>
                <c:pt idx="49">
                  <c:v>75.425888648071705</c:v>
                </c:pt>
                <c:pt idx="50">
                  <c:v>85.1639989225541</c:v>
                </c:pt>
                <c:pt idx="51">
                  <c:v>96.159384270679894</c:v>
                </c:pt>
                <c:pt idx="52">
                  <c:v>108.574370045769</c:v>
                </c:pt>
                <c:pt idx="53">
                  <c:v>122.59223925854999</c:v>
                </c:pt>
                <c:pt idx="54">
                  <c:v>138.41993839943001</c:v>
                </c:pt>
                <c:pt idx="55">
                  <c:v>156.291132606975</c:v>
                </c:pt>
                <c:pt idx="56">
                  <c:v>176.46965528625699</c:v>
                </c:pt>
                <c:pt idx="57">
                  <c:v>199.25340310417201</c:v>
                </c:pt>
                <c:pt idx="58">
                  <c:v>224.978733863966</c:v>
                </c:pt>
                <c:pt idx="59">
                  <c:v>254.02543218517201</c:v>
                </c:pt>
                <c:pt idx="60">
                  <c:v>286.82231629779699</c:v>
                </c:pt>
                <c:pt idx="61">
                  <c:v>323.85356872462302</c:v>
                </c:pt>
                <c:pt idx="62">
                  <c:v>365.66588431172801</c:v>
                </c:pt>
                <c:pt idx="63">
                  <c:v>412.87654113482301</c:v>
                </c:pt>
                <c:pt idx="64">
                  <c:v>466.18251343279701</c:v>
                </c:pt>
                <c:pt idx="65">
                  <c:v>526.37076110343401</c:v>
                </c:pt>
                <c:pt idx="66">
                  <c:v>594.32984766669904</c:v>
                </c:pt>
                <c:pt idx="67">
                  <c:v>671.06305821247702</c:v>
                </c:pt>
                <c:pt idx="68">
                  <c:v>757.70321099451905</c:v>
                </c:pt>
                <c:pt idx="69">
                  <c:v>855.52938133541102</c:v>
                </c:pt>
                <c:pt idx="70">
                  <c:v>965.98578474029205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CEF-4EC4-A3A4-6176E34C3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 </a:t>
                </a:r>
              </a:p>
            </c:rich>
          </c:tx>
          <c:layout>
            <c:manualLayout>
              <c:xMode val="edge"/>
              <c:yMode val="edge"/>
              <c:x val="1.1011371700854991E-2"/>
              <c:y val="0.1929792272155708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67472815898014E-2"/>
          <c:y val="0.12887185094130155"/>
          <c:w val="0.27798618922634671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15</c:v>
                </c:pt>
                <c:pt idx="1">
                  <c:v>15.5</c:v>
                </c:pt>
                <c:pt idx="2">
                  <c:v>13</c:v>
                </c:pt>
                <c:pt idx="3">
                  <c:v>12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13</c:v>
                </c:pt>
                <c:pt idx="8">
                  <c:v>15</c:v>
                </c:pt>
                <c:pt idx="9">
                  <c:v>15</c:v>
                </c:pt>
                <c:pt idx="10">
                  <c:v>13</c:v>
                </c:pt>
                <c:pt idx="11">
                  <c:v>15</c:v>
                </c:pt>
                <c:pt idx="12">
                  <c:v>16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14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13.5</c:v>
                </c:pt>
                <c:pt idx="21">
                  <c:v>14</c:v>
                </c:pt>
                <c:pt idx="22">
                  <c:v>15</c:v>
                </c:pt>
                <c:pt idx="23">
                  <c:v>12</c:v>
                </c:pt>
                <c:pt idx="24">
                  <c:v>14</c:v>
                </c:pt>
                <c:pt idx="25">
                  <c:v>15</c:v>
                </c:pt>
                <c:pt idx="2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12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12</c:v>
                </c:pt>
                <c:pt idx="8">
                  <c:v>13.5</c:v>
                </c:pt>
                <c:pt idx="9">
                  <c:v>12</c:v>
                </c:pt>
                <c:pt idx="10">
                  <c:v>12.5</c:v>
                </c:pt>
                <c:pt idx="11">
                  <c:v>13</c:v>
                </c:pt>
                <c:pt idx="12">
                  <c:v>14.5</c:v>
                </c:pt>
                <c:pt idx="13">
                  <c:v>14</c:v>
                </c:pt>
                <c:pt idx="14">
                  <c:v>12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13.5</c:v>
                </c:pt>
                <c:pt idx="19">
                  <c:v>13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3">
                  <c:v>16</c:v>
                </c:pt>
                <c:pt idx="4">
                  <c:v>14.5</c:v>
                </c:pt>
                <c:pt idx="5">
                  <c:v>14</c:v>
                </c:pt>
                <c:pt idx="6">
                  <c:v>15</c:v>
                </c:pt>
                <c:pt idx="7">
                  <c:v>15.5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13</c:v>
                </c:pt>
                <c:pt idx="12">
                  <c:v>15</c:v>
                </c:pt>
                <c:pt idx="13">
                  <c:v>16</c:v>
                </c:pt>
                <c:pt idx="14">
                  <c:v>16</c:v>
                </c:pt>
                <c:pt idx="15">
                  <c:v>15</c:v>
                </c:pt>
                <c:pt idx="16">
                  <c:v>15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14.5</c:v>
                </c:pt>
                <c:pt idx="21">
                  <c:v>14</c:v>
                </c:pt>
                <c:pt idx="22">
                  <c:v>15</c:v>
                </c:pt>
                <c:pt idx="23">
                  <c:v>15</c:v>
                </c:pt>
                <c:pt idx="24">
                  <c:v>16</c:v>
                </c:pt>
                <c:pt idx="25">
                  <c:v>13</c:v>
                </c:pt>
                <c:pt idx="2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Sheet1!$E$2:$E$28</c:f>
              <c:numCache>
                <c:formatCode>General</c:formatCode>
                <c:ptCount val="27"/>
                <c:pt idx="0">
                  <c:v>12</c:v>
                </c:pt>
                <c:pt idx="1">
                  <c:v>12</c:v>
                </c:pt>
                <c:pt idx="2">
                  <c:v>12.5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15</c:v>
                </c:pt>
                <c:pt idx="2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32-4A27-9033-A8AF361E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20"/>
          <c:min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dirty="0" smtClean="0">
                    <a:solidFill>
                      <a:schemeClr val="bg2"/>
                    </a:solidFill>
                  </a:rPr>
                  <a:t>Median Age (years)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2542494688163988E-3"/>
              <c:y val="0.30509425094371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0174751593550805"/>
          <c:y val="2.9081225584731585E-2"/>
          <c:w val="0.59487954630671169"/>
          <c:h val="8.45707906087481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67883810552787"/>
          <c:y val="0.14515832989534483"/>
          <c:w val="0.77185514125349297"/>
          <c:h val="0.73001911240959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23.003790034000001</c:v>
                </c:pt>
                <c:pt idx="1">
                  <c:v>16.9921875</c:v>
                </c:pt>
                <c:pt idx="2">
                  <c:v>20.395421435999999</c:v>
                </c:pt>
                <c:pt idx="3">
                  <c:v>17.398087176000001</c:v>
                </c:pt>
                <c:pt idx="4">
                  <c:v>19.555555556000002</c:v>
                </c:pt>
                <c:pt idx="5">
                  <c:v>17.908855357</c:v>
                </c:pt>
                <c:pt idx="6">
                  <c:v>17.630853993999999</c:v>
                </c:pt>
                <c:pt idx="7">
                  <c:v>15.055139448</c:v>
                </c:pt>
                <c:pt idx="8">
                  <c:v>18.162416643</c:v>
                </c:pt>
                <c:pt idx="9">
                  <c:v>19.135802469000001</c:v>
                </c:pt>
                <c:pt idx="10">
                  <c:v>16.937031878999999</c:v>
                </c:pt>
                <c:pt idx="11">
                  <c:v>19.377162630000001</c:v>
                </c:pt>
                <c:pt idx="12">
                  <c:v>17.039230799999999</c:v>
                </c:pt>
                <c:pt idx="13">
                  <c:v>18.365472911000001</c:v>
                </c:pt>
                <c:pt idx="14">
                  <c:v>20.047445621000001</c:v>
                </c:pt>
                <c:pt idx="15">
                  <c:v>19.189439844999999</c:v>
                </c:pt>
                <c:pt idx="16">
                  <c:v>17.810322407000001</c:v>
                </c:pt>
                <c:pt idx="17">
                  <c:v>18.329628467999999</c:v>
                </c:pt>
                <c:pt idx="18">
                  <c:v>18.517804096999999</c:v>
                </c:pt>
                <c:pt idx="19">
                  <c:v>18.144060122999999</c:v>
                </c:pt>
                <c:pt idx="20">
                  <c:v>19.504546210000001</c:v>
                </c:pt>
                <c:pt idx="21">
                  <c:v>19.163204832000002</c:v>
                </c:pt>
                <c:pt idx="22">
                  <c:v>16.751055805</c:v>
                </c:pt>
                <c:pt idx="23">
                  <c:v>19.979188345000001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17.850622742999999</c:v>
                </c:pt>
                <c:pt idx="1">
                  <c:v>17.1875</c:v>
                </c:pt>
                <c:pt idx="2">
                  <c:v>18.268197508</c:v>
                </c:pt>
                <c:pt idx="3">
                  <c:v>18.81892431</c:v>
                </c:pt>
                <c:pt idx="4">
                  <c:v>19.035563912000001</c:v>
                </c:pt>
                <c:pt idx="5">
                  <c:v>19.705532421000001</c:v>
                </c:pt>
                <c:pt idx="6">
                  <c:v>18.178670360000002</c:v>
                </c:pt>
                <c:pt idx="7">
                  <c:v>18.974262535000001</c:v>
                </c:pt>
                <c:pt idx="8">
                  <c:v>19.492145188999999</c:v>
                </c:pt>
                <c:pt idx="9">
                  <c:v>19.650423606</c:v>
                </c:pt>
                <c:pt idx="10">
                  <c:v>19.909972299</c:v>
                </c:pt>
                <c:pt idx="11">
                  <c:v>17.970938303000001</c:v>
                </c:pt>
                <c:pt idx="12">
                  <c:v>18.637846365000001</c:v>
                </c:pt>
                <c:pt idx="13">
                  <c:v>19.250667209</c:v>
                </c:pt>
                <c:pt idx="14">
                  <c:v>20.650436246999998</c:v>
                </c:pt>
                <c:pt idx="15">
                  <c:v>19.373322687999998</c:v>
                </c:pt>
                <c:pt idx="16">
                  <c:v>18.376928799000002</c:v>
                </c:pt>
                <c:pt idx="17">
                  <c:v>18.549925798</c:v>
                </c:pt>
                <c:pt idx="18">
                  <c:v>19.006976222999999</c:v>
                </c:pt>
                <c:pt idx="19">
                  <c:v>18.305174539999999</c:v>
                </c:pt>
                <c:pt idx="20">
                  <c:v>19.029276252999999</c:v>
                </c:pt>
                <c:pt idx="21">
                  <c:v>19.260734072000002</c:v>
                </c:pt>
                <c:pt idx="22">
                  <c:v>19.058863214999999</c:v>
                </c:pt>
                <c:pt idx="23">
                  <c:v>19.714664226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3">
                  <c:v>18.376825152999999</c:v>
                </c:pt>
                <c:pt idx="4">
                  <c:v>15.822158934000001</c:v>
                </c:pt>
                <c:pt idx="7">
                  <c:v>19.959355494</c:v>
                </c:pt>
                <c:pt idx="8">
                  <c:v>16.847468770999999</c:v>
                </c:pt>
                <c:pt idx="9">
                  <c:v>17.777777778000001</c:v>
                </c:pt>
                <c:pt idx="10">
                  <c:v>18.914905607000001</c:v>
                </c:pt>
                <c:pt idx="11">
                  <c:v>18.424036280999999</c:v>
                </c:pt>
                <c:pt idx="12">
                  <c:v>22.186833167</c:v>
                </c:pt>
                <c:pt idx="13">
                  <c:v>17.872008966999999</c:v>
                </c:pt>
                <c:pt idx="14">
                  <c:v>20.269357236000001</c:v>
                </c:pt>
                <c:pt idx="15">
                  <c:v>23.209820873000002</c:v>
                </c:pt>
                <c:pt idx="16">
                  <c:v>18.610226524000002</c:v>
                </c:pt>
                <c:pt idx="17">
                  <c:v>19.269362776000001</c:v>
                </c:pt>
                <c:pt idx="18">
                  <c:v>18.144868631000001</c:v>
                </c:pt>
                <c:pt idx="19">
                  <c:v>18.023908925000001</c:v>
                </c:pt>
                <c:pt idx="20">
                  <c:v>26.016761034999998</c:v>
                </c:pt>
                <c:pt idx="21">
                  <c:v>18.178670360000002</c:v>
                </c:pt>
                <c:pt idx="22">
                  <c:v>16.402958356999999</c:v>
                </c:pt>
                <c:pt idx="23">
                  <c:v>19.293572251000001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Sheet1!$E$2:$E$25</c:f>
              <c:numCache>
                <c:formatCode>General</c:formatCode>
                <c:ptCount val="24"/>
                <c:pt idx="0">
                  <c:v>18.289894833000002</c:v>
                </c:pt>
                <c:pt idx="1">
                  <c:v>17.097151361000002</c:v>
                </c:pt>
                <c:pt idx="2">
                  <c:v>19.229989046</c:v>
                </c:pt>
                <c:pt idx="3">
                  <c:v>18.563412576000001</c:v>
                </c:pt>
                <c:pt idx="4">
                  <c:v>19.421189120000001</c:v>
                </c:pt>
                <c:pt idx="5">
                  <c:v>18.855355502999998</c:v>
                </c:pt>
                <c:pt idx="6">
                  <c:v>17.9893812</c:v>
                </c:pt>
                <c:pt idx="7">
                  <c:v>18.732143229999998</c:v>
                </c:pt>
                <c:pt idx="8">
                  <c:v>18.877553677000002</c:v>
                </c:pt>
                <c:pt idx="9">
                  <c:v>19.443825870000001</c:v>
                </c:pt>
                <c:pt idx="10">
                  <c:v>19.171378731000001</c:v>
                </c:pt>
                <c:pt idx="11">
                  <c:v>18.543025484000001</c:v>
                </c:pt>
                <c:pt idx="12">
                  <c:v>18.597309793000001</c:v>
                </c:pt>
                <c:pt idx="13">
                  <c:v>18.953255486</c:v>
                </c:pt>
                <c:pt idx="14">
                  <c:v>20.433552365000001</c:v>
                </c:pt>
                <c:pt idx="15">
                  <c:v>19.276316577999999</c:v>
                </c:pt>
                <c:pt idx="16">
                  <c:v>18.186630275999999</c:v>
                </c:pt>
                <c:pt idx="17">
                  <c:v>18.472526689999999</c:v>
                </c:pt>
                <c:pt idx="18">
                  <c:v>18.794474136000002</c:v>
                </c:pt>
                <c:pt idx="19">
                  <c:v>18.221952908999999</c:v>
                </c:pt>
                <c:pt idx="20">
                  <c:v>20.530818658000001</c:v>
                </c:pt>
                <c:pt idx="21">
                  <c:v>19.206624125000001</c:v>
                </c:pt>
                <c:pt idx="22">
                  <c:v>18.290036579999999</c:v>
                </c:pt>
                <c:pt idx="23">
                  <c:v>19.925129814999998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B-4E55-BE04-E838BACA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30"/>
          <c:min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dirty="0" smtClean="0">
                    <a:solidFill>
                      <a:schemeClr val="bg2"/>
                    </a:solidFill>
                  </a:rPr>
                  <a:t>Median BMI (kg/m</a:t>
                </a:r>
                <a:r>
                  <a:rPr lang="en-US" sz="105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050" dirty="0" smtClean="0">
                    <a:solidFill>
                      <a:schemeClr val="bg2"/>
                    </a:solidFill>
                  </a:rPr>
                  <a:t>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6743445374374413E-2"/>
              <c:y val="0.360743152789822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5540661129627"/>
          <c:y val="0.13179227252443776"/>
          <c:w val="0.80946804461750166"/>
          <c:h val="0.73001911240959494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DE-4FE4-BDEE-18DA65B6F137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E-4FE4-BDEE-18DA65B6F137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DE-4FE4-BDEE-18DA65B6F137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Sheet1!$B$2:$B$25</c:f>
              <c:numCache>
                <c:formatCode>General</c:formatCode>
                <c:ptCount val="24"/>
                <c:pt idx="0">
                  <c:v>103.25</c:v>
                </c:pt>
                <c:pt idx="1">
                  <c:v>108.06833333</c:v>
                </c:pt>
                <c:pt idx="2">
                  <c:v>99.227272726999999</c:v>
                </c:pt>
                <c:pt idx="3">
                  <c:v>96.76</c:v>
                </c:pt>
                <c:pt idx="4">
                  <c:v>110.93845631000001</c:v>
                </c:pt>
                <c:pt idx="5">
                  <c:v>118.00786667</c:v>
                </c:pt>
                <c:pt idx="6">
                  <c:v>109.44499999999999</c:v>
                </c:pt>
                <c:pt idx="7">
                  <c:v>103.12189825999999</c:v>
                </c:pt>
                <c:pt idx="8">
                  <c:v>104.97083333</c:v>
                </c:pt>
                <c:pt idx="9">
                  <c:v>118.71409667</c:v>
                </c:pt>
                <c:pt idx="10">
                  <c:v>100.54681667</c:v>
                </c:pt>
                <c:pt idx="11">
                  <c:v>103.13200000000001</c:v>
                </c:pt>
                <c:pt idx="12">
                  <c:v>104.64839779</c:v>
                </c:pt>
                <c:pt idx="13">
                  <c:v>123.78436000000001</c:v>
                </c:pt>
                <c:pt idx="14">
                  <c:v>134.34889999999999</c:v>
                </c:pt>
                <c:pt idx="15">
                  <c:v>123.80088000000001</c:v>
                </c:pt>
                <c:pt idx="16">
                  <c:v>132.11842412999999</c:v>
                </c:pt>
                <c:pt idx="17">
                  <c:v>121.68631999999999</c:v>
                </c:pt>
                <c:pt idx="18">
                  <c:v>129.68199999999999</c:v>
                </c:pt>
                <c:pt idx="19">
                  <c:v>151.39285659000001</c:v>
                </c:pt>
                <c:pt idx="20">
                  <c:v>137.92451396000001</c:v>
                </c:pt>
                <c:pt idx="21">
                  <c:v>136.69382221999999</c:v>
                </c:pt>
                <c:pt idx="22">
                  <c:v>127.20399999999999</c:v>
                </c:pt>
                <c:pt idx="23">
                  <c:v>137.66666667000001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DE-4FE4-BDEE-18DA65B6F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18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b="1" i="0" baseline="0" dirty="0" smtClean="0">
                    <a:effectLst/>
                  </a:rPr>
                  <a:t>Median eGFR (mL/min/1.73m²)</a:t>
                </a:r>
                <a:endParaRPr lang="en-US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07993012349874E-2"/>
              <c:y val="0.256487905296747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5838420642359"/>
          <c:y val="0.15843158977021787"/>
          <c:w val="0.84611274119099966"/>
          <c:h val="0.70436241107815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 (N=441)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93.177999999999997</c:v>
                </c:pt>
                <c:pt idx="2">
                  <c:v>89.977000000000004</c:v>
                </c:pt>
                <c:pt idx="3">
                  <c:v>88.144000000000005</c:v>
                </c:pt>
                <c:pt idx="4">
                  <c:v>86.995999999999995</c:v>
                </c:pt>
                <c:pt idx="5">
                  <c:v>85.388999999999996</c:v>
                </c:pt>
                <c:pt idx="6">
                  <c:v>84.471000000000004</c:v>
                </c:pt>
                <c:pt idx="7">
                  <c:v>84.012</c:v>
                </c:pt>
                <c:pt idx="8">
                  <c:v>83.322999999999993</c:v>
                </c:pt>
                <c:pt idx="9">
                  <c:v>83.093000000000004</c:v>
                </c:pt>
                <c:pt idx="10">
                  <c:v>80.787999999999997</c:v>
                </c:pt>
                <c:pt idx="11">
                  <c:v>79.397000000000006</c:v>
                </c:pt>
                <c:pt idx="12">
                  <c:v>78.932000000000002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 (N=663)</c:v>
                </c:pt>
              </c:strCache>
            </c:strRef>
          </c:tx>
          <c:spPr>
            <a:ln w="28575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93.194999999999993</c:v>
                </c:pt>
                <c:pt idx="2">
                  <c:v>91.825999999999993</c:v>
                </c:pt>
                <c:pt idx="3">
                  <c:v>91.215000000000003</c:v>
                </c:pt>
                <c:pt idx="4">
                  <c:v>90.602999999999994</c:v>
                </c:pt>
                <c:pt idx="5">
                  <c:v>90.144000000000005</c:v>
                </c:pt>
                <c:pt idx="6">
                  <c:v>89.07</c:v>
                </c:pt>
                <c:pt idx="7">
                  <c:v>88.61</c:v>
                </c:pt>
                <c:pt idx="8">
                  <c:v>87.994</c:v>
                </c:pt>
                <c:pt idx="9">
                  <c:v>87.378</c:v>
                </c:pt>
                <c:pt idx="10">
                  <c:v>86.453000000000003</c:v>
                </c:pt>
                <c:pt idx="11">
                  <c:v>85.528999999999996</c:v>
                </c:pt>
                <c:pt idx="12">
                  <c:v>84.603999999999999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 (N=577)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95.974999999999994</c:v>
                </c:pt>
                <c:pt idx="2">
                  <c:v>94.162000000000006</c:v>
                </c:pt>
                <c:pt idx="3">
                  <c:v>92.492000000000004</c:v>
                </c:pt>
                <c:pt idx="4">
                  <c:v>92.119</c:v>
                </c:pt>
                <c:pt idx="5">
                  <c:v>91.174999999999997</c:v>
                </c:pt>
                <c:pt idx="6">
                  <c:v>90.225999999999999</c:v>
                </c:pt>
                <c:pt idx="7">
                  <c:v>89.843000000000004</c:v>
                </c:pt>
                <c:pt idx="8">
                  <c:v>89.459000000000003</c:v>
                </c:pt>
                <c:pt idx="9">
                  <c:v>88.49</c:v>
                </c:pt>
                <c:pt idx="10">
                  <c:v>87.322999999999993</c:v>
                </c:pt>
                <c:pt idx="11">
                  <c:v>86.54</c:v>
                </c:pt>
                <c:pt idx="12">
                  <c:v>85.944999999999993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1113652089373139"/>
          <c:y val="5.411799328222474E-2"/>
          <c:w val="0.66146777259071765"/>
          <c:h val="8.730896737972972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89.608999999999995</c:v>
                </c:pt>
                <c:pt idx="2">
                  <c:v>86.808000000000007</c:v>
                </c:pt>
                <c:pt idx="3">
                  <c:v>85.397000000000006</c:v>
                </c:pt>
                <c:pt idx="4">
                  <c:v>85.397000000000006</c:v>
                </c:pt>
                <c:pt idx="5">
                  <c:v>82.573999999999998</c:v>
                </c:pt>
                <c:pt idx="6">
                  <c:v>82.573999999999998</c:v>
                </c:pt>
                <c:pt idx="7">
                  <c:v>81.867999999999995</c:v>
                </c:pt>
                <c:pt idx="8">
                  <c:v>80.456000000000003</c:v>
                </c:pt>
                <c:pt idx="9">
                  <c:v>79.745000000000005</c:v>
                </c:pt>
                <c:pt idx="10">
                  <c:v>76.896000000000001</c:v>
                </c:pt>
                <c:pt idx="11">
                  <c:v>75.471999999999994</c:v>
                </c:pt>
                <c:pt idx="12">
                  <c:v>75.471999999999994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31750">
              <a:solidFill>
                <a:srgbClr val="A7722D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90.744</c:v>
                </c:pt>
                <c:pt idx="2">
                  <c:v>88.581999999999994</c:v>
                </c:pt>
                <c:pt idx="3">
                  <c:v>87.498000000000005</c:v>
                </c:pt>
                <c:pt idx="4">
                  <c:v>87.135000000000005</c:v>
                </c:pt>
                <c:pt idx="5">
                  <c:v>86.771000000000001</c:v>
                </c:pt>
                <c:pt idx="6">
                  <c:v>85.682000000000002</c:v>
                </c:pt>
                <c:pt idx="7">
                  <c:v>85.317999999999998</c:v>
                </c:pt>
                <c:pt idx="8">
                  <c:v>84.224000000000004</c:v>
                </c:pt>
                <c:pt idx="9">
                  <c:v>84.224000000000004</c:v>
                </c:pt>
                <c:pt idx="10">
                  <c:v>83.858999999999995</c:v>
                </c:pt>
                <c:pt idx="11">
                  <c:v>83.13</c:v>
                </c:pt>
                <c:pt idx="12">
                  <c:v>82.400999999999996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31750">
              <a:solidFill>
                <a:srgbClr val="36C175">
                  <a:alpha val="99000"/>
                </a:srgb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95.712000000000003</c:v>
                </c:pt>
                <c:pt idx="2">
                  <c:v>94.474999999999994</c:v>
                </c:pt>
                <c:pt idx="3">
                  <c:v>93.203999999999994</c:v>
                </c:pt>
                <c:pt idx="4">
                  <c:v>93.203999999999994</c:v>
                </c:pt>
                <c:pt idx="5">
                  <c:v>92.328999999999994</c:v>
                </c:pt>
                <c:pt idx="6">
                  <c:v>91.01</c:v>
                </c:pt>
                <c:pt idx="7">
                  <c:v>90.113</c:v>
                </c:pt>
                <c:pt idx="8">
                  <c:v>89.662999999999997</c:v>
                </c:pt>
                <c:pt idx="9">
                  <c:v>88.753</c:v>
                </c:pt>
                <c:pt idx="10">
                  <c:v>88.295000000000002</c:v>
                </c:pt>
                <c:pt idx="11">
                  <c:v>88.295000000000002</c:v>
                </c:pt>
                <c:pt idx="12">
                  <c:v>87.822999999999993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8256597564764935"/>
          <c:y val="2.8848944485847402E-2"/>
          <c:w val="0.60411756494609858"/>
          <c:h val="6.955356371191291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Sheet1!#REF!</c:f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94.766999999999996</c:v>
                </c:pt>
                <c:pt idx="2">
                  <c:v>91.396000000000001</c:v>
                </c:pt>
                <c:pt idx="3">
                  <c:v>89.893000000000001</c:v>
                </c:pt>
                <c:pt idx="4">
                  <c:v>88.013000000000005</c:v>
                </c:pt>
                <c:pt idx="5">
                  <c:v>87.637</c:v>
                </c:pt>
                <c:pt idx="6">
                  <c:v>86.507999999999996</c:v>
                </c:pt>
                <c:pt idx="7">
                  <c:v>86.132000000000005</c:v>
                </c:pt>
                <c:pt idx="8">
                  <c:v>85.756</c:v>
                </c:pt>
                <c:pt idx="9">
                  <c:v>85.756</c:v>
                </c:pt>
                <c:pt idx="10">
                  <c:v>83.492000000000004</c:v>
                </c:pt>
                <c:pt idx="11">
                  <c:v>81.971000000000004</c:v>
                </c:pt>
                <c:pt idx="12">
                  <c:v>81.207999999999998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A7722D"/>
              </a:solidFill>
            </a:ln>
          </c:spPr>
          <c:marker>
            <c:symbol val="none"/>
          </c:marker>
          <c:xVal>
            <c:numRef>
              <c:f>Sheet1!#REF!</c:f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95.775000000000006</c:v>
                </c:pt>
                <c:pt idx="2">
                  <c:v>95.171000000000006</c:v>
                </c:pt>
                <c:pt idx="3">
                  <c:v>94.866</c:v>
                </c:pt>
                <c:pt idx="4">
                  <c:v>93.953999999999994</c:v>
                </c:pt>
                <c:pt idx="5">
                  <c:v>93.346000000000004</c:v>
                </c:pt>
                <c:pt idx="6">
                  <c:v>92.126999999999995</c:v>
                </c:pt>
                <c:pt idx="7">
                  <c:v>91.516999999999996</c:v>
                </c:pt>
                <c:pt idx="8">
                  <c:v>91.21</c:v>
                </c:pt>
                <c:pt idx="9">
                  <c:v>89.980999999999995</c:v>
                </c:pt>
                <c:pt idx="10">
                  <c:v>88.445999999999998</c:v>
                </c:pt>
                <c:pt idx="11">
                  <c:v>87.524000000000001</c:v>
                </c:pt>
                <c:pt idx="12">
                  <c:v>86.296000000000006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36C175"/>
              </a:solidFill>
            </a:ln>
          </c:spPr>
          <c:marker>
            <c:symbol val="none"/>
          </c:marker>
          <c:xVal>
            <c:numRef>
              <c:f>Sheet1!#REF!</c:f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96.819000000000003</c:v>
                </c:pt>
                <c:pt idx="2">
                  <c:v>95.224999999999994</c:v>
                </c:pt>
                <c:pt idx="3">
                  <c:v>93.233000000000004</c:v>
                </c:pt>
                <c:pt idx="4">
                  <c:v>92.436000000000007</c:v>
                </c:pt>
                <c:pt idx="5">
                  <c:v>91.236000000000004</c:v>
                </c:pt>
                <c:pt idx="6">
                  <c:v>90.432000000000002</c:v>
                </c:pt>
                <c:pt idx="7">
                  <c:v>90.432000000000002</c:v>
                </c:pt>
                <c:pt idx="8">
                  <c:v>90.028000000000006</c:v>
                </c:pt>
                <c:pt idx="9">
                  <c:v>89.216999999999999</c:v>
                </c:pt>
                <c:pt idx="10">
                  <c:v>87.594999999999999</c:v>
                </c:pt>
                <c:pt idx="11">
                  <c:v>86.378</c:v>
                </c:pt>
                <c:pt idx="12">
                  <c:v>85.563000000000002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0.05578</cdr:x>
      <cdr:y>0.48813</cdr:y>
    </cdr:from>
    <cdr:to>
      <cdr:x>0.33378</cdr:x>
      <cdr:y>0.55941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89747" y="2739802"/>
          <a:ext cx="3437370" cy="4000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2000-2005 vs. 2012-2017 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0.18005</cdr:x>
      <cdr:y>0.44568</cdr:y>
    </cdr:from>
    <cdr:to>
      <cdr:x>0.44356</cdr:x>
      <cdr:y>0.49229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143000" y="2501544"/>
          <a:ext cx="167283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2"/>
              </a:solidFill>
            </a:rPr>
            <a:t>p</a:t>
          </a:r>
          <a:r>
            <a:rPr lang="en-US" sz="1100" b="1" dirty="0" smtClean="0">
              <a:solidFill>
                <a:schemeClr val="bg2"/>
              </a:solidFill>
            </a:rPr>
            <a:t> = 0.0001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0.12826</cdr:x>
      <cdr:y>0.44859</cdr:y>
    </cdr:from>
    <cdr:to>
      <cdr:x>0.89134</cdr:x>
      <cdr:y>0.55141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96624" y="2517887"/>
          <a:ext cx="4739319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The following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0.05: </a:t>
          </a:r>
        </a:p>
        <a:p xmlns:a="http://schemas.openxmlformats.org/drawingml/2006/main">
          <a:r>
            <a:rPr lang="en-US" sz="1050" b="1" dirty="0">
              <a:solidFill>
                <a:schemeClr val="bg2"/>
              </a:solidFill>
            </a:rPr>
            <a:t> </a:t>
          </a:r>
          <a:r>
            <a:rPr lang="en-US" sz="1050" b="1" dirty="0" smtClean="0">
              <a:solidFill>
                <a:schemeClr val="bg2"/>
              </a:solidFill>
            </a:rPr>
            <a:t>    - Retransplant vs. CF </a:t>
          </a:r>
        </a:p>
        <a:p xmlns:a="http://schemas.openxmlformats.org/drawingml/2006/main">
          <a:r>
            <a:rPr lang="en-US" sz="1050" b="1" dirty="0">
              <a:solidFill>
                <a:schemeClr val="bg2"/>
              </a:solidFill>
            </a:rPr>
            <a:t> </a:t>
          </a:r>
          <a:r>
            <a:rPr lang="en-US" sz="1050" b="1" dirty="0" smtClean="0">
              <a:solidFill>
                <a:schemeClr val="bg2"/>
              </a:solidFill>
            </a:rPr>
            <a:t>    - Retransplant vs. Other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0.82261</cdr:x>
      <cdr:y>0.86223</cdr:y>
    </cdr:from>
    <cdr:to>
      <cdr:x>0.88381</cdr:x>
      <cdr:y>0.93038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87000" y="4892288"/>
          <a:ext cx="765322" cy="38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Other*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0.05784</cdr:x>
      <cdr:y>0.58388</cdr:y>
    </cdr:from>
    <cdr:to>
      <cdr:x>0.33421</cdr:x>
      <cdr:y>0.62727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23305" y="3312937"/>
          <a:ext cx="345608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0.16768</cdr:x>
      <cdr:y>0.02921</cdr:y>
    </cdr:from>
    <cdr:to>
      <cdr:x>0.32419</cdr:x>
      <cdr:y>0.09593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96826" y="165748"/>
          <a:ext cx="1957254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0.1191</cdr:x>
      <cdr:y>0.59995</cdr:y>
    </cdr:from>
    <cdr:to>
      <cdr:x>0.92244</cdr:x>
      <cdr:y>0.65265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7113" y="2803365"/>
          <a:ext cx="3487974" cy="2462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0.13994</cdr:x>
      <cdr:y>0.60285</cdr:y>
    </cdr:from>
    <cdr:to>
      <cdr:x>0.97624</cdr:x>
      <cdr:y>0.6572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01414" y="2756239"/>
          <a:ext cx="3594149" cy="2484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p = 0.193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0.05691</cdr:x>
      <cdr:y>0.60094</cdr:y>
    </cdr:from>
    <cdr:to>
      <cdr:x>0.36206</cdr:x>
      <cdr:y>0.64705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11668" y="3409740"/>
          <a:ext cx="3815982" cy="2616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0.05179</cdr:x>
      <cdr:y>0.60645</cdr:y>
    </cdr:from>
    <cdr:to>
      <cdr:x>0.35074</cdr:x>
      <cdr:y>0.6512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47648" y="3440999"/>
          <a:ext cx="373850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 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0.19433</cdr:x>
      <cdr:y>0.55298</cdr:y>
    </cdr:from>
    <cdr:to>
      <cdr:x>0.47486</cdr:x>
      <cdr:y>0.59773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268206" y="3137613"/>
          <a:ext cx="1830744" cy="2539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2"/>
              </a:solidFill>
            </a:rPr>
            <a:t>p</a:t>
          </a:r>
          <a:r>
            <a:rPr lang="en-US" sz="1050" b="1" dirty="0" smtClean="0">
              <a:solidFill>
                <a:schemeClr val="bg2"/>
              </a:solidFill>
            </a:rPr>
            <a:t> = 0.2021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0.20322</cdr:x>
      <cdr:y>0.54316</cdr:y>
    </cdr:from>
    <cdr:to>
      <cdr:x>0.92611</cdr:x>
      <cdr:y>0.58791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285274" y="3081867"/>
          <a:ext cx="4571989" cy="253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0.38673</cdr:x>
      <cdr:y>0.13778</cdr:y>
    </cdr:from>
    <cdr:to>
      <cdr:x>0.61327</cdr:x>
      <cdr:y>0.20286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50164" y="716756"/>
          <a:ext cx="213831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0.0185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0.10367</cdr:x>
      <cdr:y>0.50583</cdr:y>
    </cdr:from>
    <cdr:to>
      <cdr:x>0.82767</cdr:x>
      <cdr:y>0.56234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8592" y="2204201"/>
          <a:ext cx="3621526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0.08921</cdr:x>
      <cdr:y>0.46125</cdr:y>
    </cdr:from>
    <cdr:to>
      <cdr:x>0.73554</cdr:x>
      <cdr:y>0.50922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4681" y="2367365"/>
          <a:ext cx="3439062" cy="2462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0.05578</cdr:x>
      <cdr:y>0.5</cdr:y>
    </cdr:from>
    <cdr:to>
      <cdr:x>0.33378</cdr:x>
      <cdr:y>0.54387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89747" y="2806428"/>
          <a:ext cx="3437370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0.14791</cdr:x>
      <cdr:y>0.03636</cdr:y>
    </cdr:from>
    <cdr:to>
      <cdr:x>0.29788</cdr:x>
      <cdr:y>0.10381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28800" y="204061"/>
          <a:ext cx="1854329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Recipient Age:</a:t>
          </a:r>
          <a:endParaRPr lang="en-US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0.10469</cdr:x>
      <cdr:y>0.51657</cdr:y>
    </cdr:from>
    <cdr:to>
      <cdr:x>0.82869</cdr:x>
      <cdr:y>0.57307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23672" y="2251012"/>
          <a:ext cx="362152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</a:t>
          </a:r>
          <a:r>
            <a:rPr lang="en-US" sz="1000" b="1" dirty="0" smtClean="0">
              <a:solidFill>
                <a:schemeClr val="bg2"/>
              </a:solidFill>
            </a:rPr>
            <a:t>p </a:t>
          </a:r>
          <a:r>
            <a:rPr lang="en-US" sz="1000" b="1" dirty="0">
              <a:solidFill>
                <a:schemeClr val="bg2"/>
              </a:solidFill>
            </a:rPr>
            <a:t>&lt; 0.05 </a:t>
          </a:r>
          <a:r>
            <a:rPr lang="en-US" sz="1000" b="1" dirty="0" smtClean="0">
              <a:solidFill>
                <a:schemeClr val="bg2"/>
              </a:solidFill>
            </a:rPr>
            <a:t>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0.10058</cdr:x>
      <cdr:y>0.47601</cdr:y>
    </cdr:from>
    <cdr:to>
      <cdr:x>0.73554</cdr:x>
      <cdr:y>0.52398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35180" y="2443170"/>
          <a:ext cx="3378563" cy="2462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p = 0.959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0.13915</cdr:x>
      <cdr:y>0.85561</cdr:y>
    </cdr:from>
    <cdr:to>
      <cdr:x>0.32604</cdr:x>
      <cdr:y>0.9245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0568" y="4802421"/>
          <a:ext cx="2310827" cy="386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Age 0-5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0.05806</cdr:x>
      <cdr:y>0.5</cdr:y>
    </cdr:from>
    <cdr:to>
      <cdr:x>0.34813</cdr:x>
      <cdr:y>0.54387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17840" y="2806428"/>
          <a:ext cx="3586611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0.15201</cdr:x>
      <cdr:y>0.04541</cdr:y>
    </cdr:from>
    <cdr:to>
      <cdr:x>0.30198</cdr:x>
      <cdr:y>0.11286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79600" y="254861"/>
          <a:ext cx="1854329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0.10481</cdr:x>
      <cdr:y>0.51663</cdr:y>
    </cdr:from>
    <cdr:to>
      <cdr:x>0.81495</cdr:x>
      <cdr:y>0.57313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24253" y="2251262"/>
          <a:ext cx="3552197" cy="246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0.07286</cdr:x>
      <cdr:y>0.46355</cdr:y>
    </cdr:from>
    <cdr:to>
      <cdr:x>0.79802</cdr:x>
      <cdr:y>0.54151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74451" y="2379211"/>
          <a:ext cx="3726634" cy="400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</a:t>
          </a:r>
          <a:r>
            <a:rPr lang="en-US" sz="1000" b="1" dirty="0" smtClean="0">
              <a:solidFill>
                <a:schemeClr val="bg2"/>
              </a:solidFill>
            </a:rPr>
            <a:t>were significant </a:t>
          </a:r>
          <a:r>
            <a:rPr lang="en-US" sz="1000" b="1" dirty="0">
              <a:solidFill>
                <a:schemeClr val="bg2"/>
              </a:solidFill>
            </a:rPr>
            <a:t>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en-US" sz="1000" b="1" dirty="0">
              <a:solidFill>
                <a:schemeClr val="bg2"/>
              </a:solidFill>
            </a:rPr>
            <a:t>2006-2011 vs. 2012-2017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8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67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US" sz="1267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There</a:t>
            </a:r>
            <a:r>
              <a:rPr lang="en-US" sz="1267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no</a:t>
            </a:r>
            <a:r>
              <a:rPr lang="en-US" sz="1267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transplants in recipients 0-5 years in “Other” location.</a:t>
            </a:r>
            <a:endParaRPr lang="en-US" sz="126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07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08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05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9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9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15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There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72 txs in recipients 11-17 years and no </a:t>
            </a:r>
            <a:r>
              <a:rPr lang="en-US" sz="1200" dirty="0" smtClean="0">
                <a:solidFill>
                  <a:schemeClr val="bg2"/>
                </a:solidFill>
              </a:rPr>
              <a:t>transplants in recipients &lt;11 years in “Other” location.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97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18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71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63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1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63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r>
              <a:rPr lang="en-US" baseline="0" dirty="0" smtClean="0"/>
              <a:t> of the interaction terms (era * recipient age, era * diagnosis, era * GFR) were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1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relatively small number of transplants and number of deaths, only select risk factors were considered for 5-year model (</a:t>
            </a:r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recipient age, diagnosis category, hospitalized, recipient GFR, donor age, Tx volume, and tx era)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 interaction terms could be considered in 5-year conditional mortality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66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10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89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Due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relatively small number of transplants and number with BOS, select risk factors were considered (</a:t>
            </a:r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recipient age, diagnosis category, hospitalized, recipient GFR, donor age, Tx volume, and tx era)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 interaction terms could be considered in 5-year conditional BOS model.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92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5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7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6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93624"/>
            <a:ext cx="8961120" cy="1869440"/>
          </a:xfrm>
        </p:spPr>
        <p:txBody>
          <a:bodyPr/>
          <a:lstStyle/>
          <a:p>
            <a:r>
              <a:rPr lang="en-US" sz="3400" dirty="0" smtClean="0">
                <a:solidFill>
                  <a:srgbClr val="0070C0"/>
                </a:solidFill>
              </a:rPr>
              <a:t>Pediatric Recipients</a:t>
            </a:r>
            <a:endParaRPr lang="en-US" sz="34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1905000"/>
            <a:ext cx="11049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400" kern="0" dirty="0" smtClean="0">
                <a:solidFill>
                  <a:srgbClr val="002060"/>
                </a:solidFill>
              </a:rPr>
              <a:t>FOCUS THEME: 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3400" kern="0" dirty="0" smtClean="0">
                <a:solidFill>
                  <a:srgbClr val="002060"/>
                </a:solidFill>
              </a:rPr>
              <a:t>TRENDS IN RECIPIENT CHARACTERISTICS AND  IMPACT ON OUTCOMES</a:t>
            </a:r>
          </a:p>
          <a:p>
            <a:pPr defTabSz="914400"/>
            <a:r>
              <a:rPr lang="en-US" sz="3400" kern="0" dirty="0" smtClean="0">
                <a:solidFill>
                  <a:srgbClr val="002060"/>
                </a:solidFill>
              </a:rPr>
              <a:t/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3400" kern="0" dirty="0" smtClean="0">
                <a:solidFill>
                  <a:srgbClr val="002060"/>
                </a:solidFill>
              </a:rPr>
              <a:t>  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3400" kern="0" dirty="0" smtClean="0">
                <a:solidFill>
                  <a:srgbClr val="002060"/>
                </a:solidFill>
              </a:rPr>
              <a:t>LUNG TRANSPLANTATION 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endParaRPr lang="en-US" sz="3400" kern="0" dirty="0">
              <a:solidFill>
                <a:srgbClr val="002060"/>
              </a:solidFill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904821" y="698690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347" dirty="0" smtClean="0">
                <a:solidFill>
                  <a:srgbClr val="002060"/>
                </a:solidFill>
              </a:rPr>
              <a:t>Pediatric Lung </a:t>
            </a:r>
            <a:r>
              <a:rPr lang="en-US" sz="3347" dirty="0">
                <a:solidFill>
                  <a:srgbClr val="002060"/>
                </a:solidFill>
              </a:rPr>
              <a:t>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846419"/>
              </p:ext>
            </p:extLst>
          </p:nvPr>
        </p:nvGraphicFramePr>
        <p:xfrm>
          <a:off x="0" y="1764613"/>
          <a:ext cx="12801600" cy="463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457613" y="837673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Age by 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760206" y="712317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63356"/>
              </p:ext>
            </p:extLst>
          </p:nvPr>
        </p:nvGraphicFramePr>
        <p:xfrm>
          <a:off x="4131334" y="1667737"/>
          <a:ext cx="4538932" cy="47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-588875" y="116785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400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00461" y="1152421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400" kern="0" dirty="0">
                <a:solidFill>
                  <a:srgbClr val="002060"/>
                </a:solidFill>
              </a:rPr>
              <a:t>(Transplants: Jan </a:t>
            </a:r>
            <a:r>
              <a:rPr lang="en-US" sz="1400" kern="0" dirty="0" smtClean="0">
                <a:solidFill>
                  <a:srgbClr val="002060"/>
                </a:solidFill>
              </a:rPr>
              <a:t>1992 </a:t>
            </a:r>
            <a:r>
              <a:rPr lang="en-US" sz="14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934230" y="712316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GFR* by Location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7904901" y="1152297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400" kern="0" dirty="0">
                <a:solidFill>
                  <a:srgbClr val="002060"/>
                </a:solidFill>
              </a:rPr>
              <a:t>(Transplants: Jan </a:t>
            </a:r>
            <a:r>
              <a:rPr lang="en-US" sz="1400" kern="0" dirty="0" smtClean="0">
                <a:solidFill>
                  <a:srgbClr val="002060"/>
                </a:solidFill>
              </a:rPr>
              <a:t>1994 </a:t>
            </a:r>
            <a:r>
              <a:rPr lang="en-US" sz="1400" kern="0" dirty="0">
                <a:solidFill>
                  <a:srgbClr val="002060"/>
                </a:solidFill>
              </a:rPr>
              <a:t>– Jun 2018)</a:t>
            </a:r>
          </a:p>
        </p:txBody>
      </p:sp>
      <p:graphicFrame>
        <p:nvGraphicFramePr>
          <p:cNvPr id="2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850626"/>
              </p:ext>
            </p:extLst>
          </p:nvPr>
        </p:nvGraphicFramePr>
        <p:xfrm>
          <a:off x="8463661" y="1764489"/>
          <a:ext cx="4337939" cy="47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logo_citation"/>
          <p:cNvSpPr txBox="1"/>
          <p:nvPr/>
        </p:nvSpPr>
        <p:spPr>
          <a:xfrm>
            <a:off x="2848316" y="697265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90706" y="6345672"/>
            <a:ext cx="35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1688657"/>
            <a:ext cx="1158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3158682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Survival Within 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903847" y="696044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28800" y="-145556"/>
            <a:ext cx="9725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Era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58862"/>
              </p:ext>
            </p:extLst>
          </p:nvPr>
        </p:nvGraphicFramePr>
        <p:xfrm>
          <a:off x="622300" y="1149844"/>
          <a:ext cx="11417300" cy="54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057400" y="47244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</a:t>
            </a:r>
            <a:r>
              <a:rPr lang="en-US" sz="1400" b="1" dirty="0">
                <a:solidFill>
                  <a:schemeClr val="bg2"/>
                </a:solidFill>
              </a:rPr>
              <a:t>except </a:t>
            </a:r>
            <a:r>
              <a:rPr lang="en-US" sz="1400" b="1" dirty="0" smtClean="0">
                <a:solidFill>
                  <a:schemeClr val="bg2"/>
                </a:solidFill>
              </a:rPr>
              <a:t>2000-2005 vs</a:t>
            </a:r>
            <a:r>
              <a:rPr lang="en-US" sz="1400" b="1" dirty="0">
                <a:solidFill>
                  <a:schemeClr val="bg2"/>
                </a:solidFill>
              </a:rPr>
              <a:t>. </a:t>
            </a:r>
            <a:r>
              <a:rPr lang="en-US" sz="1400" b="1" dirty="0" smtClean="0">
                <a:solidFill>
                  <a:schemeClr val="bg2"/>
                </a:solidFill>
              </a:rPr>
              <a:t>2012-2017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801586" y="84875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79789" y="700123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511538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Location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832" y="6535142"/>
            <a:ext cx="4795606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3809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35246"/>
              </p:ext>
            </p:extLst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676400" y="1522138"/>
            <a:ext cx="1957254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logo_citation"/>
          <p:cNvSpPr txBox="1"/>
          <p:nvPr/>
        </p:nvSpPr>
        <p:spPr>
          <a:xfrm>
            <a:off x="2931372" y="698032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2712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Location and Recipient Age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558" y="65248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203876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800" kern="0" dirty="0">
                <a:solidFill>
                  <a:srgbClr val="002060"/>
                </a:solidFill>
                <a:latin typeface="Arial"/>
              </a:rPr>
              <a:t>(</a:t>
            </a:r>
            <a:r>
              <a:rPr lang="en-US" sz="2600" kern="0" dirty="0">
                <a:solidFill>
                  <a:srgbClr val="002060"/>
                </a:solidFill>
                <a:latin typeface="Arial"/>
              </a:rPr>
              <a:t>Transplants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82817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09728"/>
              </p:ext>
            </p:extLst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31679" y="6974647"/>
            <a:ext cx="2156758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6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</a:rPr>
              <a:t>Recipient Age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284" y="65248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552855"/>
              </p:ext>
            </p:extLst>
          </p:nvPr>
        </p:nvGraphicFramePr>
        <p:xfrm>
          <a:off x="0" y="1335778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54030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6050671" y="6127350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Age 6-10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748912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743391" y="6127349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Age 11-17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33387" y="697148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35978" y="-19370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Months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342" y="650692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1905"/>
              </p:ext>
            </p:extLst>
          </p:nvPr>
        </p:nvGraphicFramePr>
        <p:xfrm>
          <a:off x="6438275" y="1455583"/>
          <a:ext cx="6348289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6172200" y="1040419"/>
            <a:ext cx="7125891" cy="4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By Recipient GFR*</a:t>
            </a:r>
          </a:p>
          <a:p>
            <a:pPr defTabSz="900113"/>
            <a:r>
              <a:rPr lang="en-US" sz="2000" kern="0" dirty="0" smtClean="0">
                <a:solidFill>
                  <a:srgbClr val="002060"/>
                </a:solidFill>
                <a:latin typeface="Arial"/>
              </a:rPr>
              <a:t>(Transplants</a:t>
            </a:r>
            <a:r>
              <a:rPr lang="en-US" sz="2000" kern="0" dirty="0">
                <a:solidFill>
                  <a:srgbClr val="002060"/>
                </a:solidFill>
                <a:latin typeface="Arial"/>
              </a:rPr>
              <a:t>: Jan 2000 - Jun 2017)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206637" y="1173779"/>
            <a:ext cx="7125891" cy="4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By Recipient Diagnosis</a:t>
            </a:r>
          </a:p>
          <a:p>
            <a:pPr defTabSz="900113"/>
            <a:r>
              <a:rPr lang="en-US" sz="2000" kern="0" dirty="0" smtClean="0">
                <a:solidFill>
                  <a:srgbClr val="002060"/>
                </a:solidFill>
                <a:latin typeface="Arial"/>
              </a:rPr>
              <a:t>(Transplants</a:t>
            </a:r>
            <a:r>
              <a:rPr lang="en-US" sz="2000" kern="0" dirty="0">
                <a:solidFill>
                  <a:srgbClr val="002060"/>
                </a:solidFill>
                <a:latin typeface="Arial"/>
              </a:rPr>
              <a:t>: Jan 2000 - Jun 2017)</a:t>
            </a: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05932"/>
              </p:ext>
            </p:extLst>
          </p:nvPr>
        </p:nvGraphicFramePr>
        <p:xfrm>
          <a:off x="176169" y="1382189"/>
          <a:ext cx="6210776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logo_citation"/>
          <p:cNvSpPr txBox="1"/>
          <p:nvPr/>
        </p:nvSpPr>
        <p:spPr>
          <a:xfrm>
            <a:off x="2854653" y="695171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1600200"/>
            <a:ext cx="47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09800" y="-147915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920" y="65266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035755"/>
              </p:ext>
            </p:extLst>
          </p:nvPr>
        </p:nvGraphicFramePr>
        <p:xfrm>
          <a:off x="6405683" y="166843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91400" y="4283455"/>
            <a:ext cx="112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= 0.9987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996660"/>
              </p:ext>
            </p:extLst>
          </p:nvPr>
        </p:nvGraphicFramePr>
        <p:xfrm>
          <a:off x="182880" y="167923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pvalues"/>
          <p:cNvSpPr txBox="1"/>
          <p:nvPr/>
        </p:nvSpPr>
        <p:spPr>
          <a:xfrm>
            <a:off x="1066800" y="4267200"/>
            <a:ext cx="1258349" cy="2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</a:t>
            </a:r>
            <a:r>
              <a:rPr lang="en-US" sz="1200" b="1" dirty="0" smtClean="0">
                <a:solidFill>
                  <a:schemeClr val="bg2"/>
                </a:solidFill>
              </a:rPr>
              <a:t>&lt; 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14483" y="110109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Procedure Type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54174" y="1098186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Recipient </a:t>
            </a:r>
            <a:r>
              <a:rPr lang="en-US" sz="2000" kern="0" dirty="0">
                <a:solidFill>
                  <a:srgbClr val="002060"/>
                </a:solidFill>
              </a:rPr>
              <a:t>History </a:t>
            </a:r>
            <a:r>
              <a:rPr lang="en-US" sz="2000" kern="0" dirty="0" smtClean="0">
                <a:solidFill>
                  <a:srgbClr val="002060"/>
                </a:solidFill>
              </a:rPr>
              <a:t>of Malignancy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39868" y="142913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790445" y="1446678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62628" y="698584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1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485900" y="1642246"/>
            <a:ext cx="10287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14500" y="3289955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800" b="1" dirty="0" smtClean="0">
                <a:solidFill>
                  <a:srgbClr val="0070C0"/>
                </a:solidFill>
              </a:rPr>
              <a:t>Kaplan-Meier Survival Within 5 Years Conditional on Survival to 1 Year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923805" y="6956626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7545"/>
              </p:ext>
            </p:extLst>
          </p:nvPr>
        </p:nvGraphicFramePr>
        <p:xfrm>
          <a:off x="152400" y="1395471"/>
          <a:ext cx="11506200" cy="53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524000" y="4572000"/>
            <a:ext cx="830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except 1996-2001 vs. 2008-2013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082" y="6523589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2013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59600" y="1678208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logo_citation"/>
          <p:cNvSpPr txBox="1"/>
          <p:nvPr/>
        </p:nvSpPr>
        <p:spPr>
          <a:xfrm>
            <a:off x="2850632" y="6977956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914400"/>
            <a:ext cx="121158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Characteristics of Recipients of Deceased Donor Transplants by Transplant Year/Era: slides 3-10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Kaplan-Meier Survival Analyses: slides 11-26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within 12 months: slides 11-17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</a:t>
            </a:r>
            <a:r>
              <a:rPr lang="en-US" sz="2000" b="1" dirty="0"/>
              <a:t>within </a:t>
            </a:r>
            <a:r>
              <a:rPr lang="en-US" sz="2000" b="1" dirty="0" smtClean="0"/>
              <a:t>5 years conditional on survival to 1 year: </a:t>
            </a:r>
            <a:r>
              <a:rPr lang="en-US" sz="2000" b="1" dirty="0"/>
              <a:t>slides </a:t>
            </a:r>
            <a:r>
              <a:rPr lang="en-US" sz="2000" b="1" dirty="0" smtClean="0"/>
              <a:t>18-24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Freedom from BOS conditional on survival to discharge: slides 25-26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Multivariable Cox Analyses: slides 27-37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Mortality within </a:t>
            </a:r>
            <a:r>
              <a:rPr lang="en-US" sz="2000" b="1" dirty="0"/>
              <a:t>12 months: slides </a:t>
            </a:r>
            <a:r>
              <a:rPr lang="en-US" sz="2000" b="1" dirty="0" smtClean="0"/>
              <a:t>27-30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Mortality within </a:t>
            </a:r>
            <a:r>
              <a:rPr lang="en-US" sz="2000" b="1" dirty="0"/>
              <a:t>5 </a:t>
            </a:r>
            <a:r>
              <a:rPr lang="en-US" sz="2000" b="1" dirty="0" smtClean="0"/>
              <a:t>years </a:t>
            </a:r>
            <a:r>
              <a:rPr lang="en-US" sz="2000" b="1" dirty="0"/>
              <a:t>conditional on survival to 1 year: slides </a:t>
            </a:r>
            <a:r>
              <a:rPr lang="en-US" sz="2000" b="1" dirty="0" smtClean="0"/>
              <a:t>31-34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BOS </a:t>
            </a:r>
            <a:r>
              <a:rPr lang="en-US" sz="2000" b="1" dirty="0"/>
              <a:t>conditional on survival to discharge: slides </a:t>
            </a:r>
            <a:r>
              <a:rPr lang="en-US" sz="2000" b="1" dirty="0" smtClean="0"/>
              <a:t>35-37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15234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98240" y="6983735"/>
            <a:ext cx="199699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052" y="651649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082167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Location and </a:t>
            </a:r>
            <a:r>
              <a:rPr lang="en-US" sz="2560" kern="0" dirty="0" smtClean="0">
                <a:solidFill>
                  <a:srgbClr val="002060"/>
                </a:solidFill>
              </a:rPr>
              <a:t>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90571" y="6222340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177726"/>
              </p:ext>
            </p:extLst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630620" y="6228768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</a:t>
            </a:r>
            <a:r>
              <a:rPr lang="en-US" sz="1600" b="1" dirty="0">
                <a:solidFill>
                  <a:srgbClr val="0070C0"/>
                </a:solidFill>
              </a:rPr>
              <a:t>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375048"/>
              </p:ext>
            </p:extLst>
          </p:nvPr>
        </p:nvGraphicFramePr>
        <p:xfrm>
          <a:off x="8411820" y="1891961"/>
          <a:ext cx="429767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2537" y="6556011"/>
            <a:ext cx="3208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* There were no transplants during 1996-2001 in “Other” location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9" name="logo_citation"/>
          <p:cNvSpPr txBox="1"/>
          <p:nvPr/>
        </p:nvSpPr>
        <p:spPr>
          <a:xfrm>
            <a:off x="2847604" y="696402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3822" y="652738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232779"/>
              </p:ext>
            </p:extLst>
          </p:nvPr>
        </p:nvGraphicFramePr>
        <p:xfrm>
          <a:off x="279510" y="1249681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Location </a:t>
            </a:r>
            <a:r>
              <a:rPr lang="en-US" sz="2560" kern="0" dirty="0">
                <a:solidFill>
                  <a:srgbClr val="002060"/>
                </a:solidFill>
              </a:rPr>
              <a:t>and Recipient Age 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974578" y="6169513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70C0"/>
                </a:solidFill>
              </a:rPr>
              <a:t>Europe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10681"/>
              </p:ext>
            </p:extLst>
          </p:nvPr>
        </p:nvGraphicFramePr>
        <p:xfrm>
          <a:off x="6523662" y="1771926"/>
          <a:ext cx="5805972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991600" y="6167529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70C0"/>
                </a:solidFill>
              </a:rPr>
              <a:t>North America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24" name="pvalues"/>
          <p:cNvSpPr txBox="1"/>
          <p:nvPr/>
        </p:nvSpPr>
        <p:spPr>
          <a:xfrm>
            <a:off x="7467600" y="4648200"/>
            <a:ext cx="3834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No </a:t>
            </a:r>
            <a:r>
              <a:rPr lang="en-US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49374" y="697491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590800" y="1428796"/>
            <a:ext cx="1854329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457" y="649910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631779"/>
              </p:ext>
            </p:extLst>
          </p:nvPr>
        </p:nvGraphicFramePr>
        <p:xfrm>
          <a:off x="35030" y="125019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</a:t>
            </a:r>
            <a:r>
              <a:rPr lang="en-US" sz="2560" kern="0" dirty="0">
                <a:solidFill>
                  <a:srgbClr val="002060"/>
                </a:solidFill>
              </a:rPr>
              <a:t>Age </a:t>
            </a:r>
            <a:r>
              <a:rPr lang="en-US" sz="2560" kern="0" dirty="0" smtClean="0">
                <a:solidFill>
                  <a:srgbClr val="002060"/>
                </a:solidFill>
              </a:rPr>
              <a:t>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410730" y="618084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0-5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251212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54384" y="619697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6-10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073207"/>
              </p:ext>
            </p:extLst>
          </p:nvPr>
        </p:nvGraphicFramePr>
        <p:xfrm>
          <a:off x="8375965" y="172653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55770" y="4692986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790430" y="4692986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0.05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042723" y="1419276"/>
            <a:ext cx="1854329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40158" y="6957928"/>
            <a:ext cx="2049043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9572998" y="6165513"/>
            <a:ext cx="2354617" cy="402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11-17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6749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-118244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Lung Transplants</a:t>
            </a:r>
          </a:p>
          <a:p>
            <a:r>
              <a:rPr lang="en-US" sz="2560" kern="0" dirty="0" smtClean="0">
                <a:solidFill>
                  <a:srgbClr val="002060"/>
                </a:solidFill>
              </a:rPr>
              <a:t>Kaplan-Meier </a:t>
            </a:r>
            <a:r>
              <a:rPr lang="en-US" sz="2560" kern="0" dirty="0">
                <a:solidFill>
                  <a:srgbClr val="002060"/>
                </a:solidFill>
              </a:rPr>
              <a:t>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096" y="652141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91441"/>
              </p:ext>
            </p:extLst>
          </p:nvPr>
        </p:nvGraphicFramePr>
        <p:xfrm>
          <a:off x="6572781" y="1073663"/>
          <a:ext cx="6526018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143000" y="956137"/>
            <a:ext cx="4780360" cy="6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70C0"/>
                </a:solidFill>
              </a:rPr>
              <a:t>B</a:t>
            </a:r>
            <a:r>
              <a:rPr lang="en-US" sz="2000" kern="0" dirty="0" smtClean="0">
                <a:solidFill>
                  <a:srgbClr val="0070C0"/>
                </a:solidFill>
              </a:rPr>
              <a:t>y Recipient Diagnosis</a:t>
            </a:r>
          </a:p>
          <a:p>
            <a:pPr defTabSz="900113"/>
            <a:r>
              <a:rPr lang="en-US" sz="2000" kern="0" dirty="0" smtClean="0">
                <a:solidFill>
                  <a:srgbClr val="0070C0"/>
                </a:solidFill>
              </a:rPr>
              <a:t>Transplants: </a:t>
            </a:r>
            <a:r>
              <a:rPr lang="en-US" sz="2000" kern="0" dirty="0">
                <a:solidFill>
                  <a:srgbClr val="0070C0"/>
                </a:solidFill>
              </a:rPr>
              <a:t>Jan 1996 – Jun 2013 </a:t>
            </a:r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982872"/>
              </p:ext>
            </p:extLst>
          </p:nvPr>
        </p:nvGraphicFramePr>
        <p:xfrm>
          <a:off x="143040" y="1262215"/>
          <a:ext cx="6324599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 bwMode="auto">
          <a:xfrm>
            <a:off x="7318479" y="905411"/>
            <a:ext cx="4780360" cy="6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70C0"/>
                </a:solidFill>
              </a:rPr>
              <a:t>B</a:t>
            </a:r>
            <a:r>
              <a:rPr lang="en-US" sz="2000" kern="0" dirty="0" smtClean="0">
                <a:solidFill>
                  <a:srgbClr val="0070C0"/>
                </a:solidFill>
              </a:rPr>
              <a:t>y Recipient GFR</a:t>
            </a:r>
          </a:p>
          <a:p>
            <a:pPr defTabSz="900113"/>
            <a:r>
              <a:rPr lang="en-US" sz="2000" kern="0" dirty="0" smtClean="0">
                <a:solidFill>
                  <a:srgbClr val="0070C0"/>
                </a:solidFill>
              </a:rPr>
              <a:t>Transplants: Jan 1996 – Jun 2013</a:t>
            </a:r>
            <a:endParaRPr lang="en-US" sz="2000" kern="0" dirty="0">
              <a:solidFill>
                <a:srgbClr val="0070C0"/>
              </a:solidFill>
            </a:endParaRPr>
          </a:p>
        </p:txBody>
      </p:sp>
      <p:sp>
        <p:nvSpPr>
          <p:cNvPr id="20" name="logo_citation"/>
          <p:cNvSpPr txBox="1"/>
          <p:nvPr/>
        </p:nvSpPr>
        <p:spPr>
          <a:xfrm>
            <a:off x="2816304" y="696715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599" y="1589238"/>
            <a:ext cx="47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399994"/>
              </p:ext>
            </p:extLst>
          </p:nvPr>
        </p:nvGraphicFramePr>
        <p:xfrm>
          <a:off x="306492" y="1535192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64012" y="115267"/>
            <a:ext cx="1192649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 smtClean="0">
                <a:solidFill>
                  <a:srgbClr val="002060"/>
                </a:solidFill>
              </a:rPr>
              <a:t>Pediatric Lung </a:t>
            </a:r>
            <a:r>
              <a:rPr lang="en-US" sz="2954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173823" y="3944629"/>
            <a:ext cx="40991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</a:rPr>
              <a:t> </a:t>
            </a:r>
            <a:r>
              <a:rPr lang="en-US" sz="1050" b="1" dirty="0" smtClean="0">
                <a:solidFill>
                  <a:schemeClr val="bg2"/>
                </a:solidFill>
              </a:rPr>
              <a:t>p  </a:t>
            </a:r>
            <a:r>
              <a:rPr lang="en-US" sz="1050" b="1" dirty="0">
                <a:solidFill>
                  <a:schemeClr val="bg2"/>
                </a:solidFill>
              </a:rPr>
              <a:t>= </a:t>
            </a:r>
            <a:r>
              <a:rPr lang="en-US" sz="1050" b="1" dirty="0" smtClean="0">
                <a:solidFill>
                  <a:schemeClr val="bg2"/>
                </a:solidFill>
              </a:rPr>
              <a:t>0.2603 </a:t>
            </a:r>
            <a:endParaRPr lang="en-US" sz="105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793" y="652539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651344"/>
              </p:ext>
            </p:extLst>
          </p:nvPr>
        </p:nvGraphicFramePr>
        <p:xfrm>
          <a:off x="6385883" y="1650629"/>
          <a:ext cx="6165686" cy="48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15200" y="3931482"/>
            <a:ext cx="4123450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>
                <a:solidFill>
                  <a:schemeClr val="bg2"/>
                </a:solidFill>
              </a:rPr>
              <a:t> p  </a:t>
            </a:r>
            <a:r>
              <a:rPr lang="en-US" sz="1181" b="1" dirty="0" smtClean="0">
                <a:solidFill>
                  <a:schemeClr val="bg2"/>
                </a:solidFill>
              </a:rPr>
              <a:t>= 0.3728</a:t>
            </a:r>
            <a:endParaRPr lang="en-US" sz="1181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3614" y="1020215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</a:t>
            </a:r>
            <a:r>
              <a:rPr lang="en-US" sz="1969" kern="0" dirty="0" smtClean="0">
                <a:solidFill>
                  <a:srgbClr val="002060"/>
                </a:solidFill>
              </a:rPr>
              <a:t>Recipient Procedure Type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712790" y="1054143"/>
            <a:ext cx="5621037" cy="33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</a:t>
            </a:r>
            <a:r>
              <a:rPr lang="en-US" sz="1969" kern="0" dirty="0" smtClean="0">
                <a:solidFill>
                  <a:srgbClr val="002060"/>
                </a:solidFill>
              </a:rPr>
              <a:t>Recipient History of Malignancy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60179" y="1278622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</a:t>
            </a:r>
            <a:r>
              <a:rPr lang="en-US" sz="1772" kern="0" dirty="0" smtClean="0">
                <a:solidFill>
                  <a:srgbClr val="002060"/>
                </a:solidFill>
              </a:rPr>
              <a:t>1996 </a:t>
            </a:r>
            <a:r>
              <a:rPr lang="en-US" sz="1772" kern="0" dirty="0">
                <a:solidFill>
                  <a:srgbClr val="002060"/>
                </a:solidFill>
              </a:rPr>
              <a:t>- Jun 2013)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18155" y="1249938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</a:t>
            </a:r>
            <a:r>
              <a:rPr lang="en-US" sz="1772" kern="0" dirty="0" smtClean="0">
                <a:solidFill>
                  <a:srgbClr val="002060"/>
                </a:solidFill>
              </a:rPr>
              <a:t>1996 </a:t>
            </a:r>
            <a:r>
              <a:rPr lang="en-US" sz="1772" kern="0" dirty="0">
                <a:solidFill>
                  <a:srgbClr val="002060"/>
                </a:solidFill>
              </a:rPr>
              <a:t>- Jun 2013)</a:t>
            </a:r>
          </a:p>
        </p:txBody>
      </p:sp>
      <p:sp>
        <p:nvSpPr>
          <p:cNvPr id="24" name="logo_citation"/>
          <p:cNvSpPr txBox="1"/>
          <p:nvPr/>
        </p:nvSpPr>
        <p:spPr>
          <a:xfrm>
            <a:off x="2820001" y="697541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Freedom from BOS                                    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672" y="6512557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10" name="logo_citation"/>
          <p:cNvSpPr txBox="1"/>
          <p:nvPr/>
        </p:nvSpPr>
        <p:spPr>
          <a:xfrm>
            <a:off x="2934231" y="696517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27412"/>
              </p:ext>
            </p:extLst>
          </p:nvPr>
        </p:nvGraphicFramePr>
        <p:xfrm>
          <a:off x="314940" y="1247834"/>
          <a:ext cx="608586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16770" y="20812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219200" y="45720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2"/>
                </a:solidFill>
              </a:rPr>
              <a:t>No pairwise </a:t>
            </a:r>
            <a:r>
              <a:rPr lang="en-US" sz="11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100" b="1" dirty="0" smtClean="0">
                <a:solidFill>
                  <a:schemeClr val="bg2"/>
                </a:solidFill>
              </a:rPr>
              <a:t>0.05 </a:t>
            </a:r>
            <a:r>
              <a:rPr lang="en-US" sz="1100" dirty="0" smtClean="0"/>
              <a:t>= 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62000" y="1012518"/>
            <a:ext cx="5029200" cy="77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70C0"/>
                </a:solidFill>
              </a:rPr>
              <a:t>By Era </a:t>
            </a:r>
          </a:p>
          <a:p>
            <a:pPr defTabSz="914400"/>
            <a:r>
              <a:rPr lang="en-US" sz="2000" kern="0" dirty="0" smtClean="0">
                <a:solidFill>
                  <a:srgbClr val="0070C0"/>
                </a:solidFill>
              </a:rPr>
              <a:t>(Transplants</a:t>
            </a:r>
            <a:r>
              <a:rPr lang="en-US" sz="2000" kern="0" dirty="0">
                <a:solidFill>
                  <a:srgbClr val="0070C0"/>
                </a:solidFill>
              </a:rPr>
              <a:t>: Jan </a:t>
            </a:r>
            <a:r>
              <a:rPr lang="en-US" sz="2000" kern="0" dirty="0" smtClean="0">
                <a:solidFill>
                  <a:srgbClr val="0070C0"/>
                </a:solidFill>
              </a:rPr>
              <a:t>1996 </a:t>
            </a:r>
            <a:r>
              <a:rPr lang="en-US" sz="2000" kern="0" dirty="0">
                <a:solidFill>
                  <a:srgbClr val="0070C0"/>
                </a:solidFill>
              </a:rPr>
              <a:t>- Jun </a:t>
            </a:r>
            <a:r>
              <a:rPr lang="en-US" sz="2000" kern="0" dirty="0" smtClean="0">
                <a:solidFill>
                  <a:srgbClr val="0070C0"/>
                </a:solidFill>
              </a:rPr>
              <a:t>2013)</a:t>
            </a:r>
            <a:endParaRPr lang="en-US" sz="2000" kern="0" dirty="0">
              <a:solidFill>
                <a:srgbClr val="0070C0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492027"/>
              </p:ext>
            </p:extLst>
          </p:nvPr>
        </p:nvGraphicFramePr>
        <p:xfrm>
          <a:off x="6634460" y="1247834"/>
          <a:ext cx="608586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7244060" y="1012518"/>
            <a:ext cx="5029200" cy="77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70C0"/>
                </a:solidFill>
              </a:rPr>
              <a:t>By Recipient Age</a:t>
            </a:r>
          </a:p>
          <a:p>
            <a:pPr defTabSz="914400"/>
            <a:r>
              <a:rPr lang="en-US" sz="2000" kern="0" dirty="0" smtClean="0">
                <a:solidFill>
                  <a:srgbClr val="0070C0"/>
                </a:solidFill>
              </a:rPr>
              <a:t>(Transplants</a:t>
            </a:r>
            <a:r>
              <a:rPr lang="en-US" sz="2000" kern="0" dirty="0">
                <a:solidFill>
                  <a:srgbClr val="0070C0"/>
                </a:solidFill>
              </a:rPr>
              <a:t>: Jan </a:t>
            </a:r>
            <a:r>
              <a:rPr lang="en-US" sz="2000" kern="0" dirty="0" smtClean="0">
                <a:solidFill>
                  <a:srgbClr val="0070C0"/>
                </a:solidFill>
              </a:rPr>
              <a:t>1996 </a:t>
            </a:r>
            <a:r>
              <a:rPr lang="en-US" sz="2000" kern="0" dirty="0">
                <a:solidFill>
                  <a:srgbClr val="0070C0"/>
                </a:solidFill>
              </a:rPr>
              <a:t>- Jun </a:t>
            </a:r>
            <a:r>
              <a:rPr lang="en-US" sz="2000" kern="0" dirty="0" smtClean="0">
                <a:solidFill>
                  <a:srgbClr val="0070C0"/>
                </a:solidFill>
              </a:rPr>
              <a:t>2013)</a:t>
            </a:r>
            <a:endParaRPr lang="en-US" sz="2000" kern="0" dirty="0">
              <a:solidFill>
                <a:srgbClr val="0070C0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7543800" y="442168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2"/>
                </a:solidFill>
              </a:rPr>
              <a:t>No pairwise </a:t>
            </a:r>
            <a:r>
              <a:rPr lang="en-US" sz="11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100" b="1" dirty="0" smtClean="0">
                <a:solidFill>
                  <a:schemeClr val="bg2"/>
                </a:solidFill>
              </a:rPr>
              <a:t>0.05 except recipient 0-5 years vs. 11-17 years </a:t>
            </a:r>
            <a:r>
              <a:rPr lang="en-US" sz="1100" dirty="0" smtClean="0"/>
              <a:t>= 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47714" y="697143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8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91446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06759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143000"/>
            <a:ext cx="7391400" cy="54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819640" y="638696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1,681)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927" y="452573"/>
            <a:ext cx="12649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</a:t>
            </a:r>
            <a:r>
              <a:rPr lang="en-US" sz="2133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133" kern="0" dirty="0">
                <a:solidFill>
                  <a:srgbClr val="002060"/>
                </a:solidFill>
              </a:rPr>
              <a:t>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Mortality</a:t>
            </a:r>
          </a:p>
          <a:p>
            <a:r>
              <a:rPr lang="en-US" sz="2133" kern="0" dirty="0" smtClean="0">
                <a:solidFill>
                  <a:srgbClr val="002060"/>
                </a:solidFill>
              </a:rPr>
              <a:t>with 95% Confidence Limits
</a:t>
            </a: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99585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(2000-6/2017</a:t>
            </a:r>
            <a:r>
              <a:rPr lang="en-US" sz="2560" dirty="0" smtClean="0">
                <a:solidFill>
                  <a:srgbClr val="002060"/>
                </a:solidFill>
              </a:rPr>
              <a:t>)</a:t>
            </a:r>
            <a:r>
              <a:rPr lang="en-US" sz="256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52400" y="6447517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2052" y="694511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6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6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1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96189"/>
              </p:ext>
            </p:extLst>
          </p:nvPr>
        </p:nvGraphicFramePr>
        <p:xfrm>
          <a:off x="2133600" y="2209800"/>
          <a:ext cx="9306560" cy="171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3280">
                  <a:extLst>
                    <a:ext uri="{9D8B030D-6E8A-4147-A177-3AD203B41FA5}">
                      <a16:colId xmlns:a16="http://schemas.microsoft.com/office/drawing/2014/main" val="1274167186"/>
                    </a:ext>
                  </a:extLst>
                </a:gridCol>
                <a:gridCol w="4653280">
                  <a:extLst>
                    <a:ext uri="{9D8B030D-6E8A-4147-A177-3AD203B41FA5}">
                      <a16:colId xmlns:a16="http://schemas.microsoft.com/office/drawing/2014/main" val="73264448"/>
                    </a:ext>
                  </a:extLst>
                </a:gridCol>
              </a:tblGrid>
              <a:tr h="858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03223"/>
                  </a:ext>
                </a:extLst>
              </a:tr>
              <a:tr h="85852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Donor age (years)</a:t>
                      </a:r>
                      <a:endParaRPr lang="en-US" sz="1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47572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(2000-6/2017)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114822" y="6438569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44375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1-Year </a:t>
            </a:r>
            <a:r>
              <a:rPr lang="en-US" sz="24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12" name="logo_citation"/>
          <p:cNvSpPr txBox="1"/>
          <p:nvPr/>
        </p:nvSpPr>
        <p:spPr>
          <a:xfrm>
            <a:off x="3075330" y="693128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6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6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22480" y="1974633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Recipient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904821" y="698690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677400" y="631220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1,681)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57097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Donor age (years)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7065" y="645510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51804" y="6962727"/>
            <a:ext cx="1884601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38100" y="503816"/>
            <a:ext cx="12725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300" kern="0" dirty="0" smtClean="0">
                <a:solidFill>
                  <a:srgbClr val="002060"/>
                </a:solidFill>
              </a:rPr>
              <a:t>Risk </a:t>
            </a:r>
            <a:r>
              <a:rPr lang="en-US" sz="2300" kern="0" dirty="0">
                <a:solidFill>
                  <a:srgbClr val="002060"/>
                </a:solidFill>
              </a:rPr>
              <a:t>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84026"/>
              </p:ext>
            </p:extLst>
          </p:nvPr>
        </p:nvGraphicFramePr>
        <p:xfrm>
          <a:off x="1610360" y="1420347"/>
          <a:ext cx="9438640" cy="520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81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</a:t>
            </a: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Analyses</a:t>
            </a:r>
          </a:p>
        </p:txBody>
      </p:sp>
      <p:sp>
        <p:nvSpPr>
          <p:cNvPr id="8" name="logo_citation"/>
          <p:cNvSpPr txBox="1"/>
          <p:nvPr/>
        </p:nvSpPr>
        <p:spPr>
          <a:xfrm>
            <a:off x="2914201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143000" y="3122855"/>
            <a:ext cx="10744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000" b="1" dirty="0" smtClean="0">
                <a:solidFill>
                  <a:srgbClr val="0070C0"/>
                </a:solidFill>
              </a:rPr>
              <a:t>Mortality within 5 Years Conditional on Survival to 1 Year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8001000" cy="5245176"/>
          </a:xfrm>
        </p:spPr>
      </p:pic>
      <p:sp>
        <p:nvSpPr>
          <p:cNvPr id="4" name="nvalue"/>
          <p:cNvSpPr txBox="1"/>
          <p:nvPr/>
        </p:nvSpPr>
        <p:spPr>
          <a:xfrm>
            <a:off x="9829800" y="638347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1,226)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3810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</a:t>
            </a:r>
            <a:r>
              <a:rPr lang="en-US" sz="2133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133" kern="0" dirty="0">
                <a:solidFill>
                  <a:srgbClr val="002060"/>
                </a:solidFill>
              </a:rPr>
              <a:t>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</a:t>
            </a:r>
          </a:p>
          <a:p>
            <a:r>
              <a:rPr lang="en-US" sz="2133" kern="0" dirty="0">
                <a:solidFill>
                  <a:srgbClr val="002060"/>
                </a:solidFill>
              </a:rPr>
              <a:t>Conditional on 1 Year Survival with 95% Confidence </a:t>
            </a:r>
            <a:r>
              <a:rPr lang="en-US" sz="2133" kern="0" dirty="0" smtClean="0">
                <a:solidFill>
                  <a:srgbClr val="002060"/>
                </a:solidFill>
              </a:rPr>
              <a:t>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51836" y="6440329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83643" y="693165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1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/>
          </p:nvPr>
        </p:nvGraphicFramePr>
        <p:xfrm>
          <a:off x="1971040" y="1788160"/>
          <a:ext cx="8859520" cy="135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997302615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3820013801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39827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64791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568960"/>
            <a:ext cx="10515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5-Year </a:t>
            </a:r>
            <a:r>
              <a:rPr lang="en-US" sz="2400" kern="0" dirty="0">
                <a:solidFill>
                  <a:srgbClr val="002060"/>
                </a:solidFill>
              </a:rPr>
              <a:t>Mortality </a:t>
            </a:r>
          </a:p>
          <a:p>
            <a:r>
              <a:rPr lang="en-US" sz="2400" kern="0" dirty="0">
                <a:solidFill>
                  <a:srgbClr val="002060"/>
                </a:solidFill>
              </a:rPr>
              <a:t>Conditional on </a:t>
            </a:r>
            <a:r>
              <a:rPr lang="en-US" sz="2400" kern="0" dirty="0" smtClean="0">
                <a:solidFill>
                  <a:srgbClr val="002060"/>
                </a:solidFill>
              </a:rPr>
              <a:t>Survival to 1 Year</a:t>
            </a:r>
            <a:r>
              <a:rPr lang="en-US" sz="24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40640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110323" y="6475745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26600" y="6971257"/>
            <a:ext cx="2001245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5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291797"/>
              </p:ext>
            </p:extLst>
          </p:nvPr>
        </p:nvGraphicFramePr>
        <p:xfrm>
          <a:off x="1752600" y="1625600"/>
          <a:ext cx="9296400" cy="495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36480" y="637085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1,226)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</a:t>
            </a:r>
          </a:p>
          <a:p>
            <a:r>
              <a:rPr lang="en-US" sz="2133" kern="0" dirty="0">
                <a:solidFill>
                  <a:srgbClr val="002060"/>
                </a:solidFill>
              </a:rPr>
              <a:t>Conditional on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Survival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29250" y="645190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89955" y="694611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1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95913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143000" y="3122855"/>
            <a:ext cx="10744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000" b="1" dirty="0" smtClean="0">
                <a:solidFill>
                  <a:srgbClr val="0070C0"/>
                </a:solidFill>
              </a:rPr>
              <a:t>BOS within 5 Years Conditional on Survival to Discharge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</a:t>
            </a:r>
            <a:r>
              <a:rPr lang="en-US" sz="2133" kern="0" dirty="0" smtClean="0">
                <a:solidFill>
                  <a:srgbClr val="002060"/>
                </a:solidFill>
              </a:rPr>
              <a:t>Risk </a:t>
            </a:r>
            <a:r>
              <a:rPr lang="en-US" sz="2133" kern="0" dirty="0">
                <a:solidFill>
                  <a:srgbClr val="002060"/>
                </a:solidFill>
              </a:rPr>
              <a:t>Factors For BOS within 5 Years</a:t>
            </a:r>
          </a:p>
          <a:p>
            <a:r>
              <a:rPr lang="en-US" sz="2133" kern="0" dirty="0">
                <a:solidFill>
                  <a:srgbClr val="002060"/>
                </a:solidFill>
              </a:rPr>
              <a:t>Conditional on Survival to Discharge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117675" y="6451904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59195"/>
              </p:ext>
            </p:extLst>
          </p:nvPr>
        </p:nvGraphicFramePr>
        <p:xfrm>
          <a:off x="1971040" y="1788160"/>
          <a:ext cx="8859520" cy="135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997302615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3820013801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 (see figure)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39827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6479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3141624" y="695194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nvalue"/>
          <p:cNvSpPr txBox="1"/>
          <p:nvPr/>
        </p:nvSpPr>
        <p:spPr>
          <a:xfrm>
            <a:off x="9773920" y="639504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666)</a:t>
            </a:r>
          </a:p>
        </p:txBody>
      </p:sp>
    </p:spTree>
    <p:extLst>
      <p:ext uri="{BB962C8B-B14F-4D97-AF65-F5344CB8AC3E}">
        <p14:creationId xmlns:p14="http://schemas.microsoft.com/office/powerpoint/2010/main" val="16943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547641"/>
              </p:ext>
            </p:extLst>
          </p:nvPr>
        </p:nvGraphicFramePr>
        <p:xfrm>
          <a:off x="1524000" y="1578829"/>
          <a:ext cx="9677400" cy="505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0.0220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77400" y="636565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666)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9753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90500" y="387284"/>
            <a:ext cx="12420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BOS within 5 </a:t>
            </a:r>
            <a:r>
              <a:rPr lang="en-US" sz="2133" kern="0" dirty="0" smtClean="0">
                <a:solidFill>
                  <a:srgbClr val="002060"/>
                </a:solidFill>
              </a:rPr>
              <a:t>Years</a:t>
            </a:r>
          </a:p>
          <a:p>
            <a:r>
              <a:rPr lang="en-US" sz="2133" kern="0" dirty="0" smtClean="0">
                <a:solidFill>
                  <a:srgbClr val="002060"/>
                </a:solidFill>
              </a:rPr>
              <a:t>Conditional on Survival to Discharge with 95% Confidence Limits
</a:t>
            </a: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086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</a:t>
            </a:r>
            <a:r>
              <a:rPr lang="en-US" sz="2560" dirty="0" smtClean="0">
                <a:solidFill>
                  <a:srgbClr val="002060"/>
                </a:solidFill>
              </a:rPr>
              <a:t>(1996-6/2013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6100" y="6450254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24296" y="694855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1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757" y="652097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19800" y="6755961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8" y="52719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 (Transplants: Jan 1992 – Jun 2018)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73952"/>
              </p:ext>
            </p:extLst>
          </p:nvPr>
        </p:nvGraphicFramePr>
        <p:xfrm>
          <a:off x="838197" y="1165253"/>
          <a:ext cx="11043694" cy="5042109"/>
        </p:xfrm>
        <a:graphic>
          <a:graphicData uri="http://schemas.openxmlformats.org/drawingml/2006/table">
            <a:tbl>
              <a:tblPr firstRow="1" bandRow="1"/>
              <a:tblGrid>
                <a:gridCol w="1905003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661691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17293"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Geographi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 (31.8%)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(37.9%)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 (43.6%)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391 (66.0%)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457 (55.5%)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 (46.0%)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(2.2%)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(6.7%)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(10.5%)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Age (years)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17) 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17) 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 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Male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43.1%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 (43.0%)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  <a:tr h="4188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Weight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47.0 (40.0 - 70.4)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47.6 (40.3 - 70.0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48.0 (40.0 - 70.3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2901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Height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160.0 (144.0 - 173.0)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160.0 (149.0 - 175.0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158.0 (147.3 - 175.3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BMI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kg/m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 (15.7 - 26.9)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 (16.1 - 25.1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 (15.7 - 26.4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61028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Blood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42338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41.3%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6834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32571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10.4%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0676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4681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912713" y="699088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21480"/>
              </p:ext>
            </p:extLst>
          </p:nvPr>
        </p:nvGraphicFramePr>
        <p:xfrm>
          <a:off x="926274" y="1104405"/>
          <a:ext cx="10732324" cy="50320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≥ 20%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74084"/>
                  </a:ext>
                </a:extLst>
              </a:tr>
              <a:tr h="3852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≥ 80%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55598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CMV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EBV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44.4%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54.4%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 C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2486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History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malignancy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Previous lung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12983"/>
                  </a:ext>
                </a:extLst>
              </a:tr>
              <a:tr h="4102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Ventilator use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766782"/>
                  </a:ext>
                </a:extLst>
              </a:tr>
              <a:tr h="4102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ECMO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12457"/>
                  </a:ext>
                </a:extLst>
              </a:tr>
              <a:tr h="4102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Hospitalized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26558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61875" y="6840252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Oct 1999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399" y="6600564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1210" y="6855355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902081" y="6968783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85420"/>
              </p:ext>
            </p:extLst>
          </p:nvPr>
        </p:nvGraphicFramePr>
        <p:xfrm>
          <a:off x="978618" y="1344305"/>
          <a:ext cx="10881360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Bilirubin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(mg/dl)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 (0.1 -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1.4)</a:t>
                      </a:r>
                      <a:r>
                        <a:rPr lang="pt-BR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 (0.1 - 1.1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 (0.1 - 1.2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Creatinine (mg/dl)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0.5 (0.2 -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1.1)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0.5 (0.2 -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0.4 (0.1 - 0.8)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8773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GFR (mL/min/1.73 m²) *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105.3 (57.1 - 175.9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113.6 (65.7 - 211.3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134.0 (69.9 - 293.0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PCW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(mmHg)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 (1.0 - 22.0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 (4.0 - 20.0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 (5.0 - 21.0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(mmHg)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50.0 (20.0 - 80.0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 (17.0 - 71.0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 (13.0 - 75.0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PVR (Wood units)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 (2.2 - 18.8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 (2.0 - 10.0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 (2.0 - 16.5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FEV1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predicted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 (15.0 - 81.0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 (13.0 - 79.0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 (12.0 - 81.0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8562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FVC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predicted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42.0 (20.0 - 89.0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 (20.0 - 85.0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 (15.0 - 81.0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2177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68357" y="6598047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150810" y="548916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875046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619" y="4998254"/>
            <a:ext cx="47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09895" y="697295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5854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Lung 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</a:t>
            </a:r>
            <a:r>
              <a:rPr lang="en-US" sz="2800" dirty="0">
                <a:solidFill>
                  <a:srgbClr val="002060"/>
                </a:solidFill>
              </a:rPr>
              <a:t>Blood 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379627"/>
              </p:ext>
            </p:extLst>
          </p:nvPr>
        </p:nvGraphicFramePr>
        <p:xfrm>
          <a:off x="685800" y="1294055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124200" y="1502448"/>
            <a:ext cx="233612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Blood Type: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555" y="6125388"/>
            <a:ext cx="1091966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394" y="6125387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3200" y="6125387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99262" y="6972499"/>
            <a:ext cx="1989940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Diagnosis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289271"/>
              </p:ext>
            </p:extLst>
          </p:nvPr>
        </p:nvGraphicFramePr>
        <p:xfrm>
          <a:off x="495300" y="1156806"/>
          <a:ext cx="11810999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7901" y="5979262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9428" y="5984038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69434" y="5979262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02080" y="6961623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5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Donor-Recipient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2646"/>
              </p:ext>
            </p:extLst>
          </p:nvPr>
        </p:nvGraphicFramePr>
        <p:xfrm>
          <a:off x="304800" y="1036308"/>
          <a:ext cx="121158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5879138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6549" y="586139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89350" y="5851032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920299" y="6973833"/>
            <a:ext cx="1938528" cy="23085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0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245B14F216408B1953D66C9FE43C" ma:contentTypeVersion="4" ma:contentTypeDescription="Create a new document." ma:contentTypeScope="" ma:versionID="55e0cb1b9f983cbb78c6ec49b31cd581">
  <xsd:schema xmlns:xsd="http://www.w3.org/2001/XMLSchema" xmlns:xs="http://www.w3.org/2001/XMLSchema" xmlns:p="http://schemas.microsoft.com/office/2006/metadata/properties" xmlns:ns2="1df23a4e-d417-4e0a-a778-b7db59ac479a" targetNamespace="http://schemas.microsoft.com/office/2006/metadata/properties" ma:root="true" ma:fieldsID="7e1f3b636e1a6db76b0e288558fbf0ed" ns2:_="">
    <xsd:import namespace="1df23a4e-d417-4e0a-a778-b7db59ac479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rchive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3a4e-d417-4e0a-a778-b7db59ac479a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Archive_x0020_Status" ma:index="3" nillable="true" ma:displayName="Archive Status" ma:default="Active" ma:description="Status field of Active vs. Archive" ma:format="Dropdown" ma:internalName="Archive_x0020_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06077D-C7E8-4F67-BF29-377DA1F4E8CC}"/>
</file>

<file path=customXml/itemProps2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1805D6-AC72-435D-A51A-1C2C01D7BD28}">
  <ds:schemaRefs>
    <ds:schemaRef ds:uri="1df23a4e-d417-4e0a-a778-b7db59ac479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C238DF4-172E-4F47-AAE4-3236C075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23a4e-d417-4e0a-a778-b7db59ac4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55670</TotalTime>
  <Words>2947</Words>
  <Application>Microsoft Office PowerPoint</Application>
  <PresentationFormat>Custom</PresentationFormat>
  <Paragraphs>612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</vt:lpstr>
      <vt:lpstr>Webdings</vt:lpstr>
      <vt:lpstr>UNOSTemplate</vt:lpstr>
      <vt:lpstr>PowerPoint Presentation</vt:lpstr>
      <vt:lpstr>Table of Contents</vt:lpstr>
      <vt:lpstr>PowerPoint Presentation</vt:lpstr>
      <vt:lpstr>Pediatric Lung Transplants</vt:lpstr>
      <vt:lpstr>Pediatric Lung Transplants</vt:lpstr>
      <vt:lpstr>Pediatric Lung Transplants</vt:lpstr>
      <vt:lpstr>Pediatric Lung Transplants Recipient Blood Type Distribution by Location and Era</vt:lpstr>
      <vt:lpstr>Pediatric Lung Transplants Recipient Diagnosis Distribution by Location and Era</vt:lpstr>
      <vt:lpstr>Pediatric Lung Transplants Donor-Recipient Sex Distribution by Location and Era</vt:lpstr>
      <vt:lpstr>Pediatric Lung Transplants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Pediatric Lung Transplants (2000-6/2017)
</vt:lpstr>
      <vt:lpstr>Pediatric Lung Transplants (2000-6/2017)
</vt:lpstr>
      <vt:lpstr>Pediatric Lung Transplants (2000-6/2017)
</vt:lpstr>
      <vt:lpstr>PowerPoint Presentation</vt:lpstr>
      <vt:lpstr>Pediatric Lung Transplants (1996-6/2013)
</vt:lpstr>
      <vt:lpstr>Pediatric Lung Transplants (1996-6/2013)
</vt:lpstr>
      <vt:lpstr>Pediatric Lung Transplants (1996-6/2013)
</vt:lpstr>
      <vt:lpstr>PowerPoint Presentation</vt:lpstr>
      <vt:lpstr>Pediatric Lung Transplants (1996-6/2013)
</vt:lpstr>
      <vt:lpstr>Pediatric Lung Transplants (1996-6/2013)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4170</cp:revision>
  <dcterms:created xsi:type="dcterms:W3CDTF">2009-06-30T12:53:17Z</dcterms:created>
  <dcterms:modified xsi:type="dcterms:W3CDTF">2021-10-11T13:05:23Z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