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drawings/drawing1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drawings/drawing1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drawings/drawing19.xml" ContentType="application/vnd.openxmlformats-officedocument.drawingml.chartshapes+xml"/>
  <Override PartName="/ppt/charts/chart31.xml" ContentType="application/vnd.openxmlformats-officedocument.drawingml.chart+xml"/>
  <Override PartName="/ppt/drawings/drawing20.xml" ContentType="application/vnd.openxmlformats-officedocument.drawingml.chartshapes+xml"/>
  <Override PartName="/ppt/charts/chart32.xml" ContentType="application/vnd.openxmlformats-officedocument.drawingml.chart+xml"/>
  <Override PartName="/ppt/drawings/drawing2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drawings/drawing22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6.xml" ContentType="application/vnd.openxmlformats-officedocument.presentationml.notesSlide+xml"/>
  <Override PartName="/ppt/charts/chart36.xml" ContentType="application/vnd.openxmlformats-officedocument.drawingml.chart+xml"/>
  <Override PartName="/ppt/drawings/drawing23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27.xml" ContentType="application/vnd.openxmlformats-officedocument.presentationml.notesSlide+xml"/>
  <Override PartName="/ppt/charts/chart39.xml" ContentType="application/vnd.openxmlformats-officedocument.drawingml.chart+xml"/>
  <Override PartName="/ppt/drawings/drawing24.xml" ContentType="application/vnd.openxmlformats-officedocument.drawingml.chartshape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28.xml" ContentType="application/vnd.openxmlformats-officedocument.presentationml.notesSlide+xml"/>
  <Override PartName="/ppt/charts/chart42.xml" ContentType="application/vnd.openxmlformats-officedocument.drawingml.chart+xml"/>
  <Override PartName="/ppt/drawings/drawing25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9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7.xml" ContentType="application/vnd.openxmlformats-officedocument.drawingml.chart+xml"/>
  <Override PartName="/ppt/notesSlides/notesSlide32.xml" ContentType="application/vnd.openxmlformats-officedocument.presentationml.notesSlide+xml"/>
  <Override PartName="/ppt/charts/chart48.xml" ContentType="application/vnd.openxmlformats-officedocument.drawingml.chart+xml"/>
  <Override PartName="/ppt/drawings/drawing26.xml" ContentType="application/vnd.openxmlformats-officedocument.drawingml.chartshapes+xml"/>
  <Override PartName="/ppt/charts/chart49.xml" ContentType="application/vnd.openxmlformats-officedocument.drawingml.chart+xml"/>
  <Override PartName="/ppt/drawings/drawing27.xml" ContentType="application/vnd.openxmlformats-officedocument.drawingml.chartshapes+xml"/>
  <Override PartName="/ppt/charts/chart50.xml" ContentType="application/vnd.openxmlformats-officedocument.drawingml.chart+xml"/>
  <Override PartName="/ppt/drawings/drawing28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51.xml" ContentType="application/vnd.openxmlformats-officedocument.drawingml.chart+xml"/>
  <Override PartName="/ppt/drawings/drawing29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34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drawings/drawing30.xml" ContentType="application/vnd.openxmlformats-officedocument.drawingml.chartshapes+xml"/>
  <Override PartName="/ppt/charts/chart5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57.xml" ContentType="application/vnd.openxmlformats-officedocument.drawingml.chart+xml"/>
  <Override PartName="/ppt/drawings/drawing31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58.xml" ContentType="application/vnd.openxmlformats-officedocument.drawingml.chart+xml"/>
  <Override PartName="/ppt/notesSlides/notesSlide39.xml" ContentType="application/vnd.openxmlformats-officedocument.presentationml.notesSlide+xml"/>
  <Override PartName="/ppt/charts/chart59.xml" ContentType="application/vnd.openxmlformats-officedocument.drawingml.chart+xml"/>
  <Override PartName="/ppt/drawings/drawing32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60.xml" ContentType="application/vnd.openxmlformats-officedocument.drawingml.chart+xml"/>
  <Override PartName="/ppt/notesSlides/notesSlide41.xml" ContentType="application/vnd.openxmlformats-officedocument.presentationml.notesSlide+xml"/>
  <Override PartName="/ppt/charts/chart61.xml" ContentType="application/vnd.openxmlformats-officedocument.drawingml.chart+xml"/>
  <Override PartName="/ppt/drawings/drawing33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62.xml" ContentType="application/vnd.openxmlformats-officedocument.drawingml.chart+xml"/>
  <Override PartName="/ppt/drawings/drawing34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63.xml" ContentType="application/vnd.openxmlformats-officedocument.drawingml.chart+xml"/>
  <Override PartName="/ppt/drawings/drawing35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64.xml" ContentType="application/vnd.openxmlformats-officedocument.drawingml.chart+xml"/>
  <Override PartName="/ppt/drawings/drawing36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65.xml" ContentType="application/vnd.openxmlformats-officedocument.drawingml.chart+xml"/>
  <Override PartName="/ppt/drawings/drawing37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66.xml" ContentType="application/vnd.openxmlformats-officedocument.drawingml.chart+xml"/>
  <Override PartName="/ppt/notesSlides/notesSlide51.xml" ContentType="application/vnd.openxmlformats-officedocument.presentationml.notesSlide+xml"/>
  <Override PartName="/ppt/charts/chart67.xml" ContentType="application/vnd.openxmlformats-officedocument.drawingml.chart+xml"/>
  <Override PartName="/ppt/drawings/drawing38.xml" ContentType="application/vnd.openxmlformats-officedocument.drawingml.chartshape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68.xml" ContentType="application/vnd.openxmlformats-officedocument.drawingml.chart+xml"/>
  <Override PartName="/ppt/drawings/drawing39.xml" ContentType="application/vnd.openxmlformats-officedocument.drawingml.chartshapes+xml"/>
  <Override PartName="/ppt/notesSlides/notesSlide55.xml" ContentType="application/vnd.openxmlformats-officedocument.presentationml.notesSlide+xml"/>
  <Override PartName="/ppt/charts/chart69.xml" ContentType="application/vnd.openxmlformats-officedocument.drawingml.chart+xml"/>
  <Override PartName="/ppt/drawings/drawing4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64"/>
  </p:notesMasterIdLst>
  <p:sldIdLst>
    <p:sldId id="1268" r:id="rId6"/>
    <p:sldId id="1269" r:id="rId7"/>
    <p:sldId id="1270" r:id="rId8"/>
    <p:sldId id="1736" r:id="rId9"/>
    <p:sldId id="1692" r:id="rId10"/>
    <p:sldId id="1740" r:id="rId11"/>
    <p:sldId id="1751" r:id="rId12"/>
    <p:sldId id="1713" r:id="rId13"/>
    <p:sldId id="1756" r:id="rId14"/>
    <p:sldId id="1757" r:id="rId15"/>
    <p:sldId id="1755" r:id="rId16"/>
    <p:sldId id="1694" r:id="rId17"/>
    <p:sldId id="1294" r:id="rId18"/>
    <p:sldId id="1693" r:id="rId19"/>
    <p:sldId id="1806" r:id="rId20"/>
    <p:sldId id="1807" r:id="rId21"/>
    <p:sldId id="1725" r:id="rId22"/>
    <p:sldId id="1758" r:id="rId23"/>
    <p:sldId id="1822" r:id="rId24"/>
    <p:sldId id="1766" r:id="rId25"/>
    <p:sldId id="1687" r:id="rId26"/>
    <p:sldId id="1770" r:id="rId27"/>
    <p:sldId id="1670" r:id="rId28"/>
    <p:sldId id="1808" r:id="rId29"/>
    <p:sldId id="1809" r:id="rId30"/>
    <p:sldId id="1730" r:id="rId31"/>
    <p:sldId id="1762" r:id="rId32"/>
    <p:sldId id="1763" r:id="rId33"/>
    <p:sldId id="1729" r:id="rId34"/>
    <p:sldId id="1719" r:id="rId35"/>
    <p:sldId id="1707" r:id="rId36"/>
    <p:sldId id="1753" r:id="rId37"/>
    <p:sldId id="1767" r:id="rId38"/>
    <p:sldId id="1769" r:id="rId39"/>
    <p:sldId id="1799" r:id="rId40"/>
    <p:sldId id="1772" r:id="rId41"/>
    <p:sldId id="1804" r:id="rId42"/>
    <p:sldId id="1773" r:id="rId43"/>
    <p:sldId id="1774" r:id="rId44"/>
    <p:sldId id="1775" r:id="rId45"/>
    <p:sldId id="1777" r:id="rId46"/>
    <p:sldId id="1778" r:id="rId47"/>
    <p:sldId id="1802" r:id="rId48"/>
    <p:sldId id="1803" r:id="rId49"/>
    <p:sldId id="1776" r:id="rId50"/>
    <p:sldId id="1779" r:id="rId51"/>
    <p:sldId id="1800" r:id="rId52"/>
    <p:sldId id="1784" r:id="rId53"/>
    <p:sldId id="1785" r:id="rId54"/>
    <p:sldId id="1787" r:id="rId55"/>
    <p:sldId id="1788" r:id="rId56"/>
    <p:sldId id="1789" r:id="rId57"/>
    <p:sldId id="1791" r:id="rId58"/>
    <p:sldId id="1801" r:id="rId59"/>
    <p:sldId id="1813" r:id="rId60"/>
    <p:sldId id="1794" r:id="rId61"/>
    <p:sldId id="1795" r:id="rId62"/>
    <p:sldId id="1798" r:id="rId63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63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68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Aparna Sadavarte" initials="AS [2]" lastIdx="8" clrIdx="4">
    <p:extLst>
      <p:ext uri="{19B8F6BF-5375-455C-9EA6-DF929625EA0E}">
        <p15:presenceInfo xmlns:p15="http://schemas.microsoft.com/office/powerpoint/2012/main" userId="Aparna Sadav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E32"/>
    <a:srgbClr val="00B050"/>
    <a:srgbClr val="FF9900"/>
    <a:srgbClr val="00B0F0"/>
    <a:srgbClr val="FA0000"/>
    <a:srgbClr val="7030A0"/>
    <a:srgbClr val="FA30A0"/>
    <a:srgbClr val="05B253"/>
    <a:srgbClr val="009900"/>
    <a:srgbClr val="38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3" autoAdjust="0"/>
    <p:restoredTop sz="91324" autoAdjust="0"/>
  </p:normalViewPr>
  <p:slideViewPr>
    <p:cSldViewPr>
      <p:cViewPr varScale="1">
        <p:scale>
          <a:sx n="95" d="100"/>
          <a:sy n="95" d="100"/>
        </p:scale>
        <p:origin x="774" y="90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486</c:v>
                </c:pt>
                <c:pt idx="1">
                  <c:v>564</c:v>
                </c:pt>
                <c:pt idx="2">
                  <c:v>573</c:v>
                </c:pt>
                <c:pt idx="4">
                  <c:v>1033</c:v>
                </c:pt>
                <c:pt idx="5">
                  <c:v>1177</c:v>
                </c:pt>
                <c:pt idx="6">
                  <c:v>1304</c:v>
                </c:pt>
                <c:pt idx="8">
                  <c:v>33</c:v>
                </c:pt>
                <c:pt idx="9">
                  <c:v>77</c:v>
                </c:pt>
                <c:pt idx="10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61</c:v>
                </c:pt>
                <c:pt idx="1">
                  <c:v>50</c:v>
                </c:pt>
                <c:pt idx="2">
                  <c:v>72</c:v>
                </c:pt>
                <c:pt idx="4">
                  <c:v>114</c:v>
                </c:pt>
                <c:pt idx="5">
                  <c:v>122</c:v>
                </c:pt>
                <c:pt idx="6">
                  <c:v>136</c:v>
                </c:pt>
                <c:pt idx="8">
                  <c:v>7</c:v>
                </c:pt>
                <c:pt idx="9">
                  <c:v>6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111</c:v>
                </c:pt>
                <c:pt idx="1">
                  <c:v>128</c:v>
                </c:pt>
                <c:pt idx="2">
                  <c:v>192</c:v>
                </c:pt>
                <c:pt idx="4">
                  <c:v>280</c:v>
                </c:pt>
                <c:pt idx="5">
                  <c:v>393</c:v>
                </c:pt>
                <c:pt idx="6">
                  <c:v>494</c:v>
                </c:pt>
                <c:pt idx="8">
                  <c:v>12</c:v>
                </c:pt>
                <c:pt idx="9">
                  <c:v>23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391</c:v>
                </c:pt>
                <c:pt idx="1">
                  <c:v>467</c:v>
                </c:pt>
                <c:pt idx="2">
                  <c:v>484</c:v>
                </c:pt>
                <c:pt idx="4">
                  <c:v>1035</c:v>
                </c:pt>
                <c:pt idx="5">
                  <c:v>1364</c:v>
                </c:pt>
                <c:pt idx="6">
                  <c:v>1652</c:v>
                </c:pt>
                <c:pt idx="8">
                  <c:v>53</c:v>
                </c:pt>
                <c:pt idx="9">
                  <c:v>103</c:v>
                </c:pt>
                <c:pt idx="1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568702091046565"/>
          <c:y val="3.6308164247026008E-2"/>
          <c:w val="0.43114581703777088"/>
          <c:h val="8.2381514946257992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93.994</c:v>
                </c:pt>
                <c:pt idx="2">
                  <c:v>92.14</c:v>
                </c:pt>
                <c:pt idx="3">
                  <c:v>91.266000000000005</c:v>
                </c:pt>
                <c:pt idx="4">
                  <c:v>90.772999999999996</c:v>
                </c:pt>
                <c:pt idx="5">
                  <c:v>90.17</c:v>
                </c:pt>
                <c:pt idx="6">
                  <c:v>89.786000000000001</c:v>
                </c:pt>
                <c:pt idx="7">
                  <c:v>89.400999999999996</c:v>
                </c:pt>
                <c:pt idx="8">
                  <c:v>88.796999999999997</c:v>
                </c:pt>
                <c:pt idx="9">
                  <c:v>87.971999999999994</c:v>
                </c:pt>
                <c:pt idx="10">
                  <c:v>87.585999999999999</c:v>
                </c:pt>
                <c:pt idx="11">
                  <c:v>87.09</c:v>
                </c:pt>
                <c:pt idx="12">
                  <c:v>86.98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96.227000000000004</c:v>
                </c:pt>
                <c:pt idx="2">
                  <c:v>94.853999999999999</c:v>
                </c:pt>
                <c:pt idx="3">
                  <c:v>94.072000000000003</c:v>
                </c:pt>
                <c:pt idx="4">
                  <c:v>93.194000000000003</c:v>
                </c:pt>
                <c:pt idx="5">
                  <c:v>92.361000000000004</c:v>
                </c:pt>
                <c:pt idx="6">
                  <c:v>91.759</c:v>
                </c:pt>
                <c:pt idx="7">
                  <c:v>91.572999999999993</c:v>
                </c:pt>
                <c:pt idx="8">
                  <c:v>91.247</c:v>
                </c:pt>
                <c:pt idx="9">
                  <c:v>90.875</c:v>
                </c:pt>
                <c:pt idx="10">
                  <c:v>90.594999999999999</c:v>
                </c:pt>
                <c:pt idx="11">
                  <c:v>90.313999999999993</c:v>
                </c:pt>
                <c:pt idx="12">
                  <c:v>90.078999999999994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97.331999999999994</c:v>
                </c:pt>
                <c:pt idx="2">
                  <c:v>96.334000000000003</c:v>
                </c:pt>
                <c:pt idx="3">
                  <c:v>95.55</c:v>
                </c:pt>
                <c:pt idx="4">
                  <c:v>95.244</c:v>
                </c:pt>
                <c:pt idx="5">
                  <c:v>94.807000000000002</c:v>
                </c:pt>
                <c:pt idx="6">
                  <c:v>94.588999999999999</c:v>
                </c:pt>
                <c:pt idx="7">
                  <c:v>94.234999999999999</c:v>
                </c:pt>
                <c:pt idx="8">
                  <c:v>94.013999999999996</c:v>
                </c:pt>
                <c:pt idx="9">
                  <c:v>93.659000000000006</c:v>
                </c:pt>
                <c:pt idx="10">
                  <c:v>93.346999999999994</c:v>
                </c:pt>
                <c:pt idx="11">
                  <c:v>93.08</c:v>
                </c:pt>
                <c:pt idx="12">
                  <c:v>92.759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48809535667510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90.676000000000002</c:v>
                </c:pt>
                <c:pt idx="2">
                  <c:v>87.498000000000005</c:v>
                </c:pt>
                <c:pt idx="3">
                  <c:v>86.403999999999996</c:v>
                </c:pt>
                <c:pt idx="4">
                  <c:v>85.311000000000007</c:v>
                </c:pt>
                <c:pt idx="5">
                  <c:v>85.311000000000007</c:v>
                </c:pt>
                <c:pt idx="6">
                  <c:v>85.311000000000007</c:v>
                </c:pt>
                <c:pt idx="7">
                  <c:v>84.216999999999999</c:v>
                </c:pt>
                <c:pt idx="8">
                  <c:v>83.123000000000005</c:v>
                </c:pt>
                <c:pt idx="9">
                  <c:v>83.123000000000005</c:v>
                </c:pt>
                <c:pt idx="10">
                  <c:v>82.028999999999996</c:v>
                </c:pt>
                <c:pt idx="11">
                  <c:v>80.936000000000007</c:v>
                </c:pt>
                <c:pt idx="12">
                  <c:v>80.936000000000007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86.715000000000003</c:v>
                </c:pt>
                <c:pt idx="2">
                  <c:v>86.715000000000003</c:v>
                </c:pt>
                <c:pt idx="3">
                  <c:v>85.551000000000002</c:v>
                </c:pt>
                <c:pt idx="4">
                  <c:v>85.551000000000002</c:v>
                </c:pt>
                <c:pt idx="5">
                  <c:v>84.960999999999999</c:v>
                </c:pt>
                <c:pt idx="6">
                  <c:v>84.960999999999999</c:v>
                </c:pt>
                <c:pt idx="7">
                  <c:v>83.781000000000006</c:v>
                </c:pt>
                <c:pt idx="8">
                  <c:v>82.010999999999996</c:v>
                </c:pt>
                <c:pt idx="9">
                  <c:v>81.421000000000006</c:v>
                </c:pt>
                <c:pt idx="10">
                  <c:v>80.826999999999998</c:v>
                </c:pt>
                <c:pt idx="11">
                  <c:v>79.638000000000005</c:v>
                </c:pt>
                <c:pt idx="12">
                  <c:v>79.638000000000005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92.388000000000005</c:v>
                </c:pt>
                <c:pt idx="2">
                  <c:v>91.472999999999999</c:v>
                </c:pt>
                <c:pt idx="3">
                  <c:v>90.492000000000004</c:v>
                </c:pt>
                <c:pt idx="4">
                  <c:v>90.492000000000004</c:v>
                </c:pt>
                <c:pt idx="5">
                  <c:v>89.974000000000004</c:v>
                </c:pt>
                <c:pt idx="6">
                  <c:v>89.974000000000004</c:v>
                </c:pt>
                <c:pt idx="7">
                  <c:v>89.436000000000007</c:v>
                </c:pt>
                <c:pt idx="8">
                  <c:v>88.337999999999994</c:v>
                </c:pt>
                <c:pt idx="9">
                  <c:v>88.337999999999994</c:v>
                </c:pt>
                <c:pt idx="10">
                  <c:v>88.337999999999994</c:v>
                </c:pt>
                <c:pt idx="11">
                  <c:v>88.337999999999994</c:v>
                </c:pt>
                <c:pt idx="12">
                  <c:v>88.337999999999994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5390245956E-2"/>
          <c:y val="0.11945859301243554"/>
          <c:w val="0.29832778044142222"/>
          <c:h val="0.622605920656806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Year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95.611000000000004</c:v>
                </c:pt>
                <c:pt idx="2">
                  <c:v>91.863</c:v>
                </c:pt>
                <c:pt idx="3">
                  <c:v>90.715000000000003</c:v>
                </c:pt>
                <c:pt idx="4">
                  <c:v>90.331999999999994</c:v>
                </c:pt>
                <c:pt idx="5">
                  <c:v>88.793999999999997</c:v>
                </c:pt>
                <c:pt idx="6">
                  <c:v>88.408000000000001</c:v>
                </c:pt>
                <c:pt idx="7">
                  <c:v>88.408000000000001</c:v>
                </c:pt>
                <c:pt idx="8">
                  <c:v>88.408000000000001</c:v>
                </c:pt>
                <c:pt idx="9">
                  <c:v>87.623999999999995</c:v>
                </c:pt>
                <c:pt idx="10">
                  <c:v>87.623999999999995</c:v>
                </c:pt>
                <c:pt idx="11">
                  <c:v>87.230999999999995</c:v>
                </c:pt>
                <c:pt idx="12">
                  <c:v>87.230999999999995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Years</c:v>
                </c:pt>
              </c:strCache>
            </c:strRef>
          </c:tx>
          <c:spPr>
            <a:ln w="2222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94.975999999999999</c:v>
                </c:pt>
                <c:pt idx="2">
                  <c:v>92.948999999999998</c:v>
                </c:pt>
                <c:pt idx="3">
                  <c:v>92.293000000000006</c:v>
                </c:pt>
                <c:pt idx="4">
                  <c:v>91.415999999999997</c:v>
                </c:pt>
                <c:pt idx="5">
                  <c:v>91.084999999999994</c:v>
                </c:pt>
                <c:pt idx="6">
                  <c:v>90.754000000000005</c:v>
                </c:pt>
                <c:pt idx="7">
                  <c:v>90.754000000000005</c:v>
                </c:pt>
                <c:pt idx="8">
                  <c:v>90.754000000000005</c:v>
                </c:pt>
                <c:pt idx="9">
                  <c:v>90.2</c:v>
                </c:pt>
                <c:pt idx="10">
                  <c:v>89.754000000000005</c:v>
                </c:pt>
                <c:pt idx="11">
                  <c:v>89.641999999999996</c:v>
                </c:pt>
                <c:pt idx="12">
                  <c:v>89.528999999999996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93.849000000000004</c:v>
                </c:pt>
                <c:pt idx="2">
                  <c:v>92.808000000000007</c:v>
                </c:pt>
                <c:pt idx="3">
                  <c:v>92.106999999999999</c:v>
                </c:pt>
                <c:pt idx="4">
                  <c:v>91.930999999999997</c:v>
                </c:pt>
                <c:pt idx="5">
                  <c:v>91.58</c:v>
                </c:pt>
                <c:pt idx="6">
                  <c:v>91.052000000000007</c:v>
                </c:pt>
                <c:pt idx="7">
                  <c:v>90.7</c:v>
                </c:pt>
                <c:pt idx="8">
                  <c:v>90.7</c:v>
                </c:pt>
                <c:pt idx="9">
                  <c:v>90.522000000000006</c:v>
                </c:pt>
                <c:pt idx="10">
                  <c:v>90.253</c:v>
                </c:pt>
                <c:pt idx="11">
                  <c:v>89.89</c:v>
                </c:pt>
                <c:pt idx="12">
                  <c:v>89.706999999999994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4419333586636341"/>
          <c:y val="3.5636932058609939E-2"/>
          <c:w val="0.5373545913758252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2.2078422472171053E-2"/>
          <c:w val="0.75304245754329646"/>
          <c:h val="0.80135478151635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Years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94.263999999999996</c:v>
                </c:pt>
                <c:pt idx="2">
                  <c:v>91.778000000000006</c:v>
                </c:pt>
                <c:pt idx="3">
                  <c:v>90.111999999999995</c:v>
                </c:pt>
                <c:pt idx="4">
                  <c:v>89.218999999999994</c:v>
                </c:pt>
                <c:pt idx="5">
                  <c:v>88.492000000000004</c:v>
                </c:pt>
                <c:pt idx="6">
                  <c:v>87.989000000000004</c:v>
                </c:pt>
                <c:pt idx="7">
                  <c:v>87.596999999999994</c:v>
                </c:pt>
                <c:pt idx="8">
                  <c:v>86.924000000000007</c:v>
                </c:pt>
                <c:pt idx="9">
                  <c:v>86.194999999999993</c:v>
                </c:pt>
                <c:pt idx="10">
                  <c:v>85.97</c:v>
                </c:pt>
                <c:pt idx="11">
                  <c:v>85.406000000000006</c:v>
                </c:pt>
                <c:pt idx="12">
                  <c:v>85.177999999999997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Years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96.328000000000003</c:v>
                </c:pt>
                <c:pt idx="2">
                  <c:v>95.141000000000005</c:v>
                </c:pt>
                <c:pt idx="3">
                  <c:v>94.587999999999994</c:v>
                </c:pt>
                <c:pt idx="4">
                  <c:v>94.161000000000001</c:v>
                </c:pt>
                <c:pt idx="5">
                  <c:v>93.433999999999997</c:v>
                </c:pt>
                <c:pt idx="6">
                  <c:v>93.090999999999994</c:v>
                </c:pt>
                <c:pt idx="7">
                  <c:v>92.79</c:v>
                </c:pt>
                <c:pt idx="8">
                  <c:v>92.617000000000004</c:v>
                </c:pt>
                <c:pt idx="9">
                  <c:v>92.313000000000002</c:v>
                </c:pt>
                <c:pt idx="10">
                  <c:v>91.923000000000002</c:v>
                </c:pt>
                <c:pt idx="11">
                  <c:v>91.706000000000003</c:v>
                </c:pt>
                <c:pt idx="12">
                  <c:v>91.486000000000004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97.055999999999997</c:v>
                </c:pt>
                <c:pt idx="2">
                  <c:v>96.406000000000006</c:v>
                </c:pt>
                <c:pt idx="3">
                  <c:v>96.034000000000006</c:v>
                </c:pt>
                <c:pt idx="4">
                  <c:v>95.614999999999995</c:v>
                </c:pt>
                <c:pt idx="5">
                  <c:v>95.194999999999993</c:v>
                </c:pt>
                <c:pt idx="6">
                  <c:v>94.820999999999998</c:v>
                </c:pt>
                <c:pt idx="7">
                  <c:v>94.587000000000003</c:v>
                </c:pt>
                <c:pt idx="8">
                  <c:v>94.257999999999996</c:v>
                </c:pt>
                <c:pt idx="9">
                  <c:v>93.741</c:v>
                </c:pt>
                <c:pt idx="10">
                  <c:v>93.411000000000001</c:v>
                </c:pt>
                <c:pt idx="11">
                  <c:v>93.126999999999995</c:v>
                </c:pt>
                <c:pt idx="12">
                  <c:v>92.888000000000005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6949480657661526E-2"/>
          <c:w val="0.70488095356675107"/>
          <c:h val="0.705786734817339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Years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94.736999999999995</c:v>
                </c:pt>
                <c:pt idx="2">
                  <c:v>89.474000000000004</c:v>
                </c:pt>
                <c:pt idx="3">
                  <c:v>83.882000000000005</c:v>
                </c:pt>
                <c:pt idx="4">
                  <c:v>83.882000000000005</c:v>
                </c:pt>
                <c:pt idx="5">
                  <c:v>83.882000000000005</c:v>
                </c:pt>
                <c:pt idx="6">
                  <c:v>83.882000000000005</c:v>
                </c:pt>
                <c:pt idx="7">
                  <c:v>83.882000000000005</c:v>
                </c:pt>
                <c:pt idx="8">
                  <c:v>83.882000000000005</c:v>
                </c:pt>
                <c:pt idx="9">
                  <c:v>83.882000000000005</c:v>
                </c:pt>
                <c:pt idx="10">
                  <c:v>83.882000000000005</c:v>
                </c:pt>
                <c:pt idx="11">
                  <c:v>83.882000000000005</c:v>
                </c:pt>
                <c:pt idx="12">
                  <c:v>83.882000000000005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89.153000000000006</c:v>
                </c:pt>
                <c:pt idx="2">
                  <c:v>88.628</c:v>
                </c:pt>
                <c:pt idx="3">
                  <c:v>86.924000000000007</c:v>
                </c:pt>
                <c:pt idx="4">
                  <c:v>86.924000000000007</c:v>
                </c:pt>
                <c:pt idx="5">
                  <c:v>86.924000000000007</c:v>
                </c:pt>
                <c:pt idx="6">
                  <c:v>86.924000000000007</c:v>
                </c:pt>
                <c:pt idx="7">
                  <c:v>85.72</c:v>
                </c:pt>
                <c:pt idx="8">
                  <c:v>83.909000000000006</c:v>
                </c:pt>
                <c:pt idx="9">
                  <c:v>83.909000000000006</c:v>
                </c:pt>
                <c:pt idx="10">
                  <c:v>83.909000000000006</c:v>
                </c:pt>
                <c:pt idx="11">
                  <c:v>83.301000000000002</c:v>
                </c:pt>
                <c:pt idx="12">
                  <c:v>83.301000000000002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90.474999999999994</c:v>
                </c:pt>
                <c:pt idx="2">
                  <c:v>89.406999999999996</c:v>
                </c:pt>
                <c:pt idx="3">
                  <c:v>89.039000000000001</c:v>
                </c:pt>
                <c:pt idx="4">
                  <c:v>88.662999999999997</c:v>
                </c:pt>
                <c:pt idx="5">
                  <c:v>87.906000000000006</c:v>
                </c:pt>
                <c:pt idx="6">
                  <c:v>87.906000000000006</c:v>
                </c:pt>
                <c:pt idx="7">
                  <c:v>87.138000000000005</c:v>
                </c:pt>
                <c:pt idx="8">
                  <c:v>85.975999999999999</c:v>
                </c:pt>
                <c:pt idx="9">
                  <c:v>85.587000000000003</c:v>
                </c:pt>
                <c:pt idx="10">
                  <c:v>84.804000000000002</c:v>
                </c:pt>
                <c:pt idx="11">
                  <c:v>84.018000000000001</c:v>
                </c:pt>
                <c:pt idx="12">
                  <c:v>84.018000000000001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3024022240246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59577664313881E-2"/>
          <c:y val="0.12387079563706677"/>
          <c:w val="0.29509234410844026"/>
          <c:h val="0.61355527140634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92.554000000000002</c:v>
                </c:pt>
                <c:pt idx="2">
                  <c:v>89.147000000000006</c:v>
                </c:pt>
                <c:pt idx="3">
                  <c:v>87.775999999999996</c:v>
                </c:pt>
                <c:pt idx="4">
                  <c:v>87.088999999999999</c:v>
                </c:pt>
                <c:pt idx="5">
                  <c:v>86.23</c:v>
                </c:pt>
                <c:pt idx="6">
                  <c:v>85.887</c:v>
                </c:pt>
                <c:pt idx="7">
                  <c:v>85.543000000000006</c:v>
                </c:pt>
                <c:pt idx="8">
                  <c:v>84.683999999999997</c:v>
                </c:pt>
                <c:pt idx="9">
                  <c:v>83.650999999999996</c:v>
                </c:pt>
                <c:pt idx="10">
                  <c:v>83.478999999999999</c:v>
                </c:pt>
                <c:pt idx="11">
                  <c:v>82.962999999999994</c:v>
                </c:pt>
                <c:pt idx="12">
                  <c:v>82.962999999999994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93.861000000000004</c:v>
                </c:pt>
                <c:pt idx="2">
                  <c:v>91.251000000000005</c:v>
                </c:pt>
                <c:pt idx="3">
                  <c:v>89.275999999999996</c:v>
                </c:pt>
                <c:pt idx="4">
                  <c:v>88.087999999999994</c:v>
                </c:pt>
                <c:pt idx="5">
                  <c:v>87.293999999999997</c:v>
                </c:pt>
                <c:pt idx="6">
                  <c:v>86.367999999999995</c:v>
                </c:pt>
                <c:pt idx="7">
                  <c:v>85.97</c:v>
                </c:pt>
                <c:pt idx="8">
                  <c:v>85.436999999999998</c:v>
                </c:pt>
                <c:pt idx="9">
                  <c:v>85.171000000000006</c:v>
                </c:pt>
                <c:pt idx="10">
                  <c:v>85.037999999999997</c:v>
                </c:pt>
                <c:pt idx="11">
                  <c:v>84.503</c:v>
                </c:pt>
                <c:pt idx="12">
                  <c:v>84.233999999999995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96.531000000000006</c:v>
                </c:pt>
                <c:pt idx="2">
                  <c:v>94.373999999999995</c:v>
                </c:pt>
                <c:pt idx="3">
                  <c:v>92.88</c:v>
                </c:pt>
                <c:pt idx="4">
                  <c:v>92.331999999999994</c:v>
                </c:pt>
                <c:pt idx="5">
                  <c:v>91.51</c:v>
                </c:pt>
                <c:pt idx="6">
                  <c:v>91.373000000000005</c:v>
                </c:pt>
                <c:pt idx="7">
                  <c:v>91.097999999999999</c:v>
                </c:pt>
                <c:pt idx="8">
                  <c:v>90.683999999999997</c:v>
                </c:pt>
                <c:pt idx="9">
                  <c:v>89.715000000000003</c:v>
                </c:pt>
                <c:pt idx="10">
                  <c:v>89.438000000000002</c:v>
                </c:pt>
                <c:pt idx="11">
                  <c:v>88.88</c:v>
                </c:pt>
                <c:pt idx="12">
                  <c:v>88.594999999999999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8883142393655192"/>
          <c:y val="4.0388522999757932E-2"/>
          <c:w val="0.51732569930474304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83868103634039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94.35</c:v>
                </c:pt>
                <c:pt idx="2">
                  <c:v>92.516000000000005</c:v>
                </c:pt>
                <c:pt idx="3">
                  <c:v>91.694999999999993</c:v>
                </c:pt>
                <c:pt idx="4">
                  <c:v>91.385999999999996</c:v>
                </c:pt>
                <c:pt idx="5">
                  <c:v>90.768000000000001</c:v>
                </c:pt>
                <c:pt idx="6">
                  <c:v>90.457999999999998</c:v>
                </c:pt>
                <c:pt idx="7">
                  <c:v>90.251000000000005</c:v>
                </c:pt>
                <c:pt idx="8">
                  <c:v>89.941000000000003</c:v>
                </c:pt>
                <c:pt idx="9">
                  <c:v>89.631</c:v>
                </c:pt>
                <c:pt idx="10">
                  <c:v>89.114000000000004</c:v>
                </c:pt>
                <c:pt idx="11">
                  <c:v>88.698999999999998</c:v>
                </c:pt>
                <c:pt idx="12">
                  <c:v>88.698999999999998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95.756</c:v>
                </c:pt>
                <c:pt idx="2">
                  <c:v>94.275000000000006</c:v>
                </c:pt>
                <c:pt idx="3">
                  <c:v>93.941999999999993</c:v>
                </c:pt>
                <c:pt idx="4">
                  <c:v>93.105999999999995</c:v>
                </c:pt>
                <c:pt idx="5">
                  <c:v>92.436999999999998</c:v>
                </c:pt>
                <c:pt idx="6">
                  <c:v>91.935000000000002</c:v>
                </c:pt>
                <c:pt idx="7">
                  <c:v>91.766999999999996</c:v>
                </c:pt>
                <c:pt idx="8">
                  <c:v>91.599000000000004</c:v>
                </c:pt>
                <c:pt idx="9">
                  <c:v>91.263000000000005</c:v>
                </c:pt>
                <c:pt idx="10">
                  <c:v>91.010999999999996</c:v>
                </c:pt>
                <c:pt idx="11">
                  <c:v>90.841999999999999</c:v>
                </c:pt>
                <c:pt idx="12">
                  <c:v>90.673000000000002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96.28</c:v>
                </c:pt>
                <c:pt idx="2">
                  <c:v>95.347999999999999</c:v>
                </c:pt>
                <c:pt idx="3">
                  <c:v>94.56</c:v>
                </c:pt>
                <c:pt idx="4">
                  <c:v>94.162000000000006</c:v>
                </c:pt>
                <c:pt idx="5">
                  <c:v>93.683999999999997</c:v>
                </c:pt>
                <c:pt idx="6">
                  <c:v>93.524000000000001</c:v>
                </c:pt>
                <c:pt idx="7">
                  <c:v>93.117999999999995</c:v>
                </c:pt>
                <c:pt idx="8">
                  <c:v>92.954999999999998</c:v>
                </c:pt>
                <c:pt idx="9">
                  <c:v>92.546000000000006</c:v>
                </c:pt>
                <c:pt idx="10">
                  <c:v>92.135000000000005</c:v>
                </c:pt>
                <c:pt idx="11">
                  <c:v>92.052000000000007</c:v>
                </c:pt>
                <c:pt idx="12">
                  <c:v>91.712999999999994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995</c:v>
                </c:pt>
                <c:pt idx="1">
                  <c:v>929</c:v>
                </c:pt>
                <c:pt idx="2">
                  <c:v>903</c:v>
                </c:pt>
                <c:pt idx="3">
                  <c:v>893</c:v>
                </c:pt>
                <c:pt idx="4">
                  <c:v>887</c:v>
                </c:pt>
                <c:pt idx="5">
                  <c:v>879</c:v>
                </c:pt>
                <c:pt idx="6">
                  <c:v>875</c:v>
                </c:pt>
                <c:pt idx="7">
                  <c:v>873</c:v>
                </c:pt>
                <c:pt idx="8">
                  <c:v>870</c:v>
                </c:pt>
                <c:pt idx="9">
                  <c:v>867</c:v>
                </c:pt>
                <c:pt idx="10">
                  <c:v>861</c:v>
                </c:pt>
                <c:pt idx="11">
                  <c:v>856</c:v>
                </c:pt>
                <c:pt idx="12">
                  <c:v>855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6.1527128138474663E-2"/>
          <c:w val="0.73758515678967906"/>
          <c:h val="0.66867067416209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93.266000000000005</c:v>
                </c:pt>
                <c:pt idx="2">
                  <c:v>92.343000000000004</c:v>
                </c:pt>
                <c:pt idx="3">
                  <c:v>91.51</c:v>
                </c:pt>
                <c:pt idx="4">
                  <c:v>91.046000000000006</c:v>
                </c:pt>
                <c:pt idx="5">
                  <c:v>90.49</c:v>
                </c:pt>
                <c:pt idx="6">
                  <c:v>90.025999999999996</c:v>
                </c:pt>
                <c:pt idx="7">
                  <c:v>89.561000000000007</c:v>
                </c:pt>
                <c:pt idx="8">
                  <c:v>89.188999999999993</c:v>
                </c:pt>
                <c:pt idx="9">
                  <c:v>88.537000000000006</c:v>
                </c:pt>
                <c:pt idx="10">
                  <c:v>88.164000000000001</c:v>
                </c:pt>
                <c:pt idx="11">
                  <c:v>87.697000000000003</c:v>
                </c:pt>
                <c:pt idx="12">
                  <c:v>87.322000000000003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95.668000000000006</c:v>
                </c:pt>
                <c:pt idx="2">
                  <c:v>95.105000000000004</c:v>
                </c:pt>
                <c:pt idx="3">
                  <c:v>94.619</c:v>
                </c:pt>
                <c:pt idx="4">
                  <c:v>94.132999999999996</c:v>
                </c:pt>
                <c:pt idx="5">
                  <c:v>93.563000000000002</c:v>
                </c:pt>
                <c:pt idx="6">
                  <c:v>93.156000000000006</c:v>
                </c:pt>
                <c:pt idx="7">
                  <c:v>92.911000000000001</c:v>
                </c:pt>
                <c:pt idx="8">
                  <c:v>92.584000000000003</c:v>
                </c:pt>
                <c:pt idx="9">
                  <c:v>92.174999999999997</c:v>
                </c:pt>
                <c:pt idx="10">
                  <c:v>91.683999999999997</c:v>
                </c:pt>
                <c:pt idx="11">
                  <c:v>91.356999999999999</c:v>
                </c:pt>
                <c:pt idx="12">
                  <c:v>91.192999999999998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97.034999999999997</c:v>
                </c:pt>
                <c:pt idx="2">
                  <c:v>96.085999999999999</c:v>
                </c:pt>
                <c:pt idx="3">
                  <c:v>95.926000000000002</c:v>
                </c:pt>
                <c:pt idx="4">
                  <c:v>95.846000000000004</c:v>
                </c:pt>
                <c:pt idx="5">
                  <c:v>95.685000000000002</c:v>
                </c:pt>
                <c:pt idx="6">
                  <c:v>95.363</c:v>
                </c:pt>
                <c:pt idx="7">
                  <c:v>95.119</c:v>
                </c:pt>
                <c:pt idx="8">
                  <c:v>94.956000000000003</c:v>
                </c:pt>
                <c:pt idx="9">
                  <c:v>94.792000000000002</c:v>
                </c:pt>
                <c:pt idx="10">
                  <c:v>94.625</c:v>
                </c:pt>
                <c:pt idx="11">
                  <c:v>94.373000000000005</c:v>
                </c:pt>
                <c:pt idx="12">
                  <c:v>94.286000000000001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1105</c:v>
                </c:pt>
                <c:pt idx="1">
                  <c:v>1012</c:v>
                </c:pt>
                <c:pt idx="2">
                  <c:v>998</c:v>
                </c:pt>
                <c:pt idx="3">
                  <c:v>988</c:v>
                </c:pt>
                <c:pt idx="4">
                  <c:v>982</c:v>
                </c:pt>
                <c:pt idx="5">
                  <c:v>975</c:v>
                </c:pt>
                <c:pt idx="6">
                  <c:v>969</c:v>
                </c:pt>
                <c:pt idx="7">
                  <c:v>963</c:v>
                </c:pt>
                <c:pt idx="8">
                  <c:v>959</c:v>
                </c:pt>
                <c:pt idx="9">
                  <c:v>950</c:v>
                </c:pt>
                <c:pt idx="10">
                  <c:v>945</c:v>
                </c:pt>
                <c:pt idx="11">
                  <c:v>936</c:v>
                </c:pt>
                <c:pt idx="12">
                  <c:v>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2992008338618567"/>
          <c:h val="0.61808059603157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96.186999999999998</c:v>
                </c:pt>
                <c:pt idx="2">
                  <c:v>95.094999999999999</c:v>
                </c:pt>
                <c:pt idx="3">
                  <c:v>94.671999999999997</c:v>
                </c:pt>
                <c:pt idx="4">
                  <c:v>94.501999999999995</c:v>
                </c:pt>
                <c:pt idx="5">
                  <c:v>93.822999999999993</c:v>
                </c:pt>
                <c:pt idx="6">
                  <c:v>93.653000000000006</c:v>
                </c:pt>
                <c:pt idx="7">
                  <c:v>93.481999999999999</c:v>
                </c:pt>
                <c:pt idx="8">
                  <c:v>93.227000000000004</c:v>
                </c:pt>
                <c:pt idx="9">
                  <c:v>92.8</c:v>
                </c:pt>
                <c:pt idx="10">
                  <c:v>92.63</c:v>
                </c:pt>
                <c:pt idx="11">
                  <c:v>92.287000000000006</c:v>
                </c:pt>
                <c:pt idx="12">
                  <c:v>92.287000000000006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96.897999999999996</c:v>
                </c:pt>
                <c:pt idx="2">
                  <c:v>96.102000000000004</c:v>
                </c:pt>
                <c:pt idx="3">
                  <c:v>95.900999999999996</c:v>
                </c:pt>
                <c:pt idx="4">
                  <c:v>95.766999999999996</c:v>
                </c:pt>
                <c:pt idx="5">
                  <c:v>95.227999999999994</c:v>
                </c:pt>
                <c:pt idx="6">
                  <c:v>94.486999999999995</c:v>
                </c:pt>
                <c:pt idx="7">
                  <c:v>94.149000000000001</c:v>
                </c:pt>
                <c:pt idx="8">
                  <c:v>93.81</c:v>
                </c:pt>
                <c:pt idx="9">
                  <c:v>93.539000000000001</c:v>
                </c:pt>
                <c:pt idx="10">
                  <c:v>93.2</c:v>
                </c:pt>
                <c:pt idx="11">
                  <c:v>92.793000000000006</c:v>
                </c:pt>
                <c:pt idx="12">
                  <c:v>92.52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97.555000000000007</c:v>
                </c:pt>
                <c:pt idx="2">
                  <c:v>96.846999999999994</c:v>
                </c:pt>
                <c:pt idx="3">
                  <c:v>96.631</c:v>
                </c:pt>
                <c:pt idx="4">
                  <c:v>96.486000000000004</c:v>
                </c:pt>
                <c:pt idx="5">
                  <c:v>96.195999999999998</c:v>
                </c:pt>
                <c:pt idx="6">
                  <c:v>96.051000000000002</c:v>
                </c:pt>
                <c:pt idx="7">
                  <c:v>95.977000000000004</c:v>
                </c:pt>
                <c:pt idx="8">
                  <c:v>95.902000000000001</c:v>
                </c:pt>
                <c:pt idx="9">
                  <c:v>95.453000000000003</c:v>
                </c:pt>
                <c:pt idx="10">
                  <c:v>95.225999999999999</c:v>
                </c:pt>
                <c:pt idx="11">
                  <c:v>94.998000000000005</c:v>
                </c:pt>
                <c:pt idx="12">
                  <c:v>94.998000000000005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4737741614433032"/>
          <c:y val="3.812585996757089E-2"/>
          <c:w val="0.45681919680948202"/>
          <c:h val="6.7673735496913592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90.283000000000001</c:v>
                </c:pt>
                <c:pt idx="2">
                  <c:v>87.62</c:v>
                </c:pt>
                <c:pt idx="3">
                  <c:v>85.91</c:v>
                </c:pt>
                <c:pt idx="4">
                  <c:v>85.052999999999997</c:v>
                </c:pt>
                <c:pt idx="5">
                  <c:v>84.409000000000006</c:v>
                </c:pt>
                <c:pt idx="6">
                  <c:v>83.98</c:v>
                </c:pt>
                <c:pt idx="7">
                  <c:v>83.337000000000003</c:v>
                </c:pt>
                <c:pt idx="8">
                  <c:v>82.585999999999999</c:v>
                </c:pt>
                <c:pt idx="9">
                  <c:v>81.834000000000003</c:v>
                </c:pt>
                <c:pt idx="10">
                  <c:v>81.405000000000001</c:v>
                </c:pt>
                <c:pt idx="11">
                  <c:v>80.760000000000005</c:v>
                </c:pt>
                <c:pt idx="12">
                  <c:v>80.760000000000005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93.016999999999996</c:v>
                </c:pt>
                <c:pt idx="2">
                  <c:v>90.62</c:v>
                </c:pt>
                <c:pt idx="3">
                  <c:v>89.13</c:v>
                </c:pt>
                <c:pt idx="4">
                  <c:v>87.543999999999997</c:v>
                </c:pt>
                <c:pt idx="5">
                  <c:v>86.611000000000004</c:v>
                </c:pt>
                <c:pt idx="6">
                  <c:v>86.144000000000005</c:v>
                </c:pt>
                <c:pt idx="7">
                  <c:v>85.956999999999994</c:v>
                </c:pt>
                <c:pt idx="8">
                  <c:v>85.489000000000004</c:v>
                </c:pt>
                <c:pt idx="9">
                  <c:v>85.114000000000004</c:v>
                </c:pt>
                <c:pt idx="10">
                  <c:v>84.831999999999994</c:v>
                </c:pt>
                <c:pt idx="11">
                  <c:v>84.644000000000005</c:v>
                </c:pt>
                <c:pt idx="12">
                  <c:v>84.454999999999998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95.394000000000005</c:v>
                </c:pt>
                <c:pt idx="2">
                  <c:v>93.864999999999995</c:v>
                </c:pt>
                <c:pt idx="3">
                  <c:v>92.653000000000006</c:v>
                </c:pt>
                <c:pt idx="4">
                  <c:v>92.004000000000005</c:v>
                </c:pt>
                <c:pt idx="5">
                  <c:v>91.516000000000005</c:v>
                </c:pt>
                <c:pt idx="6">
                  <c:v>91.108999999999995</c:v>
                </c:pt>
                <c:pt idx="7">
                  <c:v>90.456000000000003</c:v>
                </c:pt>
                <c:pt idx="8">
                  <c:v>90.13</c:v>
                </c:pt>
                <c:pt idx="9">
                  <c:v>89.555999999999997</c:v>
                </c:pt>
                <c:pt idx="10">
                  <c:v>89.061999999999998</c:v>
                </c:pt>
                <c:pt idx="11">
                  <c:v>88.731999999999999</c:v>
                </c:pt>
                <c:pt idx="12">
                  <c:v>88.224999999999994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9.3521963910763492E-2"/>
          <c:w val="0.7493720776624776"/>
          <c:h val="0.75436869262378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DCM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531</c:v>
                </c:pt>
                <c:pt idx="1">
                  <c:v>660</c:v>
                </c:pt>
                <c:pt idx="2">
                  <c:v>695</c:v>
                </c:pt>
                <c:pt idx="4">
                  <c:v>921</c:v>
                </c:pt>
                <c:pt idx="5">
                  <c:v>1230</c:v>
                </c:pt>
                <c:pt idx="6">
                  <c:v>1362</c:v>
                </c:pt>
                <c:pt idx="8">
                  <c:v>61</c:v>
                </c:pt>
                <c:pt idx="9">
                  <c:v>143</c:v>
                </c:pt>
                <c:pt idx="10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CHD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279</c:v>
                </c:pt>
                <c:pt idx="1">
                  <c:v>264</c:v>
                </c:pt>
                <c:pt idx="2">
                  <c:v>280</c:v>
                </c:pt>
                <c:pt idx="4">
                  <c:v>1173</c:v>
                </c:pt>
                <c:pt idx="5">
                  <c:v>1258</c:v>
                </c:pt>
                <c:pt idx="6">
                  <c:v>1606</c:v>
                </c:pt>
                <c:pt idx="8">
                  <c:v>9</c:v>
                </c:pt>
                <c:pt idx="9">
                  <c:v>17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Retransplant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28</c:v>
                </c:pt>
                <c:pt idx="1">
                  <c:v>49</c:v>
                </c:pt>
                <c:pt idx="2">
                  <c:v>27</c:v>
                </c:pt>
                <c:pt idx="4">
                  <c:v>131</c:v>
                </c:pt>
                <c:pt idx="5">
                  <c:v>214</c:v>
                </c:pt>
                <c:pt idx="6">
                  <c:v>182</c:v>
                </c:pt>
                <c:pt idx="8">
                  <c:v>2</c:v>
                </c:pt>
                <c:pt idx="9">
                  <c:v>1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E-4CDD-9F40-F860FC99DDA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94</c:v>
                </c:pt>
                <c:pt idx="1">
                  <c:v>134</c:v>
                </c:pt>
                <c:pt idx="2">
                  <c:v>231</c:v>
                </c:pt>
                <c:pt idx="4">
                  <c:v>235</c:v>
                </c:pt>
                <c:pt idx="5">
                  <c:v>354</c:v>
                </c:pt>
                <c:pt idx="6">
                  <c:v>436</c:v>
                </c:pt>
                <c:pt idx="8">
                  <c:v>37</c:v>
                </c:pt>
                <c:pt idx="9">
                  <c:v>46</c:v>
                </c:pt>
                <c:pt idx="1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E-4CDD-9F40-F860FC99D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5196546209869461"/>
          <c:y val="9.4415996718514458E-2"/>
          <c:w val="0.14044688105638814"/>
          <c:h val="0.75418304340209585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6.1527128138474663E-2"/>
          <c:w val="0.73511385514634997"/>
          <c:h val="0.67609388629314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92.057000000000002</c:v>
                </c:pt>
                <c:pt idx="2">
                  <c:v>88.959000000000003</c:v>
                </c:pt>
                <c:pt idx="3">
                  <c:v>88.337000000000003</c:v>
                </c:pt>
                <c:pt idx="4">
                  <c:v>87.715000000000003</c:v>
                </c:pt>
                <c:pt idx="5">
                  <c:v>87.715000000000003</c:v>
                </c:pt>
                <c:pt idx="6">
                  <c:v>85.849000000000004</c:v>
                </c:pt>
                <c:pt idx="7">
                  <c:v>85.227000000000004</c:v>
                </c:pt>
                <c:pt idx="8">
                  <c:v>84.605000000000004</c:v>
                </c:pt>
                <c:pt idx="9">
                  <c:v>83.361000000000004</c:v>
                </c:pt>
                <c:pt idx="10">
                  <c:v>82.733999999999995</c:v>
                </c:pt>
                <c:pt idx="11">
                  <c:v>82.106999999999999</c:v>
                </c:pt>
                <c:pt idx="12">
                  <c:v>82.106999999999999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94.680999999999997</c:v>
                </c:pt>
                <c:pt idx="2">
                  <c:v>92.290999999999997</c:v>
                </c:pt>
                <c:pt idx="3">
                  <c:v>91.093000000000004</c:v>
                </c:pt>
                <c:pt idx="4">
                  <c:v>89.894000000000005</c:v>
                </c:pt>
                <c:pt idx="5">
                  <c:v>88.695999999999998</c:v>
                </c:pt>
                <c:pt idx="6">
                  <c:v>88.096000000000004</c:v>
                </c:pt>
                <c:pt idx="7">
                  <c:v>88.096000000000004</c:v>
                </c:pt>
                <c:pt idx="8">
                  <c:v>88.096000000000004</c:v>
                </c:pt>
                <c:pt idx="9">
                  <c:v>86.897999999999996</c:v>
                </c:pt>
                <c:pt idx="10">
                  <c:v>86.298000000000002</c:v>
                </c:pt>
                <c:pt idx="11">
                  <c:v>86.298000000000002</c:v>
                </c:pt>
                <c:pt idx="12">
                  <c:v>86.298000000000002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96.194000000000003</c:v>
                </c:pt>
                <c:pt idx="2">
                  <c:v>94.643000000000001</c:v>
                </c:pt>
                <c:pt idx="3">
                  <c:v>93.86</c:v>
                </c:pt>
                <c:pt idx="4">
                  <c:v>93.86</c:v>
                </c:pt>
                <c:pt idx="5">
                  <c:v>93.078000000000003</c:v>
                </c:pt>
                <c:pt idx="6">
                  <c:v>93.078000000000003</c:v>
                </c:pt>
                <c:pt idx="7">
                  <c:v>92.296000000000006</c:v>
                </c:pt>
                <c:pt idx="8">
                  <c:v>91.513999999999996</c:v>
                </c:pt>
                <c:pt idx="9">
                  <c:v>91.513999999999996</c:v>
                </c:pt>
                <c:pt idx="10">
                  <c:v>91.513999999999996</c:v>
                </c:pt>
                <c:pt idx="11">
                  <c:v>90.724999999999994</c:v>
                </c:pt>
                <c:pt idx="12">
                  <c:v>90.724999999999994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164</c:v>
                </c:pt>
                <c:pt idx="1">
                  <c:v>149</c:v>
                </c:pt>
                <c:pt idx="2">
                  <c:v>143</c:v>
                </c:pt>
                <c:pt idx="3">
                  <c:v>142</c:v>
                </c:pt>
                <c:pt idx="4">
                  <c:v>141</c:v>
                </c:pt>
                <c:pt idx="5">
                  <c:v>141</c:v>
                </c:pt>
                <c:pt idx="6">
                  <c:v>138</c:v>
                </c:pt>
                <c:pt idx="7">
                  <c:v>137</c:v>
                </c:pt>
                <c:pt idx="8">
                  <c:v>136</c:v>
                </c:pt>
                <c:pt idx="9">
                  <c:v>133</c:v>
                </c:pt>
                <c:pt idx="10">
                  <c:v>132</c:v>
                </c:pt>
                <c:pt idx="11">
                  <c:v>131</c:v>
                </c:pt>
                <c:pt idx="12">
                  <c:v>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2992008338618567"/>
          <c:h val="0.61808059603157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80.966999999999999</c:v>
                </c:pt>
                <c:pt idx="2">
                  <c:v>76.105000000000004</c:v>
                </c:pt>
                <c:pt idx="3">
                  <c:v>74.888000000000005</c:v>
                </c:pt>
                <c:pt idx="4">
                  <c:v>73.061000000000007</c:v>
                </c:pt>
                <c:pt idx="5">
                  <c:v>72.451999999999998</c:v>
                </c:pt>
                <c:pt idx="6">
                  <c:v>71.837999999999994</c:v>
                </c:pt>
                <c:pt idx="7">
                  <c:v>70.61</c:v>
                </c:pt>
                <c:pt idx="8">
                  <c:v>70.61</c:v>
                </c:pt>
                <c:pt idx="9">
                  <c:v>69.382000000000005</c:v>
                </c:pt>
                <c:pt idx="10">
                  <c:v>69.382000000000005</c:v>
                </c:pt>
                <c:pt idx="11">
                  <c:v>69.382000000000005</c:v>
                </c:pt>
                <c:pt idx="12">
                  <c:v>69.382000000000005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79.817999999999998</c:v>
                </c:pt>
                <c:pt idx="2">
                  <c:v>74.257999999999996</c:v>
                </c:pt>
                <c:pt idx="3">
                  <c:v>72.402000000000001</c:v>
                </c:pt>
                <c:pt idx="4">
                  <c:v>69.308000000000007</c:v>
                </c:pt>
                <c:pt idx="5">
                  <c:v>68.688999999999993</c:v>
                </c:pt>
                <c:pt idx="6">
                  <c:v>68.688999999999993</c:v>
                </c:pt>
                <c:pt idx="7">
                  <c:v>68.688999999999993</c:v>
                </c:pt>
                <c:pt idx="8">
                  <c:v>68.688999999999993</c:v>
                </c:pt>
                <c:pt idx="9">
                  <c:v>68.069999999999993</c:v>
                </c:pt>
                <c:pt idx="10">
                  <c:v>68.069999999999993</c:v>
                </c:pt>
                <c:pt idx="11">
                  <c:v>67.450999999999993</c:v>
                </c:pt>
                <c:pt idx="12">
                  <c:v>67.450999999999993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91.88</c:v>
                </c:pt>
                <c:pt idx="2">
                  <c:v>86.421999999999997</c:v>
                </c:pt>
                <c:pt idx="3">
                  <c:v>80.944000000000003</c:v>
                </c:pt>
                <c:pt idx="4">
                  <c:v>80.013000000000005</c:v>
                </c:pt>
                <c:pt idx="5">
                  <c:v>78.152000000000001</c:v>
                </c:pt>
                <c:pt idx="6">
                  <c:v>78.152000000000001</c:v>
                </c:pt>
                <c:pt idx="7">
                  <c:v>78.152000000000001</c:v>
                </c:pt>
                <c:pt idx="8">
                  <c:v>77.210999999999999</c:v>
                </c:pt>
                <c:pt idx="9">
                  <c:v>77.210999999999999</c:v>
                </c:pt>
                <c:pt idx="10">
                  <c:v>76.269000000000005</c:v>
                </c:pt>
                <c:pt idx="11">
                  <c:v>76.269000000000005</c:v>
                </c:pt>
                <c:pt idx="12">
                  <c:v>76.269000000000005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5B-4BFF-AF11-7F11F961D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1311326704429202"/>
          <c:y val="2.6812548404493475E-2"/>
          <c:w val="0.42616136436828961"/>
          <c:h val="7.1717843515343438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95.353999999999999</c:v>
                </c:pt>
                <c:pt idx="2">
                  <c:v>93.992000000000004</c:v>
                </c:pt>
                <c:pt idx="3">
                  <c:v>91.933000000000007</c:v>
                </c:pt>
                <c:pt idx="4">
                  <c:v>91.247</c:v>
                </c:pt>
                <c:pt idx="5">
                  <c:v>91.247</c:v>
                </c:pt>
                <c:pt idx="6">
                  <c:v>91.247</c:v>
                </c:pt>
                <c:pt idx="7">
                  <c:v>91.247</c:v>
                </c:pt>
                <c:pt idx="8">
                  <c:v>90.555999999999997</c:v>
                </c:pt>
                <c:pt idx="9">
                  <c:v>89.174000000000007</c:v>
                </c:pt>
                <c:pt idx="10">
                  <c:v>88.481999999999999</c:v>
                </c:pt>
                <c:pt idx="11">
                  <c:v>88.481999999999999</c:v>
                </c:pt>
                <c:pt idx="12">
                  <c:v>88.481999999999999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97.04</c:v>
                </c:pt>
                <c:pt idx="2">
                  <c:v>95.665999999999997</c:v>
                </c:pt>
                <c:pt idx="3">
                  <c:v>95.388999999999996</c:v>
                </c:pt>
                <c:pt idx="4">
                  <c:v>95.11</c:v>
                </c:pt>
                <c:pt idx="5">
                  <c:v>94.272999999999996</c:v>
                </c:pt>
                <c:pt idx="6">
                  <c:v>93.436000000000007</c:v>
                </c:pt>
                <c:pt idx="7">
                  <c:v>93.153999999999996</c:v>
                </c:pt>
                <c:pt idx="8">
                  <c:v>93.153999999999996</c:v>
                </c:pt>
                <c:pt idx="9">
                  <c:v>92.87</c:v>
                </c:pt>
                <c:pt idx="10">
                  <c:v>92.585999999999999</c:v>
                </c:pt>
                <c:pt idx="11">
                  <c:v>92.585999999999999</c:v>
                </c:pt>
                <c:pt idx="12">
                  <c:v>92.299000000000007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97.968999999999994</c:v>
                </c:pt>
                <c:pt idx="2">
                  <c:v>97.180999999999997</c:v>
                </c:pt>
                <c:pt idx="3">
                  <c:v>96.548000000000002</c:v>
                </c:pt>
                <c:pt idx="4">
                  <c:v>96.548000000000002</c:v>
                </c:pt>
                <c:pt idx="5">
                  <c:v>96.070999999999998</c:v>
                </c:pt>
                <c:pt idx="6">
                  <c:v>95.912000000000006</c:v>
                </c:pt>
                <c:pt idx="7">
                  <c:v>95.587000000000003</c:v>
                </c:pt>
                <c:pt idx="8">
                  <c:v>95.424999999999997</c:v>
                </c:pt>
                <c:pt idx="9">
                  <c:v>95.099000000000004</c:v>
                </c:pt>
                <c:pt idx="10">
                  <c:v>94.771000000000001</c:v>
                </c:pt>
                <c:pt idx="11">
                  <c:v>94.606999999999999</c:v>
                </c:pt>
                <c:pt idx="12">
                  <c:v>94.269000000000005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3B-4D7D-870F-70BEEBF0F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6.1527128138474663E-2"/>
          <c:w val="0.73511385514634997"/>
          <c:h val="0.67609388629314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95.21</c:v>
                </c:pt>
                <c:pt idx="2">
                  <c:v>93.771000000000001</c:v>
                </c:pt>
                <c:pt idx="3">
                  <c:v>93.082999999999998</c:v>
                </c:pt>
                <c:pt idx="4">
                  <c:v>92.769000000000005</c:v>
                </c:pt>
                <c:pt idx="5">
                  <c:v>92.076999999999998</c:v>
                </c:pt>
                <c:pt idx="6">
                  <c:v>91.572999999999993</c:v>
                </c:pt>
                <c:pt idx="7">
                  <c:v>91.257999999999996</c:v>
                </c:pt>
                <c:pt idx="8">
                  <c:v>90.691000000000003</c:v>
                </c:pt>
                <c:pt idx="9">
                  <c:v>90.061000000000007</c:v>
                </c:pt>
                <c:pt idx="10">
                  <c:v>89.682000000000002</c:v>
                </c:pt>
                <c:pt idx="11">
                  <c:v>89.05</c:v>
                </c:pt>
                <c:pt idx="12">
                  <c:v>88.924000000000007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97.534999999999997</c:v>
                </c:pt>
                <c:pt idx="2">
                  <c:v>96.63</c:v>
                </c:pt>
                <c:pt idx="3">
                  <c:v>95.935000000000002</c:v>
                </c:pt>
                <c:pt idx="4">
                  <c:v>95.236999999999995</c:v>
                </c:pt>
                <c:pt idx="5">
                  <c:v>94.376000000000005</c:v>
                </c:pt>
                <c:pt idx="6">
                  <c:v>93.784000000000006</c:v>
                </c:pt>
                <c:pt idx="7">
                  <c:v>93.569000000000003</c:v>
                </c:pt>
                <c:pt idx="8">
                  <c:v>93.191000000000003</c:v>
                </c:pt>
                <c:pt idx="9">
                  <c:v>92.813000000000002</c:v>
                </c:pt>
                <c:pt idx="10">
                  <c:v>92.488</c:v>
                </c:pt>
                <c:pt idx="11">
                  <c:v>92.162999999999997</c:v>
                </c:pt>
                <c:pt idx="12">
                  <c:v>91.944999999999993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97.301000000000002</c:v>
                </c:pt>
                <c:pt idx="2">
                  <c:v>96.39</c:v>
                </c:pt>
                <c:pt idx="3">
                  <c:v>95.932000000000002</c:v>
                </c:pt>
                <c:pt idx="4">
                  <c:v>95.531000000000006</c:v>
                </c:pt>
                <c:pt idx="5">
                  <c:v>95.129000000000005</c:v>
                </c:pt>
                <c:pt idx="6">
                  <c:v>94.899000000000001</c:v>
                </c:pt>
                <c:pt idx="7">
                  <c:v>94.552000000000007</c:v>
                </c:pt>
                <c:pt idx="8">
                  <c:v>94.320999999999998</c:v>
                </c:pt>
                <c:pt idx="9">
                  <c:v>93.972999999999999</c:v>
                </c:pt>
                <c:pt idx="10">
                  <c:v>93.74</c:v>
                </c:pt>
                <c:pt idx="11">
                  <c:v>93.447999999999993</c:v>
                </c:pt>
                <c:pt idx="12">
                  <c:v>93.147999999999996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222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1612</c:v>
                </c:pt>
                <c:pt idx="1">
                  <c:v>1523</c:v>
                </c:pt>
                <c:pt idx="2">
                  <c:v>1498</c:v>
                </c:pt>
                <c:pt idx="3">
                  <c:v>1486</c:v>
                </c:pt>
                <c:pt idx="4">
                  <c:v>1476</c:v>
                </c:pt>
                <c:pt idx="5">
                  <c:v>1463</c:v>
                </c:pt>
                <c:pt idx="6">
                  <c:v>1454</c:v>
                </c:pt>
                <c:pt idx="7">
                  <c:v>1448</c:v>
                </c:pt>
                <c:pt idx="8">
                  <c:v>1439</c:v>
                </c:pt>
                <c:pt idx="9">
                  <c:v>1428</c:v>
                </c:pt>
                <c:pt idx="10">
                  <c:v>1422</c:v>
                </c:pt>
                <c:pt idx="11">
                  <c:v>1409</c:v>
                </c:pt>
                <c:pt idx="12">
                  <c:v>1405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1916</c:v>
                </c:pt>
                <c:pt idx="1">
                  <c:v>1840</c:v>
                </c:pt>
                <c:pt idx="2">
                  <c:v>1811</c:v>
                </c:pt>
                <c:pt idx="3">
                  <c:v>1791</c:v>
                </c:pt>
                <c:pt idx="4">
                  <c:v>1770</c:v>
                </c:pt>
                <c:pt idx="5">
                  <c:v>1754</c:v>
                </c:pt>
                <c:pt idx="6">
                  <c:v>1742</c:v>
                </c:pt>
                <c:pt idx="7">
                  <c:v>1735</c:v>
                </c:pt>
                <c:pt idx="8">
                  <c:v>1725</c:v>
                </c:pt>
                <c:pt idx="9">
                  <c:v>1718</c:v>
                </c:pt>
                <c:pt idx="10">
                  <c:v>1709</c:v>
                </c:pt>
                <c:pt idx="11">
                  <c:v>1697</c:v>
                </c:pt>
                <c:pt idx="12">
                  <c:v>1682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47-40E3-9F25-E6FD3D1E6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2601635405741E-2"/>
          <c:y val="0.12613344683465122"/>
          <c:w val="0.2992008338618567"/>
          <c:h val="0.61808059603157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95.832999999999998</c:v>
                </c:pt>
                <c:pt idx="2">
                  <c:v>95.832999999999998</c:v>
                </c:pt>
                <c:pt idx="3">
                  <c:v>95.832999999999998</c:v>
                </c:pt>
                <c:pt idx="4">
                  <c:v>95.832999999999998</c:v>
                </c:pt>
                <c:pt idx="5">
                  <c:v>95.832999999999998</c:v>
                </c:pt>
                <c:pt idx="6">
                  <c:v>91.667000000000002</c:v>
                </c:pt>
                <c:pt idx="7">
                  <c:v>91.667000000000002</c:v>
                </c:pt>
                <c:pt idx="8">
                  <c:v>91.667000000000002</c:v>
                </c:pt>
                <c:pt idx="9">
                  <c:v>91.667000000000002</c:v>
                </c:pt>
                <c:pt idx="10">
                  <c:v>91.667000000000002</c:v>
                </c:pt>
                <c:pt idx="11">
                  <c:v>91.667000000000002</c:v>
                </c:pt>
                <c:pt idx="12">
                  <c:v>91.667000000000002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83.332999999999998</c:v>
                </c:pt>
                <c:pt idx="2">
                  <c:v>80</c:v>
                </c:pt>
                <c:pt idx="3">
                  <c:v>76.667000000000002</c:v>
                </c:pt>
                <c:pt idx="4">
                  <c:v>76.667000000000002</c:v>
                </c:pt>
                <c:pt idx="5">
                  <c:v>76.667000000000002</c:v>
                </c:pt>
                <c:pt idx="6">
                  <c:v>73.332999999999998</c:v>
                </c:pt>
                <c:pt idx="7">
                  <c:v>73.332999999999998</c:v>
                </c:pt>
                <c:pt idx="8">
                  <c:v>73.332999999999998</c:v>
                </c:pt>
                <c:pt idx="9">
                  <c:v>73.332999999999998</c:v>
                </c:pt>
                <c:pt idx="10">
                  <c:v>73.332999999999998</c:v>
                </c:pt>
                <c:pt idx="11">
                  <c:v>73.332999999999998</c:v>
                </c:pt>
                <c:pt idx="12">
                  <c:v>73.332999999999998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96.153999999999996</c:v>
                </c:pt>
                <c:pt idx="2">
                  <c:v>96.153999999999996</c:v>
                </c:pt>
                <c:pt idx="3">
                  <c:v>96.153999999999996</c:v>
                </c:pt>
                <c:pt idx="4">
                  <c:v>96.153999999999996</c:v>
                </c:pt>
                <c:pt idx="5">
                  <c:v>96.153999999999996</c:v>
                </c:pt>
                <c:pt idx="6">
                  <c:v>96.153999999999996</c:v>
                </c:pt>
                <c:pt idx="7">
                  <c:v>96.153999999999996</c:v>
                </c:pt>
                <c:pt idx="8">
                  <c:v>96.153999999999996</c:v>
                </c:pt>
                <c:pt idx="9">
                  <c:v>96.153999999999996</c:v>
                </c:pt>
                <c:pt idx="10">
                  <c:v>96.153999999999996</c:v>
                </c:pt>
                <c:pt idx="11">
                  <c:v>96.153999999999996</c:v>
                </c:pt>
                <c:pt idx="12">
                  <c:v>96.153999999999996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7591840537507043"/>
          <c:y val="1.3575973875692897E-2"/>
          <c:w val="0.39260955314664286"/>
          <c:h val="8.3512371685221992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93.022999999999996</c:v>
                </c:pt>
                <c:pt idx="2">
                  <c:v>91.831000000000003</c:v>
                </c:pt>
                <c:pt idx="3">
                  <c:v>91.831000000000003</c:v>
                </c:pt>
                <c:pt idx="4">
                  <c:v>91.831000000000003</c:v>
                </c:pt>
                <c:pt idx="5">
                  <c:v>91.831000000000003</c:v>
                </c:pt>
                <c:pt idx="6">
                  <c:v>91.831000000000003</c:v>
                </c:pt>
                <c:pt idx="7">
                  <c:v>90.638000000000005</c:v>
                </c:pt>
                <c:pt idx="8">
                  <c:v>90.638000000000005</c:v>
                </c:pt>
                <c:pt idx="9">
                  <c:v>90.638000000000005</c:v>
                </c:pt>
                <c:pt idx="10">
                  <c:v>90.638000000000005</c:v>
                </c:pt>
                <c:pt idx="11">
                  <c:v>89.444999999999993</c:v>
                </c:pt>
                <c:pt idx="12">
                  <c:v>89.444999999999993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97.221999999999994</c:v>
                </c:pt>
                <c:pt idx="2">
                  <c:v>97.221999999999994</c:v>
                </c:pt>
                <c:pt idx="3">
                  <c:v>95.792000000000002</c:v>
                </c:pt>
                <c:pt idx="4">
                  <c:v>95.792000000000002</c:v>
                </c:pt>
                <c:pt idx="5">
                  <c:v>95.792000000000002</c:v>
                </c:pt>
                <c:pt idx="6">
                  <c:v>95.792000000000002</c:v>
                </c:pt>
                <c:pt idx="7">
                  <c:v>94.363</c:v>
                </c:pt>
                <c:pt idx="8">
                  <c:v>94.363</c:v>
                </c:pt>
                <c:pt idx="9">
                  <c:v>94.363</c:v>
                </c:pt>
                <c:pt idx="10">
                  <c:v>94.363</c:v>
                </c:pt>
                <c:pt idx="11">
                  <c:v>94.363</c:v>
                </c:pt>
                <c:pt idx="12">
                  <c:v>94.363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98.113</c:v>
                </c:pt>
                <c:pt idx="2">
                  <c:v>98.113</c:v>
                </c:pt>
                <c:pt idx="3">
                  <c:v>98.113</c:v>
                </c:pt>
                <c:pt idx="4">
                  <c:v>98.113</c:v>
                </c:pt>
                <c:pt idx="5">
                  <c:v>98.113</c:v>
                </c:pt>
                <c:pt idx="6">
                  <c:v>98.113</c:v>
                </c:pt>
                <c:pt idx="7">
                  <c:v>98.113</c:v>
                </c:pt>
                <c:pt idx="8">
                  <c:v>98.113</c:v>
                </c:pt>
                <c:pt idx="9">
                  <c:v>96.188999999999993</c:v>
                </c:pt>
                <c:pt idx="10">
                  <c:v>96.188999999999993</c:v>
                </c:pt>
                <c:pt idx="11">
                  <c:v>96.188999999999993</c:v>
                </c:pt>
                <c:pt idx="12">
                  <c:v>96.188999999999993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425277045368307"/>
          <c:h val="0.67609388629314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96.866</c:v>
                </c:pt>
                <c:pt idx="2">
                  <c:v>96.602999999999994</c:v>
                </c:pt>
                <c:pt idx="3">
                  <c:v>96.34</c:v>
                </c:pt>
                <c:pt idx="4">
                  <c:v>96.076999999999998</c:v>
                </c:pt>
                <c:pt idx="5">
                  <c:v>95.813000000000002</c:v>
                </c:pt>
                <c:pt idx="6">
                  <c:v>95.284999999999997</c:v>
                </c:pt>
                <c:pt idx="7">
                  <c:v>95.284999999999997</c:v>
                </c:pt>
                <c:pt idx="8">
                  <c:v>94.492999999999995</c:v>
                </c:pt>
                <c:pt idx="9">
                  <c:v>93.7</c:v>
                </c:pt>
                <c:pt idx="10">
                  <c:v>93.17</c:v>
                </c:pt>
                <c:pt idx="11">
                  <c:v>92.903999999999996</c:v>
                </c:pt>
                <c:pt idx="12">
                  <c:v>92.638000000000005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98.805999999999997</c:v>
                </c:pt>
                <c:pt idx="2">
                  <c:v>98.805999999999997</c:v>
                </c:pt>
                <c:pt idx="3">
                  <c:v>98.805999999999997</c:v>
                </c:pt>
                <c:pt idx="4">
                  <c:v>97.602000000000004</c:v>
                </c:pt>
                <c:pt idx="5">
                  <c:v>96.596000000000004</c:v>
                </c:pt>
                <c:pt idx="6">
                  <c:v>95.992000000000004</c:v>
                </c:pt>
                <c:pt idx="7">
                  <c:v>95.992000000000004</c:v>
                </c:pt>
                <c:pt idx="8">
                  <c:v>95.587000000000003</c:v>
                </c:pt>
                <c:pt idx="9">
                  <c:v>95.182000000000002</c:v>
                </c:pt>
                <c:pt idx="10">
                  <c:v>94.573999999999998</c:v>
                </c:pt>
                <c:pt idx="11">
                  <c:v>94.168999999999997</c:v>
                </c:pt>
                <c:pt idx="12">
                  <c:v>93.965999999999994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C365-43F0-82BF-B71B8D381F9F}"/>
              </c:ext>
            </c:extLst>
          </c:dPt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98.498000000000005</c:v>
                </c:pt>
                <c:pt idx="2">
                  <c:v>97.995000000000005</c:v>
                </c:pt>
                <c:pt idx="3">
                  <c:v>97.825999999999993</c:v>
                </c:pt>
                <c:pt idx="4">
                  <c:v>97.656999999999996</c:v>
                </c:pt>
                <c:pt idx="5">
                  <c:v>97.656999999999996</c:v>
                </c:pt>
                <c:pt idx="6">
                  <c:v>97.656999999999996</c:v>
                </c:pt>
                <c:pt idx="7">
                  <c:v>97.656999999999996</c:v>
                </c:pt>
                <c:pt idx="8">
                  <c:v>97.486999999999995</c:v>
                </c:pt>
                <c:pt idx="9">
                  <c:v>97.486999999999995</c:v>
                </c:pt>
                <c:pt idx="10">
                  <c:v>97.316999999999993</c:v>
                </c:pt>
                <c:pt idx="11">
                  <c:v>96.974000000000004</c:v>
                </c:pt>
                <c:pt idx="12">
                  <c:v>96.798000000000002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4.6450617283950627E-2"/>
          <c:w val="0.832444933353919"/>
          <c:h val="0.803256537377272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98.213999999999999</c:v>
                </c:pt>
                <c:pt idx="2">
                  <c:v>97.619</c:v>
                </c:pt>
                <c:pt idx="3">
                  <c:v>97.619</c:v>
                </c:pt>
                <c:pt idx="4">
                  <c:v>97.619</c:v>
                </c:pt>
                <c:pt idx="5">
                  <c:v>97.02</c:v>
                </c:pt>
                <c:pt idx="6">
                  <c:v>97.02</c:v>
                </c:pt>
                <c:pt idx="7">
                  <c:v>97.02</c:v>
                </c:pt>
                <c:pt idx="8">
                  <c:v>97.02</c:v>
                </c:pt>
                <c:pt idx="9">
                  <c:v>96.418000000000006</c:v>
                </c:pt>
                <c:pt idx="10">
                  <c:v>95.814999999999998</c:v>
                </c:pt>
                <c:pt idx="11">
                  <c:v>95.814999999999998</c:v>
                </c:pt>
                <c:pt idx="12">
                  <c:v>95.200999999999993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95.921999999999997</c:v>
                </c:pt>
                <c:pt idx="2">
                  <c:v>94.587000000000003</c:v>
                </c:pt>
                <c:pt idx="3">
                  <c:v>93.804000000000002</c:v>
                </c:pt>
                <c:pt idx="4">
                  <c:v>93.259</c:v>
                </c:pt>
                <c:pt idx="5">
                  <c:v>92.623000000000005</c:v>
                </c:pt>
                <c:pt idx="6">
                  <c:v>92.198999999999998</c:v>
                </c:pt>
                <c:pt idx="7">
                  <c:v>91.894000000000005</c:v>
                </c:pt>
                <c:pt idx="8">
                  <c:v>91.543999999999997</c:v>
                </c:pt>
                <c:pt idx="9">
                  <c:v>91.07</c:v>
                </c:pt>
                <c:pt idx="10">
                  <c:v>90.765000000000001</c:v>
                </c:pt>
                <c:pt idx="11">
                  <c:v>90.381</c:v>
                </c:pt>
                <c:pt idx="12">
                  <c:v>90.194999999999993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8235294117647058"/>
          <c:y val="0.64868584135316409"/>
          <c:w val="0.67266111497092274"/>
          <c:h val="9.2101074171284145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82.488</c:v>
                </c:pt>
                <c:pt idx="2">
                  <c:v>77.265000000000001</c:v>
                </c:pt>
                <c:pt idx="3">
                  <c:v>75.356999999999999</c:v>
                </c:pt>
                <c:pt idx="4">
                  <c:v>74.88</c:v>
                </c:pt>
                <c:pt idx="5">
                  <c:v>74.403000000000006</c:v>
                </c:pt>
                <c:pt idx="6">
                  <c:v>73.448999999999998</c:v>
                </c:pt>
                <c:pt idx="7">
                  <c:v>73.448999999999998</c:v>
                </c:pt>
                <c:pt idx="8">
                  <c:v>72.971999999999994</c:v>
                </c:pt>
                <c:pt idx="9">
                  <c:v>72.971999999999994</c:v>
                </c:pt>
                <c:pt idx="10">
                  <c:v>72.971999999999994</c:v>
                </c:pt>
                <c:pt idx="11">
                  <c:v>72.971999999999994</c:v>
                </c:pt>
                <c:pt idx="12">
                  <c:v>72.971999999999994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5B25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96.466999999999999</c:v>
                </c:pt>
                <c:pt idx="2">
                  <c:v>95.248000000000005</c:v>
                </c:pt>
                <c:pt idx="3">
                  <c:v>94.537000000000006</c:v>
                </c:pt>
                <c:pt idx="4">
                  <c:v>94.022999999999996</c:v>
                </c:pt>
                <c:pt idx="5">
                  <c:v>93.409000000000006</c:v>
                </c:pt>
                <c:pt idx="6">
                  <c:v>93.025999999999996</c:v>
                </c:pt>
                <c:pt idx="7">
                  <c:v>92.692999999999998</c:v>
                </c:pt>
                <c:pt idx="8">
                  <c:v>92.323999999999998</c:v>
                </c:pt>
                <c:pt idx="9">
                  <c:v>91.787999999999997</c:v>
                </c:pt>
                <c:pt idx="10">
                  <c:v>91.47</c:v>
                </c:pt>
                <c:pt idx="11">
                  <c:v>91.099000000000004</c:v>
                </c:pt>
                <c:pt idx="12">
                  <c:v>90.894999999999996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571557691317997"/>
          <c:y val="0.634320825637536"/>
          <c:w val="0.68714714888580108"/>
          <c:h val="9.2752381646738616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3122587008330977"/>
          <c:w val="0.86103970459574908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 (N=1,970)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99.491</c:v>
                </c:pt>
                <c:pt idx="6">
                  <c:v>98.674000000000007</c:v>
                </c:pt>
                <c:pt idx="7">
                  <c:v>97.495000000000005</c:v>
                </c:pt>
                <c:pt idx="8">
                  <c:v>96.465000000000003</c:v>
                </c:pt>
                <c:pt idx="9">
                  <c:v>95.793000000000006</c:v>
                </c:pt>
                <c:pt idx="10">
                  <c:v>94.911000000000001</c:v>
                </c:pt>
                <c:pt idx="11">
                  <c:v>94.183000000000007</c:v>
                </c:pt>
                <c:pt idx="12">
                  <c:v>93.19</c:v>
                </c:pt>
                <c:pt idx="13">
                  <c:v>92.346999999999994</c:v>
                </c:pt>
                <c:pt idx="14">
                  <c:v>91.872</c:v>
                </c:pt>
                <c:pt idx="15">
                  <c:v>91.340999999999994</c:v>
                </c:pt>
                <c:pt idx="16">
                  <c:v>90.218999999999994</c:v>
                </c:pt>
                <c:pt idx="17">
                  <c:v>89.465000000000003</c:v>
                </c:pt>
                <c:pt idx="18">
                  <c:v>88.816999999999993</c:v>
                </c:pt>
                <c:pt idx="19">
                  <c:v>87.840999999999994</c:v>
                </c:pt>
                <c:pt idx="20">
                  <c:v>86.861999999999995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(N=2,424)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98.718999999999994</c:v>
                </c:pt>
                <c:pt idx="6">
                  <c:v>97.849000000000004</c:v>
                </c:pt>
                <c:pt idx="7">
                  <c:v>97.141000000000005</c:v>
                </c:pt>
                <c:pt idx="8">
                  <c:v>96.516000000000005</c:v>
                </c:pt>
                <c:pt idx="9">
                  <c:v>95.84</c:v>
                </c:pt>
                <c:pt idx="10">
                  <c:v>94.906999999999996</c:v>
                </c:pt>
                <c:pt idx="11">
                  <c:v>94.352999999999994</c:v>
                </c:pt>
                <c:pt idx="12">
                  <c:v>93.495000000000005</c:v>
                </c:pt>
                <c:pt idx="13">
                  <c:v>92.757000000000005</c:v>
                </c:pt>
                <c:pt idx="14">
                  <c:v>91.884</c:v>
                </c:pt>
                <c:pt idx="15">
                  <c:v>91.138000000000005</c:v>
                </c:pt>
                <c:pt idx="16">
                  <c:v>90.299000000000007</c:v>
                </c:pt>
                <c:pt idx="17">
                  <c:v>89.631</c:v>
                </c:pt>
                <c:pt idx="18">
                  <c:v>89.004000000000005</c:v>
                </c:pt>
                <c:pt idx="19">
                  <c:v>88.644000000000005</c:v>
                </c:pt>
                <c:pt idx="20">
                  <c:v>87.653000000000006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(N=2,678)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99.287999999999997</c:v>
                </c:pt>
                <c:pt idx="6">
                  <c:v>98.421999999999997</c:v>
                </c:pt>
                <c:pt idx="7">
                  <c:v>97.590999999999994</c:v>
                </c:pt>
                <c:pt idx="8">
                  <c:v>97.021000000000001</c:v>
                </c:pt>
                <c:pt idx="9">
                  <c:v>96.484999999999999</c:v>
                </c:pt>
                <c:pt idx="10">
                  <c:v>95.87</c:v>
                </c:pt>
                <c:pt idx="11">
                  <c:v>95.292000000000002</c:v>
                </c:pt>
                <c:pt idx="12">
                  <c:v>94.748999999999995</c:v>
                </c:pt>
                <c:pt idx="13">
                  <c:v>94.201999999999998</c:v>
                </c:pt>
                <c:pt idx="14">
                  <c:v>93.81</c:v>
                </c:pt>
                <c:pt idx="15">
                  <c:v>93.177999999999997</c:v>
                </c:pt>
                <c:pt idx="16">
                  <c:v>92.501000000000005</c:v>
                </c:pt>
                <c:pt idx="17">
                  <c:v>91.936000000000007</c:v>
                </c:pt>
                <c:pt idx="18">
                  <c:v>91.489000000000004</c:v>
                </c:pt>
                <c:pt idx="19">
                  <c:v>91.036000000000001</c:v>
                </c:pt>
                <c:pt idx="20">
                  <c:v>90.524000000000001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046140341728807"/>
          <c:y val="1.2876914220782996E-2"/>
          <c:w val="0.74088734769081022"/>
          <c:h val="0.10806508772554851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74335510989827225"/>
          <c:h val="0.742496864248166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200</c:v>
                </c:pt>
                <c:pt idx="1">
                  <c:v>258</c:v>
                </c:pt>
                <c:pt idx="2">
                  <c:v>343</c:v>
                </c:pt>
                <c:pt idx="4">
                  <c:v>431</c:v>
                </c:pt>
                <c:pt idx="5">
                  <c:v>602</c:v>
                </c:pt>
                <c:pt idx="6">
                  <c:v>710</c:v>
                </c:pt>
                <c:pt idx="8">
                  <c:v>21</c:v>
                </c:pt>
                <c:pt idx="9">
                  <c:v>36</c:v>
                </c:pt>
                <c:pt idx="1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231</c:v>
                </c:pt>
                <c:pt idx="1">
                  <c:v>324</c:v>
                </c:pt>
                <c:pt idx="2">
                  <c:v>331</c:v>
                </c:pt>
                <c:pt idx="4">
                  <c:v>590</c:v>
                </c:pt>
                <c:pt idx="5">
                  <c:v>670</c:v>
                </c:pt>
                <c:pt idx="6">
                  <c:v>715</c:v>
                </c:pt>
                <c:pt idx="8">
                  <c:v>27</c:v>
                </c:pt>
                <c:pt idx="9">
                  <c:v>42</c:v>
                </c:pt>
                <c:pt idx="1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238</c:v>
                </c:pt>
                <c:pt idx="1">
                  <c:v>251</c:v>
                </c:pt>
                <c:pt idx="2">
                  <c:v>276</c:v>
                </c:pt>
                <c:pt idx="4">
                  <c:v>593</c:v>
                </c:pt>
                <c:pt idx="5">
                  <c:v>823</c:v>
                </c:pt>
                <c:pt idx="6">
                  <c:v>910</c:v>
                </c:pt>
                <c:pt idx="8">
                  <c:v>21</c:v>
                </c:pt>
                <c:pt idx="9">
                  <c:v>59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349</c:v>
                </c:pt>
                <c:pt idx="1">
                  <c:v>374</c:v>
                </c:pt>
                <c:pt idx="2">
                  <c:v>368</c:v>
                </c:pt>
                <c:pt idx="4">
                  <c:v>849</c:v>
                </c:pt>
                <c:pt idx="5">
                  <c:v>961</c:v>
                </c:pt>
                <c:pt idx="6">
                  <c:v>1251</c:v>
                </c:pt>
                <c:pt idx="8">
                  <c:v>42</c:v>
                </c:pt>
                <c:pt idx="9">
                  <c:v>72</c:v>
                </c:pt>
                <c:pt idx="10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3860790169245825"/>
          <c:y val="0.15140077292146253"/>
          <c:w val="0.1439909114991848"/>
          <c:h val="0.73281375232599033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99.614999999999995</c:v>
                </c:pt>
                <c:pt idx="6">
                  <c:v>98.844999999999999</c:v>
                </c:pt>
                <c:pt idx="7">
                  <c:v>97.686000000000007</c:v>
                </c:pt>
                <c:pt idx="8">
                  <c:v>97.492000000000004</c:v>
                </c:pt>
                <c:pt idx="9">
                  <c:v>97.103999999999999</c:v>
                </c:pt>
                <c:pt idx="10">
                  <c:v>96.713999999999999</c:v>
                </c:pt>
                <c:pt idx="11">
                  <c:v>96.713999999999999</c:v>
                </c:pt>
                <c:pt idx="12">
                  <c:v>95.924999999999997</c:v>
                </c:pt>
                <c:pt idx="13">
                  <c:v>95.727000000000004</c:v>
                </c:pt>
                <c:pt idx="14">
                  <c:v>95.527000000000001</c:v>
                </c:pt>
                <c:pt idx="15">
                  <c:v>95.128</c:v>
                </c:pt>
                <c:pt idx="16">
                  <c:v>93.912000000000006</c:v>
                </c:pt>
                <c:pt idx="17">
                  <c:v>93.293999999999997</c:v>
                </c:pt>
                <c:pt idx="18">
                  <c:v>92.674000000000007</c:v>
                </c:pt>
                <c:pt idx="19">
                  <c:v>91.429000000000002</c:v>
                </c:pt>
                <c:pt idx="20">
                  <c:v>91.007999999999996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98.649000000000001</c:v>
                </c:pt>
                <c:pt idx="6">
                  <c:v>98.048000000000002</c:v>
                </c:pt>
                <c:pt idx="7">
                  <c:v>97.747</c:v>
                </c:pt>
                <c:pt idx="8">
                  <c:v>97.747</c:v>
                </c:pt>
                <c:pt idx="9">
                  <c:v>96.965999999999994</c:v>
                </c:pt>
                <c:pt idx="10">
                  <c:v>96.027000000000001</c:v>
                </c:pt>
                <c:pt idx="11">
                  <c:v>95.557000000000002</c:v>
                </c:pt>
                <c:pt idx="12">
                  <c:v>95.399000000000001</c:v>
                </c:pt>
                <c:pt idx="13">
                  <c:v>95.078999999999994</c:v>
                </c:pt>
                <c:pt idx="14">
                  <c:v>94.433999999999997</c:v>
                </c:pt>
                <c:pt idx="15">
                  <c:v>94.11</c:v>
                </c:pt>
                <c:pt idx="16">
                  <c:v>93.786000000000001</c:v>
                </c:pt>
                <c:pt idx="17">
                  <c:v>93.13</c:v>
                </c:pt>
                <c:pt idx="18">
                  <c:v>92.801000000000002</c:v>
                </c:pt>
                <c:pt idx="19">
                  <c:v>92.471000000000004</c:v>
                </c:pt>
                <c:pt idx="20">
                  <c:v>91.81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99.575000000000003</c:v>
                </c:pt>
                <c:pt idx="6">
                  <c:v>98.721000000000004</c:v>
                </c:pt>
                <c:pt idx="7">
                  <c:v>98.435000000000002</c:v>
                </c:pt>
                <c:pt idx="8">
                  <c:v>98.004999999999995</c:v>
                </c:pt>
                <c:pt idx="9">
                  <c:v>97.713999999999999</c:v>
                </c:pt>
                <c:pt idx="10">
                  <c:v>97.274000000000001</c:v>
                </c:pt>
                <c:pt idx="11">
                  <c:v>96.686000000000007</c:v>
                </c:pt>
                <c:pt idx="12">
                  <c:v>96.537999999999997</c:v>
                </c:pt>
                <c:pt idx="13">
                  <c:v>96.388000000000005</c:v>
                </c:pt>
                <c:pt idx="14">
                  <c:v>95.622</c:v>
                </c:pt>
                <c:pt idx="15">
                  <c:v>95.466999999999999</c:v>
                </c:pt>
                <c:pt idx="16">
                  <c:v>94.840999999999994</c:v>
                </c:pt>
                <c:pt idx="17">
                  <c:v>94.515000000000001</c:v>
                </c:pt>
                <c:pt idx="18">
                  <c:v>94.182000000000002</c:v>
                </c:pt>
                <c:pt idx="19">
                  <c:v>93.84</c:v>
                </c:pt>
                <c:pt idx="20">
                  <c:v>92.936999999999998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8261909961618573"/>
          <c:y val="9.4425399493091571E-3"/>
          <c:w val="0.4393713464894432"/>
          <c:h val="8.05824926696420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76306819228723E-2"/>
          <c:y val="2.592717670962752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99.427000000000007</c:v>
                </c:pt>
                <c:pt idx="6">
                  <c:v>98.563999999999993</c:v>
                </c:pt>
                <c:pt idx="7">
                  <c:v>97.335999999999999</c:v>
                </c:pt>
                <c:pt idx="8">
                  <c:v>96.028000000000006</c:v>
                </c:pt>
                <c:pt idx="9">
                  <c:v>95.224999999999994</c:v>
                </c:pt>
                <c:pt idx="10">
                  <c:v>94.129000000000005</c:v>
                </c:pt>
                <c:pt idx="11">
                  <c:v>93.102999999999994</c:v>
                </c:pt>
                <c:pt idx="12">
                  <c:v>91.998000000000005</c:v>
                </c:pt>
                <c:pt idx="13">
                  <c:v>90.96</c:v>
                </c:pt>
                <c:pt idx="14">
                  <c:v>90.364999999999995</c:v>
                </c:pt>
                <c:pt idx="15">
                  <c:v>89.841999999999999</c:v>
                </c:pt>
                <c:pt idx="16">
                  <c:v>88.789000000000001</c:v>
                </c:pt>
                <c:pt idx="17">
                  <c:v>87.959000000000003</c:v>
                </c:pt>
                <c:pt idx="18">
                  <c:v>87.278000000000006</c:v>
                </c:pt>
                <c:pt idx="19">
                  <c:v>86.366</c:v>
                </c:pt>
                <c:pt idx="20">
                  <c:v>85.147000000000006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98.676000000000002</c:v>
                </c:pt>
                <c:pt idx="6">
                  <c:v>97.710999999999999</c:v>
                </c:pt>
                <c:pt idx="7">
                  <c:v>96.802000000000007</c:v>
                </c:pt>
                <c:pt idx="8">
                  <c:v>95.953000000000003</c:v>
                </c:pt>
                <c:pt idx="9">
                  <c:v>95.281999999999996</c:v>
                </c:pt>
                <c:pt idx="10">
                  <c:v>94.364000000000004</c:v>
                </c:pt>
                <c:pt idx="11">
                  <c:v>93.811000000000007</c:v>
                </c:pt>
                <c:pt idx="12">
                  <c:v>92.694999999999993</c:v>
                </c:pt>
                <c:pt idx="13">
                  <c:v>91.754000000000005</c:v>
                </c:pt>
                <c:pt idx="14">
                  <c:v>90.747</c:v>
                </c:pt>
                <c:pt idx="15">
                  <c:v>89.796999999999997</c:v>
                </c:pt>
                <c:pt idx="16">
                  <c:v>88.774000000000001</c:v>
                </c:pt>
                <c:pt idx="17">
                  <c:v>88.13</c:v>
                </c:pt>
                <c:pt idx="18">
                  <c:v>87.352000000000004</c:v>
                </c:pt>
                <c:pt idx="19">
                  <c:v>87.027000000000001</c:v>
                </c:pt>
                <c:pt idx="20">
                  <c:v>85.915999999999997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99.343000000000004</c:v>
                </c:pt>
                <c:pt idx="6">
                  <c:v>98.519000000000005</c:v>
                </c:pt>
                <c:pt idx="7">
                  <c:v>97.472999999999999</c:v>
                </c:pt>
                <c:pt idx="8">
                  <c:v>96.864999999999995</c:v>
                </c:pt>
                <c:pt idx="9">
                  <c:v>96.308999999999997</c:v>
                </c:pt>
                <c:pt idx="10">
                  <c:v>95.697000000000003</c:v>
                </c:pt>
                <c:pt idx="11">
                  <c:v>95.138999999999996</c:v>
                </c:pt>
                <c:pt idx="12">
                  <c:v>94.522999999999996</c:v>
                </c:pt>
                <c:pt idx="13">
                  <c:v>93.847999999999999</c:v>
                </c:pt>
                <c:pt idx="14">
                  <c:v>93.566000000000003</c:v>
                </c:pt>
                <c:pt idx="15">
                  <c:v>92.831000000000003</c:v>
                </c:pt>
                <c:pt idx="16">
                  <c:v>92.15</c:v>
                </c:pt>
                <c:pt idx="17">
                  <c:v>91.578000000000003</c:v>
                </c:pt>
                <c:pt idx="18">
                  <c:v>91.12</c:v>
                </c:pt>
                <c:pt idx="19">
                  <c:v>90.602000000000004</c:v>
                </c:pt>
                <c:pt idx="20">
                  <c:v>90.186000000000007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60257714316948E-2"/>
          <c:y val="2.2828207775431271E-2"/>
          <c:w val="0.88401489608309136"/>
          <c:h val="0.82554781407466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97.917000000000002</c:v>
                </c:pt>
                <c:pt idx="9">
                  <c:v>97.917000000000002</c:v>
                </c:pt>
                <c:pt idx="10">
                  <c:v>97.917000000000002</c:v>
                </c:pt>
                <c:pt idx="11">
                  <c:v>97.917000000000002</c:v>
                </c:pt>
                <c:pt idx="12">
                  <c:v>97.917000000000002</c:v>
                </c:pt>
                <c:pt idx="13">
                  <c:v>95.787999999999997</c:v>
                </c:pt>
                <c:pt idx="14">
                  <c:v>95.787999999999997</c:v>
                </c:pt>
                <c:pt idx="15">
                  <c:v>93.659000000000006</c:v>
                </c:pt>
                <c:pt idx="16">
                  <c:v>91.531000000000006</c:v>
                </c:pt>
                <c:pt idx="17">
                  <c:v>91.531000000000006</c:v>
                </c:pt>
                <c:pt idx="18">
                  <c:v>91.531000000000006</c:v>
                </c:pt>
                <c:pt idx="19">
                  <c:v>91.531000000000006</c:v>
                </c:pt>
                <c:pt idx="20">
                  <c:v>91.531000000000006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98.900999999999996</c:v>
                </c:pt>
                <c:pt idx="7">
                  <c:v>98.900999999999996</c:v>
                </c:pt>
                <c:pt idx="8">
                  <c:v>97.763999999999996</c:v>
                </c:pt>
                <c:pt idx="9">
                  <c:v>97.763999999999996</c:v>
                </c:pt>
                <c:pt idx="10">
                  <c:v>96.585999999999999</c:v>
                </c:pt>
                <c:pt idx="11">
                  <c:v>95.409000000000006</c:v>
                </c:pt>
                <c:pt idx="12">
                  <c:v>94.215999999999994</c:v>
                </c:pt>
                <c:pt idx="13">
                  <c:v>94.215999999999994</c:v>
                </c:pt>
                <c:pt idx="14">
                  <c:v>94.215999999999994</c:v>
                </c:pt>
                <c:pt idx="15">
                  <c:v>94.215999999999994</c:v>
                </c:pt>
                <c:pt idx="16">
                  <c:v>93.007999999999996</c:v>
                </c:pt>
                <c:pt idx="17">
                  <c:v>91.8</c:v>
                </c:pt>
                <c:pt idx="18">
                  <c:v>91.8</c:v>
                </c:pt>
                <c:pt idx="19">
                  <c:v>90.591999999999999</c:v>
                </c:pt>
                <c:pt idx="20">
                  <c:v>89.384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97.063999999999993</c:v>
                </c:pt>
                <c:pt idx="6">
                  <c:v>95.558999999999997</c:v>
                </c:pt>
                <c:pt idx="7">
                  <c:v>94.789000000000001</c:v>
                </c:pt>
                <c:pt idx="8">
                  <c:v>94.004999999999995</c:v>
                </c:pt>
                <c:pt idx="9">
                  <c:v>92.37</c:v>
                </c:pt>
                <c:pt idx="10">
                  <c:v>90.734999999999999</c:v>
                </c:pt>
                <c:pt idx="11">
                  <c:v>89.903000000000006</c:v>
                </c:pt>
                <c:pt idx="12">
                  <c:v>88.238</c:v>
                </c:pt>
                <c:pt idx="13">
                  <c:v>87.397999999999996</c:v>
                </c:pt>
                <c:pt idx="14">
                  <c:v>87.397999999999996</c:v>
                </c:pt>
                <c:pt idx="15">
                  <c:v>85.700999999999993</c:v>
                </c:pt>
                <c:pt idx="16">
                  <c:v>84.852000000000004</c:v>
                </c:pt>
                <c:pt idx="17">
                  <c:v>83.111000000000004</c:v>
                </c:pt>
                <c:pt idx="18">
                  <c:v>82.236999999999995</c:v>
                </c:pt>
                <c:pt idx="19">
                  <c:v>82.236999999999995</c:v>
                </c:pt>
                <c:pt idx="20">
                  <c:v>82.236999999999995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205509000635602"/>
              <c:y val="0.910670109385116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Year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98.667000000000002</c:v>
                </c:pt>
                <c:pt idx="6">
                  <c:v>98.221999999999994</c:v>
                </c:pt>
                <c:pt idx="7">
                  <c:v>98.221999999999994</c:v>
                </c:pt>
                <c:pt idx="8">
                  <c:v>98.221999999999994</c:v>
                </c:pt>
                <c:pt idx="9">
                  <c:v>96.846999999999994</c:v>
                </c:pt>
                <c:pt idx="10">
                  <c:v>96.385999999999996</c:v>
                </c:pt>
                <c:pt idx="11">
                  <c:v>95.921000000000006</c:v>
                </c:pt>
                <c:pt idx="12">
                  <c:v>95.921000000000006</c:v>
                </c:pt>
                <c:pt idx="13">
                  <c:v>94.975999999999999</c:v>
                </c:pt>
                <c:pt idx="14">
                  <c:v>94.498000000000005</c:v>
                </c:pt>
                <c:pt idx="15">
                  <c:v>94.021000000000001</c:v>
                </c:pt>
                <c:pt idx="16">
                  <c:v>93.539000000000001</c:v>
                </c:pt>
                <c:pt idx="17">
                  <c:v>93.046999999999997</c:v>
                </c:pt>
                <c:pt idx="18">
                  <c:v>92.040999999999997</c:v>
                </c:pt>
                <c:pt idx="19">
                  <c:v>91.528999999999996</c:v>
                </c:pt>
                <c:pt idx="20">
                  <c:v>91.012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99.332999999999998</c:v>
                </c:pt>
                <c:pt idx="6">
                  <c:v>98.799000000000007</c:v>
                </c:pt>
                <c:pt idx="7">
                  <c:v>98.263000000000005</c:v>
                </c:pt>
                <c:pt idx="8">
                  <c:v>98.129000000000005</c:v>
                </c:pt>
                <c:pt idx="9">
                  <c:v>97.991</c:v>
                </c:pt>
                <c:pt idx="10">
                  <c:v>97.441000000000003</c:v>
                </c:pt>
                <c:pt idx="11">
                  <c:v>97.165000000000006</c:v>
                </c:pt>
                <c:pt idx="12">
                  <c:v>96.75</c:v>
                </c:pt>
                <c:pt idx="13">
                  <c:v>96.611000000000004</c:v>
                </c:pt>
                <c:pt idx="14">
                  <c:v>96.326999999999998</c:v>
                </c:pt>
                <c:pt idx="15">
                  <c:v>96.042000000000002</c:v>
                </c:pt>
                <c:pt idx="16">
                  <c:v>95.611000000000004</c:v>
                </c:pt>
                <c:pt idx="17">
                  <c:v>95.463999999999999</c:v>
                </c:pt>
                <c:pt idx="18">
                  <c:v>95.168000000000006</c:v>
                </c:pt>
                <c:pt idx="19">
                  <c:v>94.563999999999993</c:v>
                </c:pt>
                <c:pt idx="20">
                  <c:v>94.256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99.346999999999994</c:v>
                </c:pt>
                <c:pt idx="6">
                  <c:v>98.361999999999995</c:v>
                </c:pt>
                <c:pt idx="7">
                  <c:v>97.704999999999998</c:v>
                </c:pt>
                <c:pt idx="8">
                  <c:v>97.375</c:v>
                </c:pt>
                <c:pt idx="9">
                  <c:v>96.816999999999993</c:v>
                </c:pt>
                <c:pt idx="10">
                  <c:v>96.143000000000001</c:v>
                </c:pt>
                <c:pt idx="11">
                  <c:v>95.691999999999993</c:v>
                </c:pt>
                <c:pt idx="12">
                  <c:v>95.35</c:v>
                </c:pt>
                <c:pt idx="13">
                  <c:v>95.234999999999999</c:v>
                </c:pt>
                <c:pt idx="14">
                  <c:v>94.421999999999997</c:v>
                </c:pt>
                <c:pt idx="15">
                  <c:v>94.186999999999998</c:v>
                </c:pt>
                <c:pt idx="16">
                  <c:v>93.239000000000004</c:v>
                </c:pt>
                <c:pt idx="17">
                  <c:v>92.391000000000005</c:v>
                </c:pt>
                <c:pt idx="18">
                  <c:v>92.024000000000001</c:v>
                </c:pt>
                <c:pt idx="19">
                  <c:v>91.403999999999996</c:v>
                </c:pt>
                <c:pt idx="20">
                  <c:v>90.397000000000006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 at risk (&lt;1 Years)</c:v>
                      </c:pt>
                    </c:strCache>
                  </c:strRef>
                </c:tx>
                <c:spPr>
                  <a:ln>
                    <a:solidFill>
                      <a:srgbClr val="0070C0"/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0</c:v>
                      </c:pt>
                      <c:pt idx="1">
                        <c:v>0.25</c:v>
                      </c:pt>
                      <c:pt idx="2">
                        <c:v>0.5</c:v>
                      </c:pt>
                      <c:pt idx="3">
                        <c:v>0.75</c:v>
                      </c:pt>
                      <c:pt idx="4">
                        <c:v>1</c:v>
                      </c:pt>
                      <c:pt idx="5">
                        <c:v>1.25</c:v>
                      </c:pt>
                      <c:pt idx="6">
                        <c:v>1.5</c:v>
                      </c:pt>
                      <c:pt idx="7">
                        <c:v>1.75</c:v>
                      </c:pt>
                      <c:pt idx="8">
                        <c:v>2</c:v>
                      </c:pt>
                      <c:pt idx="9">
                        <c:v>2.25</c:v>
                      </c:pt>
                      <c:pt idx="10">
                        <c:v>2.5</c:v>
                      </c:pt>
                      <c:pt idx="11">
                        <c:v>2.75</c:v>
                      </c:pt>
                      <c:pt idx="12">
                        <c:v>3</c:v>
                      </c:pt>
                      <c:pt idx="13">
                        <c:v>3.25</c:v>
                      </c:pt>
                      <c:pt idx="14">
                        <c:v>3.5</c:v>
                      </c:pt>
                      <c:pt idx="15">
                        <c:v>3.75</c:v>
                      </c:pt>
                      <c:pt idx="16">
                        <c:v>4</c:v>
                      </c:pt>
                      <c:pt idx="17">
                        <c:v>4.25</c:v>
                      </c:pt>
                      <c:pt idx="18">
                        <c:v>4.5</c:v>
                      </c:pt>
                      <c:pt idx="19">
                        <c:v>4.75</c:v>
                      </c:pt>
                      <c:pt idx="20">
                        <c:v>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Sheet1!$E$2:$E$26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225</c:v>
                      </c:pt>
                      <c:pt idx="1">
                        <c:v>225</c:v>
                      </c:pt>
                      <c:pt idx="2">
                        <c:v>225</c:v>
                      </c:pt>
                      <c:pt idx="3">
                        <c:v>225</c:v>
                      </c:pt>
                      <c:pt idx="4">
                        <c:v>225</c:v>
                      </c:pt>
                      <c:pt idx="5">
                        <c:v>222</c:v>
                      </c:pt>
                      <c:pt idx="6">
                        <c:v>220</c:v>
                      </c:pt>
                      <c:pt idx="7">
                        <c:v>219</c:v>
                      </c:pt>
                      <c:pt idx="8">
                        <c:v>216</c:v>
                      </c:pt>
                      <c:pt idx="9">
                        <c:v>211</c:v>
                      </c:pt>
                      <c:pt idx="10">
                        <c:v>209</c:v>
                      </c:pt>
                      <c:pt idx="11">
                        <c:v>206</c:v>
                      </c:pt>
                      <c:pt idx="12">
                        <c:v>203</c:v>
                      </c:pt>
                      <c:pt idx="13">
                        <c:v>199</c:v>
                      </c:pt>
                      <c:pt idx="14">
                        <c:v>198</c:v>
                      </c:pt>
                      <c:pt idx="15">
                        <c:v>197</c:v>
                      </c:pt>
                      <c:pt idx="16">
                        <c:v>193</c:v>
                      </c:pt>
                      <c:pt idx="17">
                        <c:v>185</c:v>
                      </c:pt>
                      <c:pt idx="18">
                        <c:v>180</c:v>
                      </c:pt>
                      <c:pt idx="19">
                        <c:v>178</c:v>
                      </c:pt>
                      <c:pt idx="20">
                        <c:v>175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99C2-4A31-8FBE-EC5FFF97EF03}"/>
                  </c:ext>
                </c:extLst>
              </c15:ser>
            </c15:filteredScatterSeries>
          </c:ext>
        </c:extLst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894950023857945"/>
          <c:y val="1.6157376018306652E-2"/>
          <c:w val="0.53207284578569969"/>
          <c:h val="8.2820717578048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98.772999999999996</c:v>
                </c:pt>
                <c:pt idx="6">
                  <c:v>98.004000000000005</c:v>
                </c:pt>
                <c:pt idx="7">
                  <c:v>96.924999999999997</c:v>
                </c:pt>
                <c:pt idx="8">
                  <c:v>96.073999999999998</c:v>
                </c:pt>
                <c:pt idx="9">
                  <c:v>95.375</c:v>
                </c:pt>
                <c:pt idx="10">
                  <c:v>94.674999999999997</c:v>
                </c:pt>
                <c:pt idx="11">
                  <c:v>94.051000000000002</c:v>
                </c:pt>
                <c:pt idx="12">
                  <c:v>93.346999999999994</c:v>
                </c:pt>
                <c:pt idx="13">
                  <c:v>92.323999999999998</c:v>
                </c:pt>
                <c:pt idx="14">
                  <c:v>92.007999999999996</c:v>
                </c:pt>
                <c:pt idx="15">
                  <c:v>91.373000000000005</c:v>
                </c:pt>
                <c:pt idx="16">
                  <c:v>90.650999999999996</c:v>
                </c:pt>
                <c:pt idx="17">
                  <c:v>90.328000000000003</c:v>
                </c:pt>
                <c:pt idx="18">
                  <c:v>90.004000000000005</c:v>
                </c:pt>
                <c:pt idx="19">
                  <c:v>89.677999999999997</c:v>
                </c:pt>
                <c:pt idx="20">
                  <c:v>89.183999999999997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99.138999999999996</c:v>
                </c:pt>
                <c:pt idx="6">
                  <c:v>98.168999999999997</c:v>
                </c:pt>
                <c:pt idx="7">
                  <c:v>97.248000000000005</c:v>
                </c:pt>
                <c:pt idx="8">
                  <c:v>96.650999999999996</c:v>
                </c:pt>
                <c:pt idx="9">
                  <c:v>96.05</c:v>
                </c:pt>
                <c:pt idx="10">
                  <c:v>95.667000000000002</c:v>
                </c:pt>
                <c:pt idx="11">
                  <c:v>95.006</c:v>
                </c:pt>
                <c:pt idx="12">
                  <c:v>94.174999999999997</c:v>
                </c:pt>
                <c:pt idx="13">
                  <c:v>93.506</c:v>
                </c:pt>
                <c:pt idx="14">
                  <c:v>92.834000000000003</c:v>
                </c:pt>
                <c:pt idx="15">
                  <c:v>92.103999999999999</c:v>
                </c:pt>
                <c:pt idx="16">
                  <c:v>91.429000000000002</c:v>
                </c:pt>
                <c:pt idx="17">
                  <c:v>90.863</c:v>
                </c:pt>
                <c:pt idx="18">
                  <c:v>90.238</c:v>
                </c:pt>
                <c:pt idx="19">
                  <c:v>89.667000000000002</c:v>
                </c:pt>
                <c:pt idx="20">
                  <c:v>88.915000000000006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99.418000000000006</c:v>
                </c:pt>
                <c:pt idx="6">
                  <c:v>98.543000000000006</c:v>
                </c:pt>
                <c:pt idx="7">
                  <c:v>97.372</c:v>
                </c:pt>
                <c:pt idx="8">
                  <c:v>96.137</c:v>
                </c:pt>
                <c:pt idx="9">
                  <c:v>95.427000000000007</c:v>
                </c:pt>
                <c:pt idx="10">
                  <c:v>93.945999999999998</c:v>
                </c:pt>
                <c:pt idx="11">
                  <c:v>93.174000000000007</c:v>
                </c:pt>
                <c:pt idx="12">
                  <c:v>91.978999999999999</c:v>
                </c:pt>
                <c:pt idx="13">
                  <c:v>91.013999999999996</c:v>
                </c:pt>
                <c:pt idx="14">
                  <c:v>90.227000000000004</c:v>
                </c:pt>
                <c:pt idx="15">
                  <c:v>89.376000000000005</c:v>
                </c:pt>
                <c:pt idx="16">
                  <c:v>88.090999999999994</c:v>
                </c:pt>
                <c:pt idx="17">
                  <c:v>87.043000000000006</c:v>
                </c:pt>
                <c:pt idx="18">
                  <c:v>86.176000000000002</c:v>
                </c:pt>
                <c:pt idx="19">
                  <c:v>85.429000000000002</c:v>
                </c:pt>
                <c:pt idx="20">
                  <c:v>84.096000000000004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(&lt;1 Years)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1309</c:v>
                </c:pt>
                <c:pt idx="1">
                  <c:v>1309</c:v>
                </c:pt>
                <c:pt idx="2">
                  <c:v>1309</c:v>
                </c:pt>
                <c:pt idx="3">
                  <c:v>1309</c:v>
                </c:pt>
                <c:pt idx="4">
                  <c:v>1309</c:v>
                </c:pt>
                <c:pt idx="5">
                  <c:v>1286</c:v>
                </c:pt>
                <c:pt idx="6">
                  <c:v>1273</c:v>
                </c:pt>
                <c:pt idx="7">
                  <c:v>1254</c:v>
                </c:pt>
                <c:pt idx="8">
                  <c:v>1240</c:v>
                </c:pt>
                <c:pt idx="9">
                  <c:v>1227</c:v>
                </c:pt>
                <c:pt idx="10">
                  <c:v>1216</c:v>
                </c:pt>
                <c:pt idx="11">
                  <c:v>1205</c:v>
                </c:pt>
                <c:pt idx="12">
                  <c:v>1189</c:v>
                </c:pt>
                <c:pt idx="13">
                  <c:v>1171</c:v>
                </c:pt>
                <c:pt idx="14">
                  <c:v>1164</c:v>
                </c:pt>
                <c:pt idx="15">
                  <c:v>1145</c:v>
                </c:pt>
                <c:pt idx="16">
                  <c:v>1127</c:v>
                </c:pt>
                <c:pt idx="17">
                  <c:v>1117</c:v>
                </c:pt>
                <c:pt idx="18">
                  <c:v>1112</c:v>
                </c:pt>
                <c:pt idx="19">
                  <c:v>1098</c:v>
                </c:pt>
                <c:pt idx="20">
                  <c:v>1063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220986451614E-2"/>
          <c:y val="3.6795003248476531E-2"/>
          <c:w val="0.88633078389647102"/>
          <c:h val="0.846254136843253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98.066999999999993</c:v>
                </c:pt>
                <c:pt idx="6">
                  <c:v>98.066999999999993</c:v>
                </c:pt>
                <c:pt idx="7">
                  <c:v>98.066999999999993</c:v>
                </c:pt>
                <c:pt idx="8">
                  <c:v>96.045000000000002</c:v>
                </c:pt>
                <c:pt idx="9">
                  <c:v>96.045000000000002</c:v>
                </c:pt>
                <c:pt idx="10">
                  <c:v>92.879000000000005</c:v>
                </c:pt>
                <c:pt idx="11">
                  <c:v>92.879000000000005</c:v>
                </c:pt>
                <c:pt idx="12">
                  <c:v>90.730999999999995</c:v>
                </c:pt>
                <c:pt idx="13">
                  <c:v>89.650999999999996</c:v>
                </c:pt>
                <c:pt idx="14">
                  <c:v>89.650999999999996</c:v>
                </c:pt>
                <c:pt idx="15">
                  <c:v>88.558000000000007</c:v>
                </c:pt>
                <c:pt idx="16">
                  <c:v>88.558000000000007</c:v>
                </c:pt>
                <c:pt idx="17">
                  <c:v>86.370999999999995</c:v>
                </c:pt>
                <c:pt idx="18">
                  <c:v>86.370999999999995</c:v>
                </c:pt>
                <c:pt idx="19">
                  <c:v>86.370999999999995</c:v>
                </c:pt>
                <c:pt idx="20">
                  <c:v>86.370999999999995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98.787999999999997</c:v>
                </c:pt>
                <c:pt idx="6">
                  <c:v>96.950999999999993</c:v>
                </c:pt>
                <c:pt idx="7">
                  <c:v>96.332999999999998</c:v>
                </c:pt>
                <c:pt idx="8">
                  <c:v>95.703999999999994</c:v>
                </c:pt>
                <c:pt idx="9">
                  <c:v>94.406000000000006</c:v>
                </c:pt>
                <c:pt idx="10">
                  <c:v>94.406000000000006</c:v>
                </c:pt>
                <c:pt idx="11">
                  <c:v>93.094999999999999</c:v>
                </c:pt>
                <c:pt idx="12">
                  <c:v>92.438999999999993</c:v>
                </c:pt>
                <c:pt idx="13">
                  <c:v>91.778999999999996</c:v>
                </c:pt>
                <c:pt idx="14">
                  <c:v>91.778999999999996</c:v>
                </c:pt>
                <c:pt idx="15">
                  <c:v>90.438999999999993</c:v>
                </c:pt>
                <c:pt idx="16">
                  <c:v>88.409000000000006</c:v>
                </c:pt>
                <c:pt idx="17">
                  <c:v>87.724000000000004</c:v>
                </c:pt>
                <c:pt idx="18">
                  <c:v>87.037999999999997</c:v>
                </c:pt>
                <c:pt idx="19">
                  <c:v>86.347999999999999</c:v>
                </c:pt>
                <c:pt idx="20">
                  <c:v>85.656999999999996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(&lt;1 Years)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00630927375903"/>
              <c:y val="0.9252973272092438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99.770080566000004</c:v>
                </c:pt>
                <c:pt idx="6">
                  <c:v>99.076171875</c:v>
                </c:pt>
                <c:pt idx="7">
                  <c:v>98.146911621000001</c:v>
                </c:pt>
                <c:pt idx="8">
                  <c:v>96.505554199000002</c:v>
                </c:pt>
                <c:pt idx="9">
                  <c:v>96.268981933999996</c:v>
                </c:pt>
                <c:pt idx="10">
                  <c:v>95.083435058999996</c:v>
                </c:pt>
                <c:pt idx="11">
                  <c:v>94.607971191000004</c:v>
                </c:pt>
                <c:pt idx="12">
                  <c:v>94.369689941000004</c:v>
                </c:pt>
                <c:pt idx="13">
                  <c:v>93.647460937999995</c:v>
                </c:pt>
                <c:pt idx="14">
                  <c:v>93.647460937999995</c:v>
                </c:pt>
                <c:pt idx="15">
                  <c:v>93.405456543</c:v>
                </c:pt>
                <c:pt idx="16">
                  <c:v>92.671936035000002</c:v>
                </c:pt>
                <c:pt idx="17">
                  <c:v>92.426086425999998</c:v>
                </c:pt>
                <c:pt idx="18">
                  <c:v>92.178955078000001</c:v>
                </c:pt>
                <c:pt idx="19">
                  <c:v>91.930480957</c:v>
                </c:pt>
                <c:pt idx="20">
                  <c:v>91.431579589999998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98.243652343999997</c:v>
                </c:pt>
                <c:pt idx="6">
                  <c:v>97.461608886999997</c:v>
                </c:pt>
                <c:pt idx="7">
                  <c:v>96.282653808999996</c:v>
                </c:pt>
                <c:pt idx="8">
                  <c:v>95.496276855000005</c:v>
                </c:pt>
                <c:pt idx="9">
                  <c:v>94.108520507999998</c:v>
                </c:pt>
                <c:pt idx="10">
                  <c:v>94.108520507999998</c:v>
                </c:pt>
                <c:pt idx="11">
                  <c:v>93.306762695000003</c:v>
                </c:pt>
                <c:pt idx="12">
                  <c:v>92.299987793</c:v>
                </c:pt>
                <c:pt idx="13">
                  <c:v>90.475585937999995</c:v>
                </c:pt>
                <c:pt idx="14">
                  <c:v>89.662292480000005</c:v>
                </c:pt>
                <c:pt idx="15">
                  <c:v>88.641113281000003</c:v>
                </c:pt>
                <c:pt idx="16">
                  <c:v>87.604553222999996</c:v>
                </c:pt>
                <c:pt idx="17">
                  <c:v>87.394958496000001</c:v>
                </c:pt>
                <c:pt idx="18">
                  <c:v>86.761657714999998</c:v>
                </c:pt>
                <c:pt idx="19">
                  <c:v>86.549011230000005</c:v>
                </c:pt>
                <c:pt idx="20">
                  <c:v>85.910034179999997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98.476806640999996</c:v>
                </c:pt>
                <c:pt idx="6">
                  <c:v>97.798828125</c:v>
                </c:pt>
                <c:pt idx="7">
                  <c:v>97.117309570000003</c:v>
                </c:pt>
                <c:pt idx="8">
                  <c:v>97.117309570000003</c:v>
                </c:pt>
                <c:pt idx="9">
                  <c:v>96.433959960999999</c:v>
                </c:pt>
                <c:pt idx="10">
                  <c:v>95.579040527000004</c:v>
                </c:pt>
                <c:pt idx="11">
                  <c:v>95.066101074000002</c:v>
                </c:pt>
                <c:pt idx="12">
                  <c:v>94.551330566000004</c:v>
                </c:pt>
                <c:pt idx="13">
                  <c:v>94.032775878999999</c:v>
                </c:pt>
                <c:pt idx="14">
                  <c:v>93.859558105000005</c:v>
                </c:pt>
                <c:pt idx="15">
                  <c:v>93.336181640999996</c:v>
                </c:pt>
                <c:pt idx="16">
                  <c:v>92.985290527000004</c:v>
                </c:pt>
                <c:pt idx="17">
                  <c:v>92.453613281000003</c:v>
                </c:pt>
                <c:pt idx="18">
                  <c:v>92.097351074000002</c:v>
                </c:pt>
                <c:pt idx="19">
                  <c:v>91.558410644999995</c:v>
                </c:pt>
                <c:pt idx="20">
                  <c:v>91.192871093999997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 at risk (1996-2001)</c:v>
                      </c:pt>
                    </c:strCache>
                  </c:strRef>
                </c:tx>
                <c:spPr>
                  <a:ln>
                    <a:solidFill>
                      <a:srgbClr val="0070C0"/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0.25</c:v>
                      </c:pt>
                      <c:pt idx="2">
                        <c:v>0.5</c:v>
                      </c:pt>
                      <c:pt idx="3">
                        <c:v>0.75</c:v>
                      </c:pt>
                      <c:pt idx="4">
                        <c:v>1</c:v>
                      </c:pt>
                      <c:pt idx="5">
                        <c:v>1.25</c:v>
                      </c:pt>
                      <c:pt idx="6">
                        <c:v>1.5</c:v>
                      </c:pt>
                      <c:pt idx="7">
                        <c:v>1.75</c:v>
                      </c:pt>
                      <c:pt idx="8">
                        <c:v>2</c:v>
                      </c:pt>
                      <c:pt idx="9">
                        <c:v>2.25</c:v>
                      </c:pt>
                      <c:pt idx="10">
                        <c:v>2.5</c:v>
                      </c:pt>
                      <c:pt idx="11">
                        <c:v>2.75</c:v>
                      </c:pt>
                      <c:pt idx="12">
                        <c:v>3</c:v>
                      </c:pt>
                      <c:pt idx="13">
                        <c:v>3.25</c:v>
                      </c:pt>
                      <c:pt idx="14">
                        <c:v>3.5</c:v>
                      </c:pt>
                      <c:pt idx="15">
                        <c:v>3.75</c:v>
                      </c:pt>
                      <c:pt idx="16">
                        <c:v>4</c:v>
                      </c:pt>
                      <c:pt idx="17">
                        <c:v>4.25</c:v>
                      </c:pt>
                      <c:pt idx="18">
                        <c:v>4.5</c:v>
                      </c:pt>
                      <c:pt idx="19">
                        <c:v>4.75</c:v>
                      </c:pt>
                      <c:pt idx="20">
                        <c:v>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435</c:v>
                      </c:pt>
                      <c:pt idx="1">
                        <c:v>435</c:v>
                      </c:pt>
                      <c:pt idx="2">
                        <c:v>435</c:v>
                      </c:pt>
                      <c:pt idx="3">
                        <c:v>435</c:v>
                      </c:pt>
                      <c:pt idx="4">
                        <c:v>435</c:v>
                      </c:pt>
                      <c:pt idx="5">
                        <c:v>432</c:v>
                      </c:pt>
                      <c:pt idx="6">
                        <c:v>428</c:v>
                      </c:pt>
                      <c:pt idx="7">
                        <c:v>420</c:v>
                      </c:pt>
                      <c:pt idx="8">
                        <c:v>411</c:v>
                      </c:pt>
                      <c:pt idx="9">
                        <c:v>407</c:v>
                      </c:pt>
                      <c:pt idx="10">
                        <c:v>401</c:v>
                      </c:pt>
                      <c:pt idx="11">
                        <c:v>397</c:v>
                      </c:pt>
                      <c:pt idx="12">
                        <c:v>394</c:v>
                      </c:pt>
                      <c:pt idx="13">
                        <c:v>388</c:v>
                      </c:pt>
                      <c:pt idx="14">
                        <c:v>387</c:v>
                      </c:pt>
                      <c:pt idx="15">
                        <c:v>383</c:v>
                      </c:pt>
                      <c:pt idx="16">
                        <c:v>379</c:v>
                      </c:pt>
                      <c:pt idx="17">
                        <c:v>374</c:v>
                      </c:pt>
                      <c:pt idx="18">
                        <c:v>372</c:v>
                      </c:pt>
                      <c:pt idx="19">
                        <c:v>369</c:v>
                      </c:pt>
                      <c:pt idx="20">
                        <c:v>366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99C2-4A31-8FBE-EC5FFF97EF03}"/>
                  </c:ext>
                </c:extLst>
              </c15:ser>
            </c15:filteredScatterSeries>
          </c:ext>
        </c:extLst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559134243195286"/>
          <c:y val="1.8395654707972487E-2"/>
          <c:w val="0.42746892169515455"/>
          <c:h val="6.715276675038768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51388351482329E-2"/>
          <c:y val="2.8645134449022884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99.467346191000004</c:v>
                </c:pt>
                <c:pt idx="6">
                  <c:v>98.533996582</c:v>
                </c:pt>
                <c:pt idx="7">
                  <c:v>97.462036132999998</c:v>
                </c:pt>
                <c:pt idx="8">
                  <c:v>97.058776855000005</c:v>
                </c:pt>
                <c:pt idx="9">
                  <c:v>96.518981933999996</c:v>
                </c:pt>
                <c:pt idx="10">
                  <c:v>95.706787109000004</c:v>
                </c:pt>
                <c:pt idx="11">
                  <c:v>94.621520996000001</c:v>
                </c:pt>
                <c:pt idx="12">
                  <c:v>93.122680664000001</c:v>
                </c:pt>
                <c:pt idx="13">
                  <c:v>92.575134277000004</c:v>
                </c:pt>
                <c:pt idx="14">
                  <c:v>92.024658203000001</c:v>
                </c:pt>
                <c:pt idx="15">
                  <c:v>91.334228515999996</c:v>
                </c:pt>
                <c:pt idx="16">
                  <c:v>90.362365722999996</c:v>
                </c:pt>
                <c:pt idx="17">
                  <c:v>89.800842285000002</c:v>
                </c:pt>
                <c:pt idx="18">
                  <c:v>89.097961425999998</c:v>
                </c:pt>
                <c:pt idx="19">
                  <c:v>87.542297363000003</c:v>
                </c:pt>
                <c:pt idx="20">
                  <c:v>86.832153320000003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98.575805664000001</c:v>
                </c:pt>
                <c:pt idx="6">
                  <c:v>98.136474609000004</c:v>
                </c:pt>
                <c:pt idx="7">
                  <c:v>97.805480957</c:v>
                </c:pt>
                <c:pt idx="8">
                  <c:v>97.251892089999998</c:v>
                </c:pt>
                <c:pt idx="9">
                  <c:v>96.916015625</c:v>
                </c:pt>
                <c:pt idx="10">
                  <c:v>96.466430664000001</c:v>
                </c:pt>
                <c:pt idx="11">
                  <c:v>95.901611328000001</c:v>
                </c:pt>
                <c:pt idx="12">
                  <c:v>95.446166992000002</c:v>
                </c:pt>
                <c:pt idx="13">
                  <c:v>95.101684570000003</c:v>
                </c:pt>
                <c:pt idx="14">
                  <c:v>94.295471191000004</c:v>
                </c:pt>
                <c:pt idx="15">
                  <c:v>93.601135253999999</c:v>
                </c:pt>
                <c:pt idx="16">
                  <c:v>93.020019531000003</c:v>
                </c:pt>
                <c:pt idx="17">
                  <c:v>92.437072753999999</c:v>
                </c:pt>
                <c:pt idx="18">
                  <c:v>91.851257324000002</c:v>
                </c:pt>
                <c:pt idx="19">
                  <c:v>91.616394043</c:v>
                </c:pt>
                <c:pt idx="20">
                  <c:v>90.910583496000001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99.428344726999995</c:v>
                </c:pt>
                <c:pt idx="6">
                  <c:v>98.373901367000002</c:v>
                </c:pt>
                <c:pt idx="7">
                  <c:v>97.412292480000005</c:v>
                </c:pt>
                <c:pt idx="8">
                  <c:v>96.832092285000002</c:v>
                </c:pt>
                <c:pt idx="9">
                  <c:v>96.343383789000001</c:v>
                </c:pt>
                <c:pt idx="10">
                  <c:v>95.950866699000002</c:v>
                </c:pt>
                <c:pt idx="11">
                  <c:v>95.851928710999999</c:v>
                </c:pt>
                <c:pt idx="12">
                  <c:v>95.356018066000004</c:v>
                </c:pt>
                <c:pt idx="13">
                  <c:v>94.653625488000003</c:v>
                </c:pt>
                <c:pt idx="14">
                  <c:v>94.350341796999999</c:v>
                </c:pt>
                <c:pt idx="15">
                  <c:v>93.842773437999995</c:v>
                </c:pt>
                <c:pt idx="16">
                  <c:v>93.537048339999998</c:v>
                </c:pt>
                <c:pt idx="17">
                  <c:v>93.124328613000003</c:v>
                </c:pt>
                <c:pt idx="18">
                  <c:v>92.812622070000003</c:v>
                </c:pt>
                <c:pt idx="19">
                  <c:v>92.707641601999995</c:v>
                </c:pt>
                <c:pt idx="20">
                  <c:v>92.276428222999996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753</c:v>
                </c:pt>
                <c:pt idx="1">
                  <c:v>753</c:v>
                </c:pt>
                <c:pt idx="2">
                  <c:v>753</c:v>
                </c:pt>
                <c:pt idx="3">
                  <c:v>753</c:v>
                </c:pt>
                <c:pt idx="4">
                  <c:v>753</c:v>
                </c:pt>
                <c:pt idx="5">
                  <c:v>746</c:v>
                </c:pt>
                <c:pt idx="6">
                  <c:v>739</c:v>
                </c:pt>
                <c:pt idx="7">
                  <c:v>726</c:v>
                </c:pt>
                <c:pt idx="8">
                  <c:v>721</c:v>
                </c:pt>
                <c:pt idx="9">
                  <c:v>715</c:v>
                </c:pt>
                <c:pt idx="10">
                  <c:v>706</c:v>
                </c:pt>
                <c:pt idx="11">
                  <c:v>695</c:v>
                </c:pt>
                <c:pt idx="12">
                  <c:v>681</c:v>
                </c:pt>
                <c:pt idx="13">
                  <c:v>675</c:v>
                </c:pt>
                <c:pt idx="14">
                  <c:v>668</c:v>
                </c:pt>
                <c:pt idx="15">
                  <c:v>660</c:v>
                </c:pt>
                <c:pt idx="16">
                  <c:v>648</c:v>
                </c:pt>
                <c:pt idx="17">
                  <c:v>639</c:v>
                </c:pt>
                <c:pt idx="18">
                  <c:v>632</c:v>
                </c:pt>
                <c:pt idx="19">
                  <c:v>617</c:v>
                </c:pt>
                <c:pt idx="20">
                  <c:v>610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220986451614E-2"/>
          <c:y val="3.1223624986277315E-2"/>
          <c:w val="0.88633078389647102"/>
          <c:h val="0.851819958283016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99.357971191000004</c:v>
                </c:pt>
                <c:pt idx="6">
                  <c:v>98.585205078000001</c:v>
                </c:pt>
                <c:pt idx="7">
                  <c:v>97.163757324000002</c:v>
                </c:pt>
                <c:pt idx="8">
                  <c:v>95.8671875</c:v>
                </c:pt>
                <c:pt idx="9">
                  <c:v>94.827270507999998</c:v>
                </c:pt>
                <c:pt idx="10">
                  <c:v>94.046264648000005</c:v>
                </c:pt>
                <c:pt idx="11">
                  <c:v>93.523803710999999</c:v>
                </c:pt>
                <c:pt idx="12">
                  <c:v>92.601318359000004</c:v>
                </c:pt>
                <c:pt idx="13">
                  <c:v>91.406372070000003</c:v>
                </c:pt>
                <c:pt idx="14">
                  <c:v>90.740905761999997</c:v>
                </c:pt>
                <c:pt idx="15">
                  <c:v>90.206970214999998</c:v>
                </c:pt>
                <c:pt idx="16">
                  <c:v>88.725097656000003</c:v>
                </c:pt>
                <c:pt idx="17">
                  <c:v>87.505981445000003</c:v>
                </c:pt>
                <c:pt idx="18">
                  <c:v>86.691955566000004</c:v>
                </c:pt>
                <c:pt idx="19">
                  <c:v>85.876892089999998</c:v>
                </c:pt>
                <c:pt idx="20">
                  <c:v>84.376770019999995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99.094238281000003</c:v>
                </c:pt>
                <c:pt idx="6">
                  <c:v>97.783996582</c:v>
                </c:pt>
                <c:pt idx="7">
                  <c:v>96.974853515999996</c:v>
                </c:pt>
                <c:pt idx="8">
                  <c:v>96.366088867000002</c:v>
                </c:pt>
                <c:pt idx="9">
                  <c:v>95.747070312999995</c:v>
                </c:pt>
                <c:pt idx="10">
                  <c:v>93.883728027000004</c:v>
                </c:pt>
                <c:pt idx="11">
                  <c:v>93.468566894999995</c:v>
                </c:pt>
                <c:pt idx="12">
                  <c:v>92.317077636999997</c:v>
                </c:pt>
                <c:pt idx="13">
                  <c:v>91.783447265999996</c:v>
                </c:pt>
                <c:pt idx="14">
                  <c:v>90.817871093999997</c:v>
                </c:pt>
                <c:pt idx="15">
                  <c:v>90.170227050999998</c:v>
                </c:pt>
                <c:pt idx="16">
                  <c:v>89.192321777000004</c:v>
                </c:pt>
                <c:pt idx="17">
                  <c:v>88.204956054999997</c:v>
                </c:pt>
                <c:pt idx="18">
                  <c:v>87.541992187999995</c:v>
                </c:pt>
                <c:pt idx="19">
                  <c:v>86.987670898000005</c:v>
                </c:pt>
                <c:pt idx="20">
                  <c:v>85.540161132999998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99.610656738000003</c:v>
                </c:pt>
                <c:pt idx="6">
                  <c:v>98.828918457</c:v>
                </c:pt>
                <c:pt idx="7">
                  <c:v>98.044860839999998</c:v>
                </c:pt>
                <c:pt idx="8">
                  <c:v>97.156005859000004</c:v>
                </c:pt>
                <c:pt idx="9">
                  <c:v>96.656433105000005</c:v>
                </c:pt>
                <c:pt idx="10">
                  <c:v>95.955627441000004</c:v>
                </c:pt>
                <c:pt idx="11">
                  <c:v>94.851135253999999</c:v>
                </c:pt>
                <c:pt idx="12">
                  <c:v>94.246398925999998</c:v>
                </c:pt>
                <c:pt idx="13">
                  <c:v>93.840270996000001</c:v>
                </c:pt>
                <c:pt idx="14">
                  <c:v>93.227722168</c:v>
                </c:pt>
                <c:pt idx="15">
                  <c:v>92.404846191000004</c:v>
                </c:pt>
                <c:pt idx="16">
                  <c:v>91.156982421999999</c:v>
                </c:pt>
                <c:pt idx="17">
                  <c:v>90.415466308999996</c:v>
                </c:pt>
                <c:pt idx="18">
                  <c:v>89.7734375</c:v>
                </c:pt>
                <c:pt idx="19">
                  <c:v>89.014465332</c:v>
                </c:pt>
                <c:pt idx="20">
                  <c:v>88.328552246000001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782</c:v>
                </c:pt>
                <c:pt idx="1">
                  <c:v>782</c:v>
                </c:pt>
                <c:pt idx="2">
                  <c:v>782</c:v>
                </c:pt>
                <c:pt idx="3">
                  <c:v>782</c:v>
                </c:pt>
                <c:pt idx="4">
                  <c:v>782</c:v>
                </c:pt>
                <c:pt idx="5">
                  <c:v>772</c:v>
                </c:pt>
                <c:pt idx="6">
                  <c:v>764</c:v>
                </c:pt>
                <c:pt idx="7">
                  <c:v>751</c:v>
                </c:pt>
                <c:pt idx="8">
                  <c:v>738</c:v>
                </c:pt>
                <c:pt idx="9">
                  <c:v>729</c:v>
                </c:pt>
                <c:pt idx="10">
                  <c:v>720</c:v>
                </c:pt>
                <c:pt idx="11">
                  <c:v>714</c:v>
                </c:pt>
                <c:pt idx="12">
                  <c:v>699</c:v>
                </c:pt>
                <c:pt idx="13">
                  <c:v>687</c:v>
                </c:pt>
                <c:pt idx="14">
                  <c:v>681</c:v>
                </c:pt>
                <c:pt idx="15">
                  <c:v>672</c:v>
                </c:pt>
                <c:pt idx="16">
                  <c:v>658</c:v>
                </c:pt>
                <c:pt idx="17">
                  <c:v>646</c:v>
                </c:pt>
                <c:pt idx="18">
                  <c:v>639</c:v>
                </c:pt>
                <c:pt idx="19">
                  <c:v>631</c:v>
                </c:pt>
                <c:pt idx="20">
                  <c:v>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762071378746419"/>
              <c:y val="0.919716763640355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99.435119628999999</c:v>
                </c:pt>
                <c:pt idx="6">
                  <c:v>98.982360839999998</c:v>
                </c:pt>
                <c:pt idx="7">
                  <c:v>98.414794921999999</c:v>
                </c:pt>
                <c:pt idx="8">
                  <c:v>97.503295898000005</c:v>
                </c:pt>
                <c:pt idx="9">
                  <c:v>96.587341308999996</c:v>
                </c:pt>
                <c:pt idx="10">
                  <c:v>95.668273925999998</c:v>
                </c:pt>
                <c:pt idx="11">
                  <c:v>94.863403320000003</c:v>
                </c:pt>
                <c:pt idx="12">
                  <c:v>93.826110839999998</c:v>
                </c:pt>
                <c:pt idx="13">
                  <c:v>92.899902343999997</c:v>
                </c:pt>
                <c:pt idx="14">
                  <c:v>92.551086425999998</c:v>
                </c:pt>
                <c:pt idx="15">
                  <c:v>91.734375</c:v>
                </c:pt>
                <c:pt idx="16">
                  <c:v>90.907470703000001</c:v>
                </c:pt>
                <c:pt idx="17">
                  <c:v>90.075012207</c:v>
                </c:pt>
                <c:pt idx="18">
                  <c:v>89.479248046999999</c:v>
                </c:pt>
                <c:pt idx="19">
                  <c:v>88.643188476999995</c:v>
                </c:pt>
                <c:pt idx="20">
                  <c:v>87.326171875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98.710144043</c:v>
                </c:pt>
                <c:pt idx="6">
                  <c:v>97.589477539000001</c:v>
                </c:pt>
                <c:pt idx="7">
                  <c:v>96.808959960999999</c:v>
                </c:pt>
                <c:pt idx="8">
                  <c:v>96.635253906000003</c:v>
                </c:pt>
                <c:pt idx="9">
                  <c:v>95.838562011999997</c:v>
                </c:pt>
                <c:pt idx="10">
                  <c:v>94.679443359000004</c:v>
                </c:pt>
                <c:pt idx="11">
                  <c:v>94.320983886999997</c:v>
                </c:pt>
                <c:pt idx="12">
                  <c:v>93.149414062999995</c:v>
                </c:pt>
                <c:pt idx="13">
                  <c:v>92.325927734000004</c:v>
                </c:pt>
                <c:pt idx="14">
                  <c:v>91.682800293</c:v>
                </c:pt>
                <c:pt idx="15">
                  <c:v>91.127685546999999</c:v>
                </c:pt>
                <c:pt idx="16">
                  <c:v>90.381958007999998</c:v>
                </c:pt>
                <c:pt idx="17">
                  <c:v>89.725585937999995</c:v>
                </c:pt>
                <c:pt idx="18">
                  <c:v>89.066711425999998</c:v>
                </c:pt>
                <c:pt idx="19">
                  <c:v>88.689819335999999</c:v>
                </c:pt>
                <c:pt idx="20">
                  <c:v>87.556396484000004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99.213867187999995</c:v>
                </c:pt>
                <c:pt idx="6">
                  <c:v>98.502563476999995</c:v>
                </c:pt>
                <c:pt idx="7">
                  <c:v>98.026794433999996</c:v>
                </c:pt>
                <c:pt idx="8">
                  <c:v>97.549072265999996</c:v>
                </c:pt>
                <c:pt idx="9">
                  <c:v>97.145263671999999</c:v>
                </c:pt>
                <c:pt idx="10">
                  <c:v>96.659118652000004</c:v>
                </c:pt>
                <c:pt idx="11">
                  <c:v>96.008789062999995</c:v>
                </c:pt>
                <c:pt idx="12">
                  <c:v>95.600830078000001</c:v>
                </c:pt>
                <c:pt idx="13">
                  <c:v>94.939819335999999</c:v>
                </c:pt>
                <c:pt idx="14">
                  <c:v>94.523254394999995</c:v>
                </c:pt>
                <c:pt idx="15">
                  <c:v>94.186584472999996</c:v>
                </c:pt>
                <c:pt idx="16">
                  <c:v>93.84765625</c:v>
                </c:pt>
                <c:pt idx="17">
                  <c:v>93.331848144999995</c:v>
                </c:pt>
                <c:pt idx="18">
                  <c:v>92.984924316000004</c:v>
                </c:pt>
                <c:pt idx="19">
                  <c:v>92.372985839999998</c:v>
                </c:pt>
                <c:pt idx="20">
                  <c:v>92.008728027000004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894950023857945"/>
          <c:y val="2.5110490776969981E-2"/>
          <c:w val="0.39589478577306664"/>
          <c:h val="7.5897562972737254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4859218755162"/>
          <c:y val="0.1316111070878376"/>
          <c:w val="0.82484274178415551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8.5</c:v>
                </c:pt>
                <c:pt idx="4">
                  <c:v>9</c:v>
                </c:pt>
                <c:pt idx="5">
                  <c:v>8</c:v>
                </c:pt>
                <c:pt idx="6">
                  <c:v>6.5</c:v>
                </c:pt>
                <c:pt idx="7">
                  <c:v>10</c:v>
                </c:pt>
                <c:pt idx="8">
                  <c:v>12</c:v>
                </c:pt>
                <c:pt idx="9">
                  <c:v>11</c:v>
                </c:pt>
                <c:pt idx="10">
                  <c:v>12</c:v>
                </c:pt>
                <c:pt idx="11">
                  <c:v>10</c:v>
                </c:pt>
                <c:pt idx="12">
                  <c:v>12</c:v>
                </c:pt>
                <c:pt idx="13">
                  <c:v>10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  <c:pt idx="18">
                  <c:v>9</c:v>
                </c:pt>
                <c:pt idx="19">
                  <c:v>11</c:v>
                </c:pt>
                <c:pt idx="20">
                  <c:v>9</c:v>
                </c:pt>
                <c:pt idx="21">
                  <c:v>9</c:v>
                </c:pt>
                <c:pt idx="22">
                  <c:v>10</c:v>
                </c:pt>
                <c:pt idx="23">
                  <c:v>9</c:v>
                </c:pt>
                <c:pt idx="24">
                  <c:v>11</c:v>
                </c:pt>
                <c:pt idx="25">
                  <c:v>11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6</c:v>
                </c:pt>
                <c:pt idx="14">
                  <c:v>4</c:v>
                </c:pt>
                <c:pt idx="15">
                  <c:v>6</c:v>
                </c:pt>
                <c:pt idx="16">
                  <c:v>4</c:v>
                </c:pt>
                <c:pt idx="17">
                  <c:v>3</c:v>
                </c:pt>
                <c:pt idx="18">
                  <c:v>5</c:v>
                </c:pt>
                <c:pt idx="19">
                  <c:v>4</c:v>
                </c:pt>
                <c:pt idx="20">
                  <c:v>4.5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10</c:v>
                </c:pt>
                <c:pt idx="1">
                  <c:v>12</c:v>
                </c:pt>
                <c:pt idx="2">
                  <c:v>12.5</c:v>
                </c:pt>
                <c:pt idx="3">
                  <c:v>13</c:v>
                </c:pt>
                <c:pt idx="4">
                  <c:v>12</c:v>
                </c:pt>
                <c:pt idx="5">
                  <c:v>14.5</c:v>
                </c:pt>
                <c:pt idx="6">
                  <c:v>4.5</c:v>
                </c:pt>
                <c:pt idx="7">
                  <c:v>13</c:v>
                </c:pt>
                <c:pt idx="8">
                  <c:v>11</c:v>
                </c:pt>
                <c:pt idx="9">
                  <c:v>13</c:v>
                </c:pt>
                <c:pt idx="10">
                  <c:v>11</c:v>
                </c:pt>
                <c:pt idx="11">
                  <c:v>12.5</c:v>
                </c:pt>
                <c:pt idx="12">
                  <c:v>7.5</c:v>
                </c:pt>
                <c:pt idx="13">
                  <c:v>13</c:v>
                </c:pt>
                <c:pt idx="14">
                  <c:v>11</c:v>
                </c:pt>
                <c:pt idx="15">
                  <c:v>11.5</c:v>
                </c:pt>
                <c:pt idx="16">
                  <c:v>12</c:v>
                </c:pt>
                <c:pt idx="17">
                  <c:v>12</c:v>
                </c:pt>
                <c:pt idx="18">
                  <c:v>11.5</c:v>
                </c:pt>
                <c:pt idx="19">
                  <c:v>13</c:v>
                </c:pt>
                <c:pt idx="20">
                  <c:v>12.5</c:v>
                </c:pt>
                <c:pt idx="21">
                  <c:v>11</c:v>
                </c:pt>
                <c:pt idx="22">
                  <c:v>13</c:v>
                </c:pt>
                <c:pt idx="23">
                  <c:v>13</c:v>
                </c:pt>
                <c:pt idx="24">
                  <c:v>11</c:v>
                </c:pt>
                <c:pt idx="25">
                  <c:v>11.5</c:v>
                </c:pt>
                <c:pt idx="2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Sheet1!$H$2:$H$28</c:f>
            </c:numRef>
          </c:val>
          <c:smooth val="0"/>
          <c:extLst>
            <c:ext xmlns:c16="http://schemas.microsoft.com/office/drawing/2014/chart" uri="{C3380CC4-5D6E-409C-BE32-E72D297353CC}">
              <c16:uniqueId val="{00000000-B332-4A27-9033-A8AF361E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Age (years)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222529287365971E-2"/>
              <c:y val="0.24482924769905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146970314055571"/>
          <c:y val="1.5384678477690289E-2"/>
          <c:w val="0.82467239884876942"/>
          <c:h val="0.10100670533398293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99.718688964999998</c:v>
                </c:pt>
                <c:pt idx="6">
                  <c:v>98.448242187999995</c:v>
                </c:pt>
                <c:pt idx="7">
                  <c:v>96.743225097999996</c:v>
                </c:pt>
                <c:pt idx="8">
                  <c:v>95.314453125</c:v>
                </c:pt>
                <c:pt idx="9">
                  <c:v>94.884704589999998</c:v>
                </c:pt>
                <c:pt idx="10">
                  <c:v>94.023803710999999</c:v>
                </c:pt>
                <c:pt idx="11">
                  <c:v>93.303222656000003</c:v>
                </c:pt>
                <c:pt idx="12">
                  <c:v>92.579467773000005</c:v>
                </c:pt>
                <c:pt idx="13">
                  <c:v>91.704223632999998</c:v>
                </c:pt>
                <c:pt idx="14">
                  <c:v>91.265014648000005</c:v>
                </c:pt>
                <c:pt idx="15">
                  <c:v>91.118469238000003</c:v>
                </c:pt>
                <c:pt idx="16">
                  <c:v>89.942993164000001</c:v>
                </c:pt>
                <c:pt idx="17">
                  <c:v>89.351013183999996</c:v>
                </c:pt>
                <c:pt idx="18">
                  <c:v>88.609130859000004</c:v>
                </c:pt>
                <c:pt idx="19">
                  <c:v>87.717102050999998</c:v>
                </c:pt>
                <c:pt idx="20">
                  <c:v>87.271118164000001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98.558959960999999</c:v>
                </c:pt>
                <c:pt idx="6">
                  <c:v>97.770629882999998</c:v>
                </c:pt>
                <c:pt idx="7">
                  <c:v>97.110900878999999</c:v>
                </c:pt>
                <c:pt idx="8">
                  <c:v>96.317993164000001</c:v>
                </c:pt>
                <c:pt idx="9">
                  <c:v>95.518127441000004</c:v>
                </c:pt>
                <c:pt idx="10">
                  <c:v>94.717712402000004</c:v>
                </c:pt>
                <c:pt idx="11">
                  <c:v>93.912719726999995</c:v>
                </c:pt>
                <c:pt idx="12">
                  <c:v>93.374145507999998</c:v>
                </c:pt>
                <c:pt idx="13">
                  <c:v>92.555847168</c:v>
                </c:pt>
                <c:pt idx="14">
                  <c:v>91.733947753999999</c:v>
                </c:pt>
                <c:pt idx="15">
                  <c:v>90.635131835999999</c:v>
                </c:pt>
                <c:pt idx="16">
                  <c:v>89.250061035000002</c:v>
                </c:pt>
                <c:pt idx="17">
                  <c:v>88.830383300999998</c:v>
                </c:pt>
                <c:pt idx="18">
                  <c:v>88.125854492000002</c:v>
                </c:pt>
                <c:pt idx="19">
                  <c:v>87.842224121000001</c:v>
                </c:pt>
                <c:pt idx="20">
                  <c:v>87.2734375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99.096008300999998</c:v>
                </c:pt>
                <c:pt idx="6">
                  <c:v>97.849182128999999</c:v>
                </c:pt>
                <c:pt idx="7">
                  <c:v>96.485595703000001</c:v>
                </c:pt>
                <c:pt idx="8">
                  <c:v>95.801940918</c:v>
                </c:pt>
                <c:pt idx="9">
                  <c:v>94.887634277000004</c:v>
                </c:pt>
                <c:pt idx="10">
                  <c:v>94.314331054999997</c:v>
                </c:pt>
                <c:pt idx="11">
                  <c:v>94.199035644999995</c:v>
                </c:pt>
                <c:pt idx="12">
                  <c:v>93.619750976999995</c:v>
                </c:pt>
                <c:pt idx="13">
                  <c:v>93.153503418</c:v>
                </c:pt>
                <c:pt idx="14">
                  <c:v>92.919494628999999</c:v>
                </c:pt>
                <c:pt idx="15">
                  <c:v>91.982055664000001</c:v>
                </c:pt>
                <c:pt idx="16">
                  <c:v>90.923583984000004</c:v>
                </c:pt>
                <c:pt idx="17">
                  <c:v>90.211059570000003</c:v>
                </c:pt>
                <c:pt idx="18">
                  <c:v>89.614135742000002</c:v>
                </c:pt>
                <c:pt idx="19">
                  <c:v>89.250183105000005</c:v>
                </c:pt>
                <c:pt idx="20">
                  <c:v>88.751647949000002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712</c:v>
                </c:pt>
                <c:pt idx="1">
                  <c:v>712</c:v>
                </c:pt>
                <c:pt idx="2">
                  <c:v>712</c:v>
                </c:pt>
                <c:pt idx="3">
                  <c:v>712</c:v>
                </c:pt>
                <c:pt idx="4">
                  <c:v>712</c:v>
                </c:pt>
                <c:pt idx="5">
                  <c:v>707</c:v>
                </c:pt>
                <c:pt idx="6">
                  <c:v>697</c:v>
                </c:pt>
                <c:pt idx="7">
                  <c:v>678</c:v>
                </c:pt>
                <c:pt idx="8">
                  <c:v>666</c:v>
                </c:pt>
                <c:pt idx="9">
                  <c:v>662</c:v>
                </c:pt>
                <c:pt idx="10">
                  <c:v>654</c:v>
                </c:pt>
                <c:pt idx="11">
                  <c:v>645</c:v>
                </c:pt>
                <c:pt idx="12">
                  <c:v>637</c:v>
                </c:pt>
                <c:pt idx="13">
                  <c:v>628</c:v>
                </c:pt>
                <c:pt idx="14">
                  <c:v>623</c:v>
                </c:pt>
                <c:pt idx="15">
                  <c:v>621</c:v>
                </c:pt>
                <c:pt idx="16">
                  <c:v>610</c:v>
                </c:pt>
                <c:pt idx="17">
                  <c:v>603</c:v>
                </c:pt>
                <c:pt idx="18">
                  <c:v>597</c:v>
                </c:pt>
                <c:pt idx="19">
                  <c:v>590</c:v>
                </c:pt>
                <c:pt idx="20">
                  <c:v>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97.979797363000003</c:v>
                </c:pt>
                <c:pt idx="6">
                  <c:v>96.969665527000004</c:v>
                </c:pt>
                <c:pt idx="7">
                  <c:v>92.929260253999999</c:v>
                </c:pt>
                <c:pt idx="8">
                  <c:v>91.919189453000001</c:v>
                </c:pt>
                <c:pt idx="9">
                  <c:v>90.897827148000005</c:v>
                </c:pt>
                <c:pt idx="10">
                  <c:v>89.876525878999999</c:v>
                </c:pt>
                <c:pt idx="11">
                  <c:v>89.876525878999999</c:v>
                </c:pt>
                <c:pt idx="12">
                  <c:v>87.798217773000005</c:v>
                </c:pt>
                <c:pt idx="13">
                  <c:v>85.656799316000004</c:v>
                </c:pt>
                <c:pt idx="14">
                  <c:v>84.586120605000005</c:v>
                </c:pt>
                <c:pt idx="15">
                  <c:v>83.501647949000002</c:v>
                </c:pt>
                <c:pt idx="16">
                  <c:v>81.289428710999999</c:v>
                </c:pt>
                <c:pt idx="17">
                  <c:v>80.175842285000002</c:v>
                </c:pt>
                <c:pt idx="18">
                  <c:v>80.175842285000002</c:v>
                </c:pt>
                <c:pt idx="19">
                  <c:v>76.788146972999996</c:v>
                </c:pt>
                <c:pt idx="20">
                  <c:v>74.529663085999999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99.295715332</c:v>
                </c:pt>
                <c:pt idx="6">
                  <c:v>99.295715332</c:v>
                </c:pt>
                <c:pt idx="7">
                  <c:v>98.591491699000002</c:v>
                </c:pt>
                <c:pt idx="8">
                  <c:v>97.183044433999996</c:v>
                </c:pt>
                <c:pt idx="9">
                  <c:v>97.183044433999996</c:v>
                </c:pt>
                <c:pt idx="10">
                  <c:v>95.039306640999996</c:v>
                </c:pt>
                <c:pt idx="11">
                  <c:v>95.039306640999996</c:v>
                </c:pt>
                <c:pt idx="12">
                  <c:v>93.588317871000001</c:v>
                </c:pt>
                <c:pt idx="13">
                  <c:v>92.131652832</c:v>
                </c:pt>
                <c:pt idx="14">
                  <c:v>89.171325683999996</c:v>
                </c:pt>
                <c:pt idx="15">
                  <c:v>89.171325683999996</c:v>
                </c:pt>
                <c:pt idx="16">
                  <c:v>88.415649414000001</c:v>
                </c:pt>
                <c:pt idx="17">
                  <c:v>86.109191894999995</c:v>
                </c:pt>
                <c:pt idx="18">
                  <c:v>85.340332031000003</c:v>
                </c:pt>
                <c:pt idx="19">
                  <c:v>83.795593261999997</c:v>
                </c:pt>
                <c:pt idx="20">
                  <c:v>81.467956543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99.212585449000002</c:v>
                </c:pt>
                <c:pt idx="6">
                  <c:v>98.418884277000004</c:v>
                </c:pt>
                <c:pt idx="7">
                  <c:v>95.244079589999998</c:v>
                </c:pt>
                <c:pt idx="8">
                  <c:v>94.450378418</c:v>
                </c:pt>
                <c:pt idx="9">
                  <c:v>94.450378418</c:v>
                </c:pt>
                <c:pt idx="10">
                  <c:v>93.656677246000001</c:v>
                </c:pt>
                <c:pt idx="11">
                  <c:v>91.275573730000005</c:v>
                </c:pt>
                <c:pt idx="12">
                  <c:v>89.688171386999997</c:v>
                </c:pt>
                <c:pt idx="13">
                  <c:v>89.688171386999997</c:v>
                </c:pt>
                <c:pt idx="14">
                  <c:v>88.894470214999998</c:v>
                </c:pt>
                <c:pt idx="15">
                  <c:v>88.100769043</c:v>
                </c:pt>
                <c:pt idx="16">
                  <c:v>85.697631835999999</c:v>
                </c:pt>
                <c:pt idx="17">
                  <c:v>84.065246582</c:v>
                </c:pt>
                <c:pt idx="18">
                  <c:v>83.241088867000002</c:v>
                </c:pt>
                <c:pt idx="19">
                  <c:v>82.416931152000004</c:v>
                </c:pt>
                <c:pt idx="20">
                  <c:v>80.743347168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92</c:v>
                </c:pt>
                <c:pt idx="11">
                  <c:v>92</c:v>
                </c:pt>
                <c:pt idx="12">
                  <c:v>88</c:v>
                </c:pt>
                <c:pt idx="13">
                  <c:v>84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75.789000000000001</c:v>
                </c:pt>
                <c:pt idx="19">
                  <c:v>75.789000000000001</c:v>
                </c:pt>
                <c:pt idx="20">
                  <c:v>75.789000000000001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95.832999999999998</c:v>
                </c:pt>
                <c:pt idx="6">
                  <c:v>95.832999999999998</c:v>
                </c:pt>
                <c:pt idx="7">
                  <c:v>95.832999999999998</c:v>
                </c:pt>
                <c:pt idx="8">
                  <c:v>91.667000000000002</c:v>
                </c:pt>
                <c:pt idx="9">
                  <c:v>91.667000000000002</c:v>
                </c:pt>
                <c:pt idx="10">
                  <c:v>87.5</c:v>
                </c:pt>
                <c:pt idx="11">
                  <c:v>87.5</c:v>
                </c:pt>
                <c:pt idx="12">
                  <c:v>87.5</c:v>
                </c:pt>
                <c:pt idx="13">
                  <c:v>87.5</c:v>
                </c:pt>
                <c:pt idx="14">
                  <c:v>87.5</c:v>
                </c:pt>
                <c:pt idx="15">
                  <c:v>87.5</c:v>
                </c:pt>
                <c:pt idx="16">
                  <c:v>87.5</c:v>
                </c:pt>
                <c:pt idx="17">
                  <c:v>79.167000000000002</c:v>
                </c:pt>
                <c:pt idx="18">
                  <c:v>79.167000000000002</c:v>
                </c:pt>
                <c:pt idx="19">
                  <c:v>79.167000000000002</c:v>
                </c:pt>
                <c:pt idx="20">
                  <c:v>79.167000000000002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3919097328640823E-2"/>
          <c:w val="0.38819443039480883"/>
          <c:h val="7.8135841662403074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98.245999999999995</c:v>
                </c:pt>
                <c:pt idx="8">
                  <c:v>98.245999999999995</c:v>
                </c:pt>
                <c:pt idx="9">
                  <c:v>94.736999999999995</c:v>
                </c:pt>
                <c:pt idx="10">
                  <c:v>92.981999999999999</c:v>
                </c:pt>
                <c:pt idx="11">
                  <c:v>92.981999999999999</c:v>
                </c:pt>
                <c:pt idx="12">
                  <c:v>92.981999999999999</c:v>
                </c:pt>
                <c:pt idx="13">
                  <c:v>91.123000000000005</c:v>
                </c:pt>
                <c:pt idx="14">
                  <c:v>89.263000000000005</c:v>
                </c:pt>
                <c:pt idx="15">
                  <c:v>85.543999999999997</c:v>
                </c:pt>
                <c:pt idx="16">
                  <c:v>85.543999999999997</c:v>
                </c:pt>
                <c:pt idx="17">
                  <c:v>83.643000000000001</c:v>
                </c:pt>
                <c:pt idx="18">
                  <c:v>83.643000000000001</c:v>
                </c:pt>
                <c:pt idx="19">
                  <c:v>83.643000000000001</c:v>
                </c:pt>
                <c:pt idx="20">
                  <c:v>81.742000000000004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C19D-4DE0-BC6C-7E473BA72FFE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98.733999999999995</c:v>
                </c:pt>
                <c:pt idx="6">
                  <c:v>94.936999999999998</c:v>
                </c:pt>
                <c:pt idx="7">
                  <c:v>93.671000000000006</c:v>
                </c:pt>
                <c:pt idx="8">
                  <c:v>91.138999999999996</c:v>
                </c:pt>
                <c:pt idx="9">
                  <c:v>91.138999999999996</c:v>
                </c:pt>
                <c:pt idx="10">
                  <c:v>88.608000000000004</c:v>
                </c:pt>
                <c:pt idx="11">
                  <c:v>88.608000000000004</c:v>
                </c:pt>
                <c:pt idx="12">
                  <c:v>86.075999999999993</c:v>
                </c:pt>
                <c:pt idx="13">
                  <c:v>84.772000000000006</c:v>
                </c:pt>
                <c:pt idx="14">
                  <c:v>83.468000000000004</c:v>
                </c:pt>
                <c:pt idx="15">
                  <c:v>83.468000000000004</c:v>
                </c:pt>
                <c:pt idx="16">
                  <c:v>83.468000000000004</c:v>
                </c:pt>
                <c:pt idx="17">
                  <c:v>82.143000000000001</c:v>
                </c:pt>
                <c:pt idx="18">
                  <c:v>80.817999999999998</c:v>
                </c:pt>
                <c:pt idx="19">
                  <c:v>80.817999999999998</c:v>
                </c:pt>
                <c:pt idx="20">
                  <c:v>79.471000000000004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96.078000000000003</c:v>
                </c:pt>
                <c:pt idx="9">
                  <c:v>96.078000000000003</c:v>
                </c:pt>
                <c:pt idx="10">
                  <c:v>94.117999999999995</c:v>
                </c:pt>
                <c:pt idx="11">
                  <c:v>90.195999999999998</c:v>
                </c:pt>
                <c:pt idx="12">
                  <c:v>88.234999999999999</c:v>
                </c:pt>
                <c:pt idx="13">
                  <c:v>88.234999999999999</c:v>
                </c:pt>
                <c:pt idx="14">
                  <c:v>88.234999999999999</c:v>
                </c:pt>
                <c:pt idx="15">
                  <c:v>88.234999999999999</c:v>
                </c:pt>
                <c:pt idx="16">
                  <c:v>84.313999999999993</c:v>
                </c:pt>
                <c:pt idx="17">
                  <c:v>84.313999999999993</c:v>
                </c:pt>
                <c:pt idx="18">
                  <c:v>84.313999999999993</c:v>
                </c:pt>
                <c:pt idx="19">
                  <c:v>84.313999999999993</c:v>
                </c:pt>
                <c:pt idx="20">
                  <c:v>84.313999999999993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98.861999999999995</c:v>
                </c:pt>
                <c:pt idx="6">
                  <c:v>98.102000000000004</c:v>
                </c:pt>
                <c:pt idx="7">
                  <c:v>96.578000000000003</c:v>
                </c:pt>
                <c:pt idx="8">
                  <c:v>93.524000000000001</c:v>
                </c:pt>
                <c:pt idx="9">
                  <c:v>92.759</c:v>
                </c:pt>
                <c:pt idx="10">
                  <c:v>91.225999999999999</c:v>
                </c:pt>
                <c:pt idx="11">
                  <c:v>89.686000000000007</c:v>
                </c:pt>
                <c:pt idx="12">
                  <c:v>87.745999999999995</c:v>
                </c:pt>
                <c:pt idx="13">
                  <c:v>86.569000000000003</c:v>
                </c:pt>
                <c:pt idx="14">
                  <c:v>85.388999999999996</c:v>
                </c:pt>
                <c:pt idx="15">
                  <c:v>84.994</c:v>
                </c:pt>
                <c:pt idx="16">
                  <c:v>83</c:v>
                </c:pt>
                <c:pt idx="17">
                  <c:v>81.004999999999995</c:v>
                </c:pt>
                <c:pt idx="18">
                  <c:v>80.206999999999994</c:v>
                </c:pt>
                <c:pt idx="19">
                  <c:v>79.010000000000005</c:v>
                </c:pt>
                <c:pt idx="20">
                  <c:v>77.414000000000001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99.224999999999994</c:v>
                </c:pt>
                <c:pt idx="6">
                  <c:v>98.19</c:v>
                </c:pt>
                <c:pt idx="7">
                  <c:v>97.147999999999996</c:v>
                </c:pt>
                <c:pt idx="8">
                  <c:v>96.102999999999994</c:v>
                </c:pt>
                <c:pt idx="9">
                  <c:v>95.052999999999997</c:v>
                </c:pt>
                <c:pt idx="10">
                  <c:v>92.941999999999993</c:v>
                </c:pt>
                <c:pt idx="11">
                  <c:v>92.147000000000006</c:v>
                </c:pt>
                <c:pt idx="12">
                  <c:v>90.554000000000002</c:v>
                </c:pt>
                <c:pt idx="13">
                  <c:v>89.748999999999995</c:v>
                </c:pt>
                <c:pt idx="14">
                  <c:v>88.941999999999993</c:v>
                </c:pt>
                <c:pt idx="15">
                  <c:v>87.855999999999995</c:v>
                </c:pt>
                <c:pt idx="16">
                  <c:v>86.212000000000003</c:v>
                </c:pt>
                <c:pt idx="17">
                  <c:v>85.097999999999999</c:v>
                </c:pt>
                <c:pt idx="18">
                  <c:v>84.254999999999995</c:v>
                </c:pt>
                <c:pt idx="19">
                  <c:v>83.972999999999999</c:v>
                </c:pt>
                <c:pt idx="20">
                  <c:v>81.429000000000002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99.783000000000001</c:v>
                </c:pt>
                <c:pt idx="7">
                  <c:v>98.697999999999993</c:v>
                </c:pt>
                <c:pt idx="8">
                  <c:v>98.263000000000005</c:v>
                </c:pt>
                <c:pt idx="9">
                  <c:v>97.608999999999995</c:v>
                </c:pt>
                <c:pt idx="10">
                  <c:v>96.953000000000003</c:v>
                </c:pt>
                <c:pt idx="11">
                  <c:v>96.076999999999998</c:v>
                </c:pt>
                <c:pt idx="12">
                  <c:v>96.076999999999998</c:v>
                </c:pt>
                <c:pt idx="13">
                  <c:v>95.637</c:v>
                </c:pt>
                <c:pt idx="14">
                  <c:v>94.534000000000006</c:v>
                </c:pt>
                <c:pt idx="15">
                  <c:v>93.647999999999996</c:v>
                </c:pt>
                <c:pt idx="16">
                  <c:v>92.757999999999996</c:v>
                </c:pt>
                <c:pt idx="17">
                  <c:v>91.858000000000004</c:v>
                </c:pt>
                <c:pt idx="18">
                  <c:v>90.728999999999999</c:v>
                </c:pt>
                <c:pt idx="19">
                  <c:v>89.364000000000004</c:v>
                </c:pt>
                <c:pt idx="20">
                  <c:v>88.88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4362873758427"/>
          <c:y val="5.2160184522389248E-2"/>
          <c:w val="0.86103970459574908"/>
          <c:h val="0.84624207130358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97.457999999999998</c:v>
                </c:pt>
                <c:pt idx="6">
                  <c:v>95.763000000000005</c:v>
                </c:pt>
                <c:pt idx="7">
                  <c:v>94.067999999999998</c:v>
                </c:pt>
                <c:pt idx="8">
                  <c:v>93.22</c:v>
                </c:pt>
                <c:pt idx="9">
                  <c:v>93.22</c:v>
                </c:pt>
                <c:pt idx="10">
                  <c:v>88.983000000000004</c:v>
                </c:pt>
                <c:pt idx="11">
                  <c:v>88.983000000000004</c:v>
                </c:pt>
                <c:pt idx="12">
                  <c:v>88.126999999999995</c:v>
                </c:pt>
                <c:pt idx="13">
                  <c:v>87.272000000000006</c:v>
                </c:pt>
                <c:pt idx="14">
                  <c:v>86.415999999999997</c:v>
                </c:pt>
                <c:pt idx="15">
                  <c:v>85.561000000000007</c:v>
                </c:pt>
                <c:pt idx="16">
                  <c:v>84.704999999999998</c:v>
                </c:pt>
                <c:pt idx="17">
                  <c:v>82.957999999999998</c:v>
                </c:pt>
                <c:pt idx="18">
                  <c:v>82.084999999999994</c:v>
                </c:pt>
                <c:pt idx="19">
                  <c:v>82.084999999999994</c:v>
                </c:pt>
                <c:pt idx="20">
                  <c:v>82.084999999999994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99.135999999999996</c:v>
                </c:pt>
                <c:pt idx="6">
                  <c:v>98.332999999999998</c:v>
                </c:pt>
                <c:pt idx="7">
                  <c:v>97.311000000000007</c:v>
                </c:pt>
                <c:pt idx="8">
                  <c:v>96.415999999999997</c:v>
                </c:pt>
                <c:pt idx="9">
                  <c:v>95.778999999999996</c:v>
                </c:pt>
                <c:pt idx="10">
                  <c:v>94.965000000000003</c:v>
                </c:pt>
                <c:pt idx="11">
                  <c:v>94.236000000000004</c:v>
                </c:pt>
                <c:pt idx="12">
                  <c:v>93.325000000000003</c:v>
                </c:pt>
                <c:pt idx="13">
                  <c:v>92.43</c:v>
                </c:pt>
                <c:pt idx="14">
                  <c:v>91.8</c:v>
                </c:pt>
                <c:pt idx="15">
                  <c:v>90.989000000000004</c:v>
                </c:pt>
                <c:pt idx="16">
                  <c:v>90.081000000000003</c:v>
                </c:pt>
                <c:pt idx="17">
                  <c:v>89.418999999999997</c:v>
                </c:pt>
                <c:pt idx="18">
                  <c:v>88.822999999999993</c:v>
                </c:pt>
                <c:pt idx="19">
                  <c:v>88.293000000000006</c:v>
                </c:pt>
                <c:pt idx="20">
                  <c:v>87.38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 at risk (Y)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0-B92B-48EF-AD5B-816B544659FF}"/>
              </c:ext>
            </c:extLst>
          </c:dPt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Sheet1!$D$2:$D$61</c:f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(N)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Sheet1!$E$2:$E$61</c:f>
            </c:numRef>
          </c:yVal>
          <c:smooth val="0"/>
          <c:extLst>
            <c:ext xmlns:c16="http://schemas.microsoft.com/office/drawing/2014/chart" uri="{C3380CC4-5D6E-409C-BE32-E72D297353CC}">
              <c16:uniqueId val="{00000003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74493384405376"/>
              <c:y val="0.937287269411563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986911766748111"/>
          <c:y val="0.70214096672679627"/>
          <c:w val="0.62981653437111207"/>
          <c:h val="9.4770859941801525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7587231743091"/>
          <c:y val="2.5086340720861047E-2"/>
          <c:w val="0.86103970459574908"/>
          <c:h val="0.8544881500592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99.296000000000006</c:v>
                </c:pt>
                <c:pt idx="6">
                  <c:v>97.887</c:v>
                </c:pt>
                <c:pt idx="7">
                  <c:v>96.478999999999999</c:v>
                </c:pt>
                <c:pt idx="8">
                  <c:v>95.763999999999996</c:v>
                </c:pt>
                <c:pt idx="9">
                  <c:v>94.323999999999998</c:v>
                </c:pt>
                <c:pt idx="10">
                  <c:v>93.603999999999999</c:v>
                </c:pt>
                <c:pt idx="11">
                  <c:v>93.603999999999999</c:v>
                </c:pt>
                <c:pt idx="12">
                  <c:v>92.861000000000004</c:v>
                </c:pt>
                <c:pt idx="13">
                  <c:v>92.861000000000004</c:v>
                </c:pt>
                <c:pt idx="14">
                  <c:v>91.350999999999999</c:v>
                </c:pt>
                <c:pt idx="15">
                  <c:v>89.085999999999999</c:v>
                </c:pt>
                <c:pt idx="16">
                  <c:v>88.331000000000003</c:v>
                </c:pt>
                <c:pt idx="17">
                  <c:v>88.331000000000003</c:v>
                </c:pt>
                <c:pt idx="18">
                  <c:v>88.331000000000003</c:v>
                </c:pt>
                <c:pt idx="19">
                  <c:v>87.557000000000002</c:v>
                </c:pt>
                <c:pt idx="20">
                  <c:v>85.95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99.138999999999996</c:v>
                </c:pt>
                <c:pt idx="6">
                  <c:v>98.275999999999996</c:v>
                </c:pt>
                <c:pt idx="7">
                  <c:v>97.272999999999996</c:v>
                </c:pt>
                <c:pt idx="8">
                  <c:v>96.424000000000007</c:v>
                </c:pt>
                <c:pt idx="9">
                  <c:v>95.789000000000001</c:v>
                </c:pt>
                <c:pt idx="10">
                  <c:v>94.894999999999996</c:v>
                </c:pt>
                <c:pt idx="11">
                  <c:v>94.177000000000007</c:v>
                </c:pt>
                <c:pt idx="12">
                  <c:v>93.295000000000002</c:v>
                </c:pt>
                <c:pt idx="13">
                  <c:v>92.427000000000007</c:v>
                </c:pt>
                <c:pt idx="14">
                  <c:v>91.757999999999996</c:v>
                </c:pt>
                <c:pt idx="15">
                  <c:v>91.025000000000006</c:v>
                </c:pt>
                <c:pt idx="16">
                  <c:v>90.144999999999996</c:v>
                </c:pt>
                <c:pt idx="17">
                  <c:v>89.424000000000007</c:v>
                </c:pt>
                <c:pt idx="18">
                  <c:v>88.823999999999998</c:v>
                </c:pt>
                <c:pt idx="19">
                  <c:v>88.283000000000001</c:v>
                </c:pt>
                <c:pt idx="20">
                  <c:v>87.438999999999993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4712458597469935"/>
          <c:y val="0.68216965454832701"/>
          <c:w val="0.64483692487745892"/>
          <c:h val="9.7884177779027734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718180830073975"/>
          <c:w val="0.84129451649426179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 (N=1,188)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99.831999999999994</c:v>
                </c:pt>
                <c:pt idx="2">
                  <c:v>99.06</c:v>
                </c:pt>
                <c:pt idx="3">
                  <c:v>97.850999999999999</c:v>
                </c:pt>
                <c:pt idx="4">
                  <c:v>97.674999999999997</c:v>
                </c:pt>
                <c:pt idx="5">
                  <c:v>97.385999999999996</c:v>
                </c:pt>
                <c:pt idx="6">
                  <c:v>96.400999999999996</c:v>
                </c:pt>
                <c:pt idx="7">
                  <c:v>94.31</c:v>
                </c:pt>
                <c:pt idx="8">
                  <c:v>93.802000000000007</c:v>
                </c:pt>
                <c:pt idx="9">
                  <c:v>93.588999999999999</c:v>
                </c:pt>
                <c:pt idx="10">
                  <c:v>92.497</c:v>
                </c:pt>
                <c:pt idx="11">
                  <c:v>91.07</c:v>
                </c:pt>
                <c:pt idx="12">
                  <c:v>90.959000000000003</c:v>
                </c:pt>
                <c:pt idx="13">
                  <c:v>90.84</c:v>
                </c:pt>
                <c:pt idx="14">
                  <c:v>88.932000000000002</c:v>
                </c:pt>
                <c:pt idx="15">
                  <c:v>87.733999999999995</c:v>
                </c:pt>
                <c:pt idx="16">
                  <c:v>87.733999999999995</c:v>
                </c:pt>
                <c:pt idx="17">
                  <c:v>87.216999999999999</c:v>
                </c:pt>
                <c:pt idx="18">
                  <c:v>85.265000000000001</c:v>
                </c:pt>
                <c:pt idx="19">
                  <c:v>83.959000000000003</c:v>
                </c:pt>
                <c:pt idx="20">
                  <c:v>83.825000000000003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(N=1,517)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99.933999999999997</c:v>
                </c:pt>
                <c:pt idx="2">
                  <c:v>99.403000000000006</c:v>
                </c:pt>
                <c:pt idx="3">
                  <c:v>98.001999999999995</c:v>
                </c:pt>
                <c:pt idx="4">
                  <c:v>98.001999999999995</c:v>
                </c:pt>
                <c:pt idx="5">
                  <c:v>98.001999999999995</c:v>
                </c:pt>
                <c:pt idx="6">
                  <c:v>96.721999999999994</c:v>
                </c:pt>
                <c:pt idx="7">
                  <c:v>95.512</c:v>
                </c:pt>
                <c:pt idx="8">
                  <c:v>95.358000000000004</c:v>
                </c:pt>
                <c:pt idx="9">
                  <c:v>95.278000000000006</c:v>
                </c:pt>
                <c:pt idx="10">
                  <c:v>94.04</c:v>
                </c:pt>
                <c:pt idx="11">
                  <c:v>92.632000000000005</c:v>
                </c:pt>
                <c:pt idx="12">
                  <c:v>92.546999999999997</c:v>
                </c:pt>
                <c:pt idx="13">
                  <c:v>92.363</c:v>
                </c:pt>
                <c:pt idx="14">
                  <c:v>90.798000000000002</c:v>
                </c:pt>
                <c:pt idx="15">
                  <c:v>89.317999999999998</c:v>
                </c:pt>
                <c:pt idx="16">
                  <c:v>89.317999999999998</c:v>
                </c:pt>
                <c:pt idx="17">
                  <c:v>89.216999999999999</c:v>
                </c:pt>
                <c:pt idx="18">
                  <c:v>87.798000000000002</c:v>
                </c:pt>
                <c:pt idx="19">
                  <c:v>86.783000000000001</c:v>
                </c:pt>
                <c:pt idx="20">
                  <c:v>86.783000000000001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(N=1,758)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99.085999999999999</c:v>
                </c:pt>
                <c:pt idx="3">
                  <c:v>97.656000000000006</c:v>
                </c:pt>
                <c:pt idx="4">
                  <c:v>97.656000000000006</c:v>
                </c:pt>
                <c:pt idx="5">
                  <c:v>97.593999999999994</c:v>
                </c:pt>
                <c:pt idx="6">
                  <c:v>96.724999999999994</c:v>
                </c:pt>
                <c:pt idx="7">
                  <c:v>94.855000000000004</c:v>
                </c:pt>
                <c:pt idx="8">
                  <c:v>94.855000000000004</c:v>
                </c:pt>
                <c:pt idx="9">
                  <c:v>94.789000000000001</c:v>
                </c:pt>
                <c:pt idx="10">
                  <c:v>93.521000000000001</c:v>
                </c:pt>
                <c:pt idx="11">
                  <c:v>92.052000000000007</c:v>
                </c:pt>
                <c:pt idx="12">
                  <c:v>92.052000000000007</c:v>
                </c:pt>
                <c:pt idx="13">
                  <c:v>91.772000000000006</c:v>
                </c:pt>
                <c:pt idx="14">
                  <c:v>90.433999999999997</c:v>
                </c:pt>
                <c:pt idx="15">
                  <c:v>89.162000000000006</c:v>
                </c:pt>
                <c:pt idx="16">
                  <c:v>89.162000000000006</c:v>
                </c:pt>
                <c:pt idx="17">
                  <c:v>89.013999999999996</c:v>
                </c:pt>
                <c:pt idx="18">
                  <c:v>87.45</c:v>
                </c:pt>
                <c:pt idx="19">
                  <c:v>85.731999999999999</c:v>
                </c:pt>
                <c:pt idx="20">
                  <c:v>85.731999999999999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7742447222516153"/>
          <c:y val="3.1068875120837867E-2"/>
          <c:w val="0.68534928289134445"/>
          <c:h val="9.1117379123438258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57487612090657E-2"/>
          <c:y val="0.12234138904777579"/>
          <c:w val="0.29527937670695159"/>
          <c:h val="0.725425983870318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99.661000000000001</c:v>
                </c:pt>
                <c:pt idx="4">
                  <c:v>99.661000000000001</c:v>
                </c:pt>
                <c:pt idx="5">
                  <c:v>99.661000000000001</c:v>
                </c:pt>
                <c:pt idx="6">
                  <c:v>99.661000000000001</c:v>
                </c:pt>
                <c:pt idx="7">
                  <c:v>99.313999999999993</c:v>
                </c:pt>
                <c:pt idx="8">
                  <c:v>98.962999999999994</c:v>
                </c:pt>
                <c:pt idx="9">
                  <c:v>98.962999999999994</c:v>
                </c:pt>
                <c:pt idx="10">
                  <c:v>98.962999999999994</c:v>
                </c:pt>
                <c:pt idx="11">
                  <c:v>98.962999999999994</c:v>
                </c:pt>
                <c:pt idx="12">
                  <c:v>98.962999999999994</c:v>
                </c:pt>
                <c:pt idx="13">
                  <c:v>98.962999999999994</c:v>
                </c:pt>
                <c:pt idx="14">
                  <c:v>98.962999999999994</c:v>
                </c:pt>
                <c:pt idx="15">
                  <c:v>98.962999999999994</c:v>
                </c:pt>
                <c:pt idx="16">
                  <c:v>98.962999999999994</c:v>
                </c:pt>
                <c:pt idx="17">
                  <c:v>98.962999999999994</c:v>
                </c:pt>
                <c:pt idx="18">
                  <c:v>97.793999999999997</c:v>
                </c:pt>
                <c:pt idx="19">
                  <c:v>97.400999999999996</c:v>
                </c:pt>
                <c:pt idx="20">
                  <c:v>97.400999999999996</c:v>
                </c:pt>
                <c:pt idx="21">
                  <c:v>97.004000000000005</c:v>
                </c:pt>
                <c:pt idx="22">
                  <c:v>96.603999999999999</c:v>
                </c:pt>
                <c:pt idx="23">
                  <c:v>96.603999999999999</c:v>
                </c:pt>
                <c:pt idx="24">
                  <c:v>96.603999999999999</c:v>
                </c:pt>
                <c:pt idx="25">
                  <c:v>96.177000000000007</c:v>
                </c:pt>
                <c:pt idx="26">
                  <c:v>96.177000000000007</c:v>
                </c:pt>
                <c:pt idx="27">
                  <c:v>96.177000000000007</c:v>
                </c:pt>
                <c:pt idx="28">
                  <c:v>96.177000000000007</c:v>
                </c:pt>
                <c:pt idx="29">
                  <c:v>92.653000000000006</c:v>
                </c:pt>
                <c:pt idx="30">
                  <c:v>92.653000000000006</c:v>
                </c:pt>
                <c:pt idx="31">
                  <c:v>92.653000000000006</c:v>
                </c:pt>
                <c:pt idx="32">
                  <c:v>92.19</c:v>
                </c:pt>
                <c:pt idx="33">
                  <c:v>91.724000000000004</c:v>
                </c:pt>
                <c:pt idx="34">
                  <c:v>91.724000000000004</c:v>
                </c:pt>
                <c:pt idx="35">
                  <c:v>91.256</c:v>
                </c:pt>
                <c:pt idx="36">
                  <c:v>91.256</c:v>
                </c:pt>
                <c:pt idx="37">
                  <c:v>91.256</c:v>
                </c:pt>
                <c:pt idx="38">
                  <c:v>91.256</c:v>
                </c:pt>
                <c:pt idx="39">
                  <c:v>91.256</c:v>
                </c:pt>
                <c:pt idx="40">
                  <c:v>91.256</c:v>
                </c:pt>
                <c:pt idx="41">
                  <c:v>91.256</c:v>
                </c:pt>
                <c:pt idx="42">
                  <c:v>91.256</c:v>
                </c:pt>
                <c:pt idx="43">
                  <c:v>91.256</c:v>
                </c:pt>
                <c:pt idx="44">
                  <c:v>90.748999999999995</c:v>
                </c:pt>
                <c:pt idx="45">
                  <c:v>90.748999999999995</c:v>
                </c:pt>
                <c:pt idx="46">
                  <c:v>89.734999999999999</c:v>
                </c:pt>
                <c:pt idx="47">
                  <c:v>88.721000000000004</c:v>
                </c:pt>
                <c:pt idx="48">
                  <c:v>88.213999999999999</c:v>
                </c:pt>
                <c:pt idx="49">
                  <c:v>88.213999999999999</c:v>
                </c:pt>
                <c:pt idx="50">
                  <c:v>88.213999999999999</c:v>
                </c:pt>
                <c:pt idx="51">
                  <c:v>88.213999999999999</c:v>
                </c:pt>
                <c:pt idx="52">
                  <c:v>88.213999999999999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99.744</c:v>
                </c:pt>
                <c:pt idx="5">
                  <c:v>99.744</c:v>
                </c:pt>
                <c:pt idx="6">
                  <c:v>99.744</c:v>
                </c:pt>
                <c:pt idx="7">
                  <c:v>99.483999999999995</c:v>
                </c:pt>
                <c:pt idx="8">
                  <c:v>99.483999999999995</c:v>
                </c:pt>
                <c:pt idx="9">
                  <c:v>99.483999999999995</c:v>
                </c:pt>
                <c:pt idx="10">
                  <c:v>99.483999999999995</c:v>
                </c:pt>
                <c:pt idx="11">
                  <c:v>99.483999999999995</c:v>
                </c:pt>
                <c:pt idx="12">
                  <c:v>99.483999999999995</c:v>
                </c:pt>
                <c:pt idx="13">
                  <c:v>99.483999999999995</c:v>
                </c:pt>
                <c:pt idx="14">
                  <c:v>99.483999999999995</c:v>
                </c:pt>
                <c:pt idx="15">
                  <c:v>99.483999999999995</c:v>
                </c:pt>
                <c:pt idx="16">
                  <c:v>99.483999999999995</c:v>
                </c:pt>
                <c:pt idx="17">
                  <c:v>98.596000000000004</c:v>
                </c:pt>
                <c:pt idx="18">
                  <c:v>98.596000000000004</c:v>
                </c:pt>
                <c:pt idx="19">
                  <c:v>98.3</c:v>
                </c:pt>
                <c:pt idx="20">
                  <c:v>98.3</c:v>
                </c:pt>
                <c:pt idx="21">
                  <c:v>98.001999999999995</c:v>
                </c:pt>
                <c:pt idx="22">
                  <c:v>97.703999999999994</c:v>
                </c:pt>
                <c:pt idx="23">
                  <c:v>97.703999999999994</c:v>
                </c:pt>
                <c:pt idx="24">
                  <c:v>97.703999999999994</c:v>
                </c:pt>
                <c:pt idx="25">
                  <c:v>97.703999999999994</c:v>
                </c:pt>
                <c:pt idx="26">
                  <c:v>97.703999999999994</c:v>
                </c:pt>
                <c:pt idx="27">
                  <c:v>97.703999999999994</c:v>
                </c:pt>
                <c:pt idx="28">
                  <c:v>97.703999999999994</c:v>
                </c:pt>
                <c:pt idx="29">
                  <c:v>96.748000000000005</c:v>
                </c:pt>
                <c:pt idx="30">
                  <c:v>96.748000000000005</c:v>
                </c:pt>
                <c:pt idx="31">
                  <c:v>96.393000000000001</c:v>
                </c:pt>
                <c:pt idx="32">
                  <c:v>96.393000000000001</c:v>
                </c:pt>
                <c:pt idx="33">
                  <c:v>96.037000000000006</c:v>
                </c:pt>
                <c:pt idx="34">
                  <c:v>95.682000000000002</c:v>
                </c:pt>
                <c:pt idx="35">
                  <c:v>95.682000000000002</c:v>
                </c:pt>
                <c:pt idx="36">
                  <c:v>95.682000000000002</c:v>
                </c:pt>
                <c:pt idx="37">
                  <c:v>95.682000000000002</c:v>
                </c:pt>
                <c:pt idx="38">
                  <c:v>95.682000000000002</c:v>
                </c:pt>
                <c:pt idx="39">
                  <c:v>95.682000000000002</c:v>
                </c:pt>
                <c:pt idx="40">
                  <c:v>95.682000000000002</c:v>
                </c:pt>
                <c:pt idx="41">
                  <c:v>95.682000000000002</c:v>
                </c:pt>
                <c:pt idx="42">
                  <c:v>95.682000000000002</c:v>
                </c:pt>
                <c:pt idx="43">
                  <c:v>95.682000000000002</c:v>
                </c:pt>
                <c:pt idx="44">
                  <c:v>95.682000000000002</c:v>
                </c:pt>
                <c:pt idx="45">
                  <c:v>95.290999999999997</c:v>
                </c:pt>
                <c:pt idx="46">
                  <c:v>94.900999999999996</c:v>
                </c:pt>
                <c:pt idx="47">
                  <c:v>94.12</c:v>
                </c:pt>
                <c:pt idx="48">
                  <c:v>93.728999999999999</c:v>
                </c:pt>
                <c:pt idx="49">
                  <c:v>93.728999999999999</c:v>
                </c:pt>
                <c:pt idx="50">
                  <c:v>93.728999999999999</c:v>
                </c:pt>
                <c:pt idx="51">
                  <c:v>93.728999999999999</c:v>
                </c:pt>
                <c:pt idx="52">
                  <c:v>93.728999999999999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99.789000000000001</c:v>
                </c:pt>
                <c:pt idx="5">
                  <c:v>99.158000000000001</c:v>
                </c:pt>
                <c:pt idx="6">
                  <c:v>98.947000000000003</c:v>
                </c:pt>
                <c:pt idx="7">
                  <c:v>97.891000000000005</c:v>
                </c:pt>
                <c:pt idx="8">
                  <c:v>97.679000000000002</c:v>
                </c:pt>
                <c:pt idx="9">
                  <c:v>97.679000000000002</c:v>
                </c:pt>
                <c:pt idx="10">
                  <c:v>97.679000000000002</c:v>
                </c:pt>
                <c:pt idx="11">
                  <c:v>97.679000000000002</c:v>
                </c:pt>
                <c:pt idx="12">
                  <c:v>97.679000000000002</c:v>
                </c:pt>
                <c:pt idx="13">
                  <c:v>97.679000000000002</c:v>
                </c:pt>
                <c:pt idx="14">
                  <c:v>97.679000000000002</c:v>
                </c:pt>
                <c:pt idx="15">
                  <c:v>97.679000000000002</c:v>
                </c:pt>
                <c:pt idx="16">
                  <c:v>97.447000000000003</c:v>
                </c:pt>
                <c:pt idx="17">
                  <c:v>97.447000000000003</c:v>
                </c:pt>
                <c:pt idx="18">
                  <c:v>97.213999999999999</c:v>
                </c:pt>
                <c:pt idx="19">
                  <c:v>96.281999999999996</c:v>
                </c:pt>
                <c:pt idx="20">
                  <c:v>96.048000000000002</c:v>
                </c:pt>
                <c:pt idx="21">
                  <c:v>96.048000000000002</c:v>
                </c:pt>
                <c:pt idx="22">
                  <c:v>96.048000000000002</c:v>
                </c:pt>
                <c:pt idx="23">
                  <c:v>96.048000000000002</c:v>
                </c:pt>
                <c:pt idx="24">
                  <c:v>96.048000000000002</c:v>
                </c:pt>
                <c:pt idx="25">
                  <c:v>96.048000000000002</c:v>
                </c:pt>
                <c:pt idx="26">
                  <c:v>96.048000000000002</c:v>
                </c:pt>
                <c:pt idx="27">
                  <c:v>96.048000000000002</c:v>
                </c:pt>
                <c:pt idx="28">
                  <c:v>96.048000000000002</c:v>
                </c:pt>
                <c:pt idx="29">
                  <c:v>94.581999999999994</c:v>
                </c:pt>
                <c:pt idx="30">
                  <c:v>94.581999999999994</c:v>
                </c:pt>
                <c:pt idx="31">
                  <c:v>94.581999999999994</c:v>
                </c:pt>
                <c:pt idx="32">
                  <c:v>94.326999999999998</c:v>
                </c:pt>
                <c:pt idx="33">
                  <c:v>94.072000000000003</c:v>
                </c:pt>
                <c:pt idx="34">
                  <c:v>93.307000000000002</c:v>
                </c:pt>
                <c:pt idx="35">
                  <c:v>92.798000000000002</c:v>
                </c:pt>
                <c:pt idx="36">
                  <c:v>92.543000000000006</c:v>
                </c:pt>
                <c:pt idx="37">
                  <c:v>92.543000000000006</c:v>
                </c:pt>
                <c:pt idx="38">
                  <c:v>92.543000000000006</c:v>
                </c:pt>
                <c:pt idx="39">
                  <c:v>92.543000000000006</c:v>
                </c:pt>
                <c:pt idx="40">
                  <c:v>92.543000000000006</c:v>
                </c:pt>
                <c:pt idx="41">
                  <c:v>92.543000000000006</c:v>
                </c:pt>
                <c:pt idx="42">
                  <c:v>92.543000000000006</c:v>
                </c:pt>
                <c:pt idx="43">
                  <c:v>92.543000000000006</c:v>
                </c:pt>
                <c:pt idx="44">
                  <c:v>92.543000000000006</c:v>
                </c:pt>
                <c:pt idx="45">
                  <c:v>92.007000000000005</c:v>
                </c:pt>
                <c:pt idx="46">
                  <c:v>91.201999999999998</c:v>
                </c:pt>
                <c:pt idx="47">
                  <c:v>89.32</c:v>
                </c:pt>
                <c:pt idx="48">
                  <c:v>89.32</c:v>
                </c:pt>
                <c:pt idx="49">
                  <c:v>89.32</c:v>
                </c:pt>
                <c:pt idx="50">
                  <c:v>89.32</c:v>
                </c:pt>
                <c:pt idx="51">
                  <c:v>89.32</c:v>
                </c:pt>
                <c:pt idx="52">
                  <c:v>89.32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147063819031298"/>
              <c:y val="0.914823859739343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662388754072546"/>
          <c:y val="2.1135759908243065E-2"/>
          <c:w val="0.46858156203756779"/>
          <c:h val="8.369030936236927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78770317151336E-2"/>
          <c:y val="8.454676360617841E-2"/>
          <c:w val="0.70020843138065547"/>
          <c:h val="0.720387136402432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99.563000000000002</c:v>
                </c:pt>
                <c:pt idx="5">
                  <c:v>99.563000000000002</c:v>
                </c:pt>
                <c:pt idx="6">
                  <c:v>99.12</c:v>
                </c:pt>
                <c:pt idx="7">
                  <c:v>98.674999999999997</c:v>
                </c:pt>
                <c:pt idx="8">
                  <c:v>98.674999999999997</c:v>
                </c:pt>
                <c:pt idx="9">
                  <c:v>98.674999999999997</c:v>
                </c:pt>
                <c:pt idx="10">
                  <c:v>98.674999999999997</c:v>
                </c:pt>
                <c:pt idx="11">
                  <c:v>98.445999999999998</c:v>
                </c:pt>
                <c:pt idx="12">
                  <c:v>98.445999999999998</c:v>
                </c:pt>
                <c:pt idx="13">
                  <c:v>98.445999999999998</c:v>
                </c:pt>
                <c:pt idx="14">
                  <c:v>98.445999999999998</c:v>
                </c:pt>
                <c:pt idx="15">
                  <c:v>98.445999999999998</c:v>
                </c:pt>
                <c:pt idx="16">
                  <c:v>98.197000000000003</c:v>
                </c:pt>
                <c:pt idx="17">
                  <c:v>98.197000000000003</c:v>
                </c:pt>
                <c:pt idx="18">
                  <c:v>98.197000000000003</c:v>
                </c:pt>
                <c:pt idx="19">
                  <c:v>97.441999999999993</c:v>
                </c:pt>
                <c:pt idx="20">
                  <c:v>96.933999999999997</c:v>
                </c:pt>
                <c:pt idx="21">
                  <c:v>96.17</c:v>
                </c:pt>
                <c:pt idx="22">
                  <c:v>96.17</c:v>
                </c:pt>
                <c:pt idx="23">
                  <c:v>96.17</c:v>
                </c:pt>
                <c:pt idx="24">
                  <c:v>95.912999999999997</c:v>
                </c:pt>
                <c:pt idx="25">
                  <c:v>95.912999999999997</c:v>
                </c:pt>
                <c:pt idx="26">
                  <c:v>95.912999999999997</c:v>
                </c:pt>
                <c:pt idx="27">
                  <c:v>95.912999999999997</c:v>
                </c:pt>
                <c:pt idx="28">
                  <c:v>95.644999999999996</c:v>
                </c:pt>
                <c:pt idx="29">
                  <c:v>93.488</c:v>
                </c:pt>
                <c:pt idx="30">
                  <c:v>93.488</c:v>
                </c:pt>
                <c:pt idx="31">
                  <c:v>93.195999999999998</c:v>
                </c:pt>
                <c:pt idx="32">
                  <c:v>92.903999999999996</c:v>
                </c:pt>
                <c:pt idx="33">
                  <c:v>92.316000000000003</c:v>
                </c:pt>
                <c:pt idx="34">
                  <c:v>90.846000000000004</c:v>
                </c:pt>
                <c:pt idx="35">
                  <c:v>89.962999999999994</c:v>
                </c:pt>
                <c:pt idx="36">
                  <c:v>89.668000000000006</c:v>
                </c:pt>
                <c:pt idx="37">
                  <c:v>89.668000000000006</c:v>
                </c:pt>
                <c:pt idx="38">
                  <c:v>89.668000000000006</c:v>
                </c:pt>
                <c:pt idx="39">
                  <c:v>89.668000000000006</c:v>
                </c:pt>
                <c:pt idx="40">
                  <c:v>89.668000000000006</c:v>
                </c:pt>
                <c:pt idx="41">
                  <c:v>89.668000000000006</c:v>
                </c:pt>
                <c:pt idx="42">
                  <c:v>89.052000000000007</c:v>
                </c:pt>
                <c:pt idx="43">
                  <c:v>88.430999999999997</c:v>
                </c:pt>
                <c:pt idx="44">
                  <c:v>88.430999999999997</c:v>
                </c:pt>
                <c:pt idx="45">
                  <c:v>88.12</c:v>
                </c:pt>
                <c:pt idx="46">
                  <c:v>87.180999999999997</c:v>
                </c:pt>
                <c:pt idx="47">
                  <c:v>86.554000000000002</c:v>
                </c:pt>
                <c:pt idx="48">
                  <c:v>85.924999999999997</c:v>
                </c:pt>
                <c:pt idx="49">
                  <c:v>85.924999999999997</c:v>
                </c:pt>
                <c:pt idx="50">
                  <c:v>85.924999999999997</c:v>
                </c:pt>
                <c:pt idx="51">
                  <c:v>85.924999999999997</c:v>
                </c:pt>
                <c:pt idx="52">
                  <c:v>85.605000000000004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11-411F-8760-BA9FED7D0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99.817999999999998</c:v>
                </c:pt>
                <c:pt idx="4">
                  <c:v>99.817999999999998</c:v>
                </c:pt>
                <c:pt idx="5">
                  <c:v>99.817999999999998</c:v>
                </c:pt>
                <c:pt idx="6">
                  <c:v>99.635000000000005</c:v>
                </c:pt>
                <c:pt idx="7">
                  <c:v>98.531000000000006</c:v>
                </c:pt>
                <c:pt idx="8">
                  <c:v>98.531000000000006</c:v>
                </c:pt>
                <c:pt idx="9">
                  <c:v>98.531000000000006</c:v>
                </c:pt>
                <c:pt idx="10">
                  <c:v>98.531000000000006</c:v>
                </c:pt>
                <c:pt idx="11">
                  <c:v>98.531000000000006</c:v>
                </c:pt>
                <c:pt idx="12">
                  <c:v>98.531000000000006</c:v>
                </c:pt>
                <c:pt idx="13">
                  <c:v>98.531000000000006</c:v>
                </c:pt>
                <c:pt idx="14">
                  <c:v>98.531000000000006</c:v>
                </c:pt>
                <c:pt idx="15">
                  <c:v>98.531000000000006</c:v>
                </c:pt>
                <c:pt idx="16">
                  <c:v>98.531000000000006</c:v>
                </c:pt>
                <c:pt idx="17">
                  <c:v>98.531000000000006</c:v>
                </c:pt>
                <c:pt idx="18">
                  <c:v>97.712999999999994</c:v>
                </c:pt>
                <c:pt idx="19">
                  <c:v>97.509</c:v>
                </c:pt>
                <c:pt idx="20">
                  <c:v>96.483999999999995</c:v>
                </c:pt>
                <c:pt idx="21">
                  <c:v>96.483999999999995</c:v>
                </c:pt>
                <c:pt idx="22">
                  <c:v>96.483999999999995</c:v>
                </c:pt>
                <c:pt idx="23">
                  <c:v>96.483999999999995</c:v>
                </c:pt>
                <c:pt idx="24">
                  <c:v>96.483999999999995</c:v>
                </c:pt>
                <c:pt idx="25">
                  <c:v>96.483999999999995</c:v>
                </c:pt>
                <c:pt idx="26">
                  <c:v>96.483999999999995</c:v>
                </c:pt>
                <c:pt idx="27">
                  <c:v>96.483999999999995</c:v>
                </c:pt>
                <c:pt idx="28">
                  <c:v>96.483999999999995</c:v>
                </c:pt>
                <c:pt idx="29">
                  <c:v>94.716999999999999</c:v>
                </c:pt>
                <c:pt idx="30">
                  <c:v>94.716999999999999</c:v>
                </c:pt>
                <c:pt idx="31">
                  <c:v>94.716999999999999</c:v>
                </c:pt>
                <c:pt idx="32">
                  <c:v>94.477999999999994</c:v>
                </c:pt>
                <c:pt idx="33">
                  <c:v>93.998000000000005</c:v>
                </c:pt>
                <c:pt idx="34">
                  <c:v>93.039000000000001</c:v>
                </c:pt>
                <c:pt idx="35">
                  <c:v>91.596000000000004</c:v>
                </c:pt>
                <c:pt idx="36">
                  <c:v>91.596000000000004</c:v>
                </c:pt>
                <c:pt idx="37">
                  <c:v>91.596000000000004</c:v>
                </c:pt>
                <c:pt idx="38">
                  <c:v>91.596000000000004</c:v>
                </c:pt>
                <c:pt idx="39">
                  <c:v>91.596000000000004</c:v>
                </c:pt>
                <c:pt idx="40">
                  <c:v>91.596000000000004</c:v>
                </c:pt>
                <c:pt idx="41">
                  <c:v>91.596000000000004</c:v>
                </c:pt>
                <c:pt idx="42">
                  <c:v>91.596000000000004</c:v>
                </c:pt>
                <c:pt idx="43">
                  <c:v>91.596000000000004</c:v>
                </c:pt>
                <c:pt idx="44">
                  <c:v>91.596000000000004</c:v>
                </c:pt>
                <c:pt idx="45">
                  <c:v>91.082999999999998</c:v>
                </c:pt>
                <c:pt idx="46">
                  <c:v>89.796999999999997</c:v>
                </c:pt>
                <c:pt idx="47">
                  <c:v>89.796999999999997</c:v>
                </c:pt>
                <c:pt idx="48">
                  <c:v>89.796999999999997</c:v>
                </c:pt>
                <c:pt idx="49">
                  <c:v>89.796999999999997</c:v>
                </c:pt>
                <c:pt idx="50">
                  <c:v>89.796999999999997</c:v>
                </c:pt>
                <c:pt idx="51">
                  <c:v>89.796999999999997</c:v>
                </c:pt>
                <c:pt idx="52">
                  <c:v>89.796999999999997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11-411F-8760-BA9FED7D0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99.11</c:v>
                </c:pt>
                <c:pt idx="7">
                  <c:v>97.772000000000006</c:v>
                </c:pt>
                <c:pt idx="8">
                  <c:v>97.772000000000006</c:v>
                </c:pt>
                <c:pt idx="9">
                  <c:v>97.772000000000006</c:v>
                </c:pt>
                <c:pt idx="10">
                  <c:v>97.772000000000006</c:v>
                </c:pt>
                <c:pt idx="11">
                  <c:v>97.772000000000006</c:v>
                </c:pt>
                <c:pt idx="12">
                  <c:v>97.772000000000006</c:v>
                </c:pt>
                <c:pt idx="13">
                  <c:v>97.772000000000006</c:v>
                </c:pt>
                <c:pt idx="14">
                  <c:v>97.772000000000006</c:v>
                </c:pt>
                <c:pt idx="15">
                  <c:v>97.611999999999995</c:v>
                </c:pt>
                <c:pt idx="16">
                  <c:v>97.451999999999998</c:v>
                </c:pt>
                <c:pt idx="17">
                  <c:v>97.292000000000002</c:v>
                </c:pt>
                <c:pt idx="18">
                  <c:v>96.811000000000007</c:v>
                </c:pt>
                <c:pt idx="19">
                  <c:v>95.522999999999996</c:v>
                </c:pt>
                <c:pt idx="20">
                  <c:v>95.039000000000001</c:v>
                </c:pt>
                <c:pt idx="21">
                  <c:v>94.876999999999995</c:v>
                </c:pt>
                <c:pt idx="22">
                  <c:v>94.876999999999995</c:v>
                </c:pt>
                <c:pt idx="23">
                  <c:v>94.876999999999995</c:v>
                </c:pt>
                <c:pt idx="24">
                  <c:v>94.876999999999995</c:v>
                </c:pt>
                <c:pt idx="25">
                  <c:v>94.876999999999995</c:v>
                </c:pt>
                <c:pt idx="26">
                  <c:v>94.876999999999995</c:v>
                </c:pt>
                <c:pt idx="27">
                  <c:v>94.876999999999995</c:v>
                </c:pt>
                <c:pt idx="28">
                  <c:v>94.703000000000003</c:v>
                </c:pt>
                <c:pt idx="29">
                  <c:v>92.278999999999996</c:v>
                </c:pt>
                <c:pt idx="30">
                  <c:v>92.278999999999996</c:v>
                </c:pt>
                <c:pt idx="31">
                  <c:v>92.1</c:v>
                </c:pt>
                <c:pt idx="32">
                  <c:v>91.92</c:v>
                </c:pt>
                <c:pt idx="33">
                  <c:v>91.381</c:v>
                </c:pt>
                <c:pt idx="34">
                  <c:v>90.84</c:v>
                </c:pt>
                <c:pt idx="35">
                  <c:v>89.938999999999993</c:v>
                </c:pt>
                <c:pt idx="36">
                  <c:v>89.578000000000003</c:v>
                </c:pt>
                <c:pt idx="37">
                  <c:v>89.578000000000003</c:v>
                </c:pt>
                <c:pt idx="38">
                  <c:v>89.578000000000003</c:v>
                </c:pt>
                <c:pt idx="39">
                  <c:v>89.578000000000003</c:v>
                </c:pt>
                <c:pt idx="40">
                  <c:v>89.578000000000003</c:v>
                </c:pt>
                <c:pt idx="41">
                  <c:v>89.578000000000003</c:v>
                </c:pt>
                <c:pt idx="42">
                  <c:v>89.578000000000003</c:v>
                </c:pt>
                <c:pt idx="43">
                  <c:v>89.578000000000003</c:v>
                </c:pt>
                <c:pt idx="44">
                  <c:v>89.578000000000003</c:v>
                </c:pt>
                <c:pt idx="45">
                  <c:v>89.019000000000005</c:v>
                </c:pt>
                <c:pt idx="46">
                  <c:v>88.087999999999994</c:v>
                </c:pt>
                <c:pt idx="47">
                  <c:v>87.156999999999996</c:v>
                </c:pt>
                <c:pt idx="48">
                  <c:v>87.156999999999996</c:v>
                </c:pt>
                <c:pt idx="49">
                  <c:v>87.156999999999996</c:v>
                </c:pt>
                <c:pt idx="50">
                  <c:v>87.156999999999996</c:v>
                </c:pt>
                <c:pt idx="51">
                  <c:v>87.156999999999996</c:v>
                </c:pt>
                <c:pt idx="52">
                  <c:v>87.156999999999996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11-411F-8760-BA9FED7D07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53"/>
                <c:pt idx="0">
                  <c:v>460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455</c:v>
                </c:pt>
                <c:pt idx="5">
                  <c:v>451</c:v>
                </c:pt>
                <c:pt idx="6">
                  <c:v>446</c:v>
                </c:pt>
                <c:pt idx="7">
                  <c:v>443</c:v>
                </c:pt>
                <c:pt idx="8">
                  <c:v>441</c:v>
                </c:pt>
                <c:pt idx="9">
                  <c:v>439</c:v>
                </c:pt>
                <c:pt idx="10">
                  <c:v>435</c:v>
                </c:pt>
                <c:pt idx="11">
                  <c:v>428</c:v>
                </c:pt>
                <c:pt idx="12">
                  <c:v>416</c:v>
                </c:pt>
                <c:pt idx="13">
                  <c:v>400</c:v>
                </c:pt>
                <c:pt idx="14">
                  <c:v>397</c:v>
                </c:pt>
                <c:pt idx="15">
                  <c:v>395</c:v>
                </c:pt>
                <c:pt idx="16">
                  <c:v>392</c:v>
                </c:pt>
                <c:pt idx="17">
                  <c:v>392</c:v>
                </c:pt>
                <c:pt idx="18">
                  <c:v>391</c:v>
                </c:pt>
                <c:pt idx="19">
                  <c:v>384</c:v>
                </c:pt>
                <c:pt idx="20">
                  <c:v>381</c:v>
                </c:pt>
                <c:pt idx="21">
                  <c:v>378</c:v>
                </c:pt>
                <c:pt idx="22">
                  <c:v>378</c:v>
                </c:pt>
                <c:pt idx="23">
                  <c:v>376</c:v>
                </c:pt>
                <c:pt idx="24">
                  <c:v>372</c:v>
                </c:pt>
                <c:pt idx="25">
                  <c:v>367</c:v>
                </c:pt>
                <c:pt idx="26">
                  <c:v>363</c:v>
                </c:pt>
                <c:pt idx="27">
                  <c:v>358</c:v>
                </c:pt>
                <c:pt idx="28">
                  <c:v>356</c:v>
                </c:pt>
                <c:pt idx="29">
                  <c:v>322</c:v>
                </c:pt>
                <c:pt idx="30">
                  <c:v>321</c:v>
                </c:pt>
                <c:pt idx="31">
                  <c:v>319</c:v>
                </c:pt>
                <c:pt idx="32">
                  <c:v>316</c:v>
                </c:pt>
                <c:pt idx="33">
                  <c:v>314</c:v>
                </c:pt>
                <c:pt idx="34">
                  <c:v>309</c:v>
                </c:pt>
                <c:pt idx="35">
                  <c:v>305</c:v>
                </c:pt>
                <c:pt idx="36">
                  <c:v>302</c:v>
                </c:pt>
                <c:pt idx="37">
                  <c:v>302</c:v>
                </c:pt>
                <c:pt idx="38">
                  <c:v>301</c:v>
                </c:pt>
                <c:pt idx="39">
                  <c:v>301</c:v>
                </c:pt>
                <c:pt idx="40">
                  <c:v>294</c:v>
                </c:pt>
                <c:pt idx="41">
                  <c:v>291</c:v>
                </c:pt>
                <c:pt idx="42">
                  <c:v>287</c:v>
                </c:pt>
                <c:pt idx="43">
                  <c:v>285</c:v>
                </c:pt>
                <c:pt idx="44">
                  <c:v>284</c:v>
                </c:pt>
                <c:pt idx="45">
                  <c:v>282</c:v>
                </c:pt>
                <c:pt idx="46">
                  <c:v>278</c:v>
                </c:pt>
                <c:pt idx="47">
                  <c:v>276</c:v>
                </c:pt>
                <c:pt idx="48">
                  <c:v>273</c:v>
                </c:pt>
                <c:pt idx="49">
                  <c:v>272</c:v>
                </c:pt>
                <c:pt idx="50">
                  <c:v>271</c:v>
                </c:pt>
                <c:pt idx="51">
                  <c:v>269</c:v>
                </c:pt>
                <c:pt idx="52">
                  <c:v>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11-411F-8760-BA9FED7D0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343151781182002"/>
              <c:y val="0.877029256046253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2061035749555"/>
          <c:y val="0.1345109362005403"/>
          <c:w val="0.83266145433075855"/>
          <c:h val="0.73536553535795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19.723484712000001</c:v>
                </c:pt>
                <c:pt idx="1">
                  <c:v>18.301524313000002</c:v>
                </c:pt>
                <c:pt idx="2">
                  <c:v>20.936639117999999</c:v>
                </c:pt>
                <c:pt idx="3">
                  <c:v>19.815962099</c:v>
                </c:pt>
                <c:pt idx="4">
                  <c:v>20.265510989999999</c:v>
                </c:pt>
                <c:pt idx="5">
                  <c:v>17.451523546000001</c:v>
                </c:pt>
                <c:pt idx="6">
                  <c:v>19.638329497000001</c:v>
                </c:pt>
                <c:pt idx="7">
                  <c:v>18.517804096999999</c:v>
                </c:pt>
                <c:pt idx="8">
                  <c:v>18.365650970000001</c:v>
                </c:pt>
                <c:pt idx="9">
                  <c:v>20.173252640000001</c:v>
                </c:pt>
                <c:pt idx="10">
                  <c:v>20.015495867999999</c:v>
                </c:pt>
                <c:pt idx="11">
                  <c:v>19.379197434000002</c:v>
                </c:pt>
                <c:pt idx="12">
                  <c:v>19.814052736000001</c:v>
                </c:pt>
                <c:pt idx="13">
                  <c:v>21.071892157000001</c:v>
                </c:pt>
                <c:pt idx="14">
                  <c:v>20.685150239999999</c:v>
                </c:pt>
                <c:pt idx="15">
                  <c:v>18.476526412999998</c:v>
                </c:pt>
                <c:pt idx="16">
                  <c:v>19.493177387999999</c:v>
                </c:pt>
                <c:pt idx="17">
                  <c:v>20.614235635</c:v>
                </c:pt>
                <c:pt idx="18">
                  <c:v>19.051973784000001</c:v>
                </c:pt>
                <c:pt idx="19">
                  <c:v>18.892733564</c:v>
                </c:pt>
                <c:pt idx="20">
                  <c:v>20.638396826000001</c:v>
                </c:pt>
                <c:pt idx="21">
                  <c:v>18.81892431</c:v>
                </c:pt>
                <c:pt idx="22">
                  <c:v>20</c:v>
                </c:pt>
                <c:pt idx="23">
                  <c:v>20.160866245000001</c:v>
                </c:pt>
                <c:pt idx="24">
                  <c:v>20.047445621000001</c:v>
                </c:pt>
                <c:pt idx="25">
                  <c:v>19.267171443999999</c:v>
                </c:pt>
                <c:pt idx="26">
                  <c:v>21.111111111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19.100091827</c:v>
                </c:pt>
                <c:pt idx="1">
                  <c:v>19.195302796</c:v>
                </c:pt>
                <c:pt idx="2">
                  <c:v>19.992471654999999</c:v>
                </c:pt>
                <c:pt idx="3">
                  <c:v>19.363234712000001</c:v>
                </c:pt>
                <c:pt idx="4">
                  <c:v>20.829200555</c:v>
                </c:pt>
                <c:pt idx="5">
                  <c:v>22.060353798000001</c:v>
                </c:pt>
                <c:pt idx="6">
                  <c:v>21.364795917999999</c:v>
                </c:pt>
                <c:pt idx="7">
                  <c:v>21.298495051</c:v>
                </c:pt>
                <c:pt idx="8">
                  <c:v>20.524488646999998</c:v>
                </c:pt>
                <c:pt idx="9">
                  <c:v>21.844441012000001</c:v>
                </c:pt>
                <c:pt idx="10">
                  <c:v>19.909013108</c:v>
                </c:pt>
                <c:pt idx="11">
                  <c:v>21.086692871</c:v>
                </c:pt>
                <c:pt idx="12">
                  <c:v>21.770240689000001</c:v>
                </c:pt>
                <c:pt idx="13">
                  <c:v>20.741233925</c:v>
                </c:pt>
                <c:pt idx="14">
                  <c:v>20.994687705</c:v>
                </c:pt>
                <c:pt idx="15">
                  <c:v>21.588863803999999</c:v>
                </c:pt>
                <c:pt idx="16">
                  <c:v>21.865412081999999</c:v>
                </c:pt>
                <c:pt idx="17">
                  <c:v>21.636817294</c:v>
                </c:pt>
                <c:pt idx="18">
                  <c:v>21.082272885999998</c:v>
                </c:pt>
                <c:pt idx="19">
                  <c:v>21.907582458</c:v>
                </c:pt>
                <c:pt idx="20">
                  <c:v>21.990634665999998</c:v>
                </c:pt>
                <c:pt idx="21">
                  <c:v>21.750446162999999</c:v>
                </c:pt>
                <c:pt idx="22">
                  <c:v>21.119286557999999</c:v>
                </c:pt>
                <c:pt idx="23">
                  <c:v>21.885778821999999</c:v>
                </c:pt>
                <c:pt idx="24">
                  <c:v>21.852756852999999</c:v>
                </c:pt>
                <c:pt idx="25">
                  <c:v>22.471753468999999</c:v>
                </c:pt>
                <c:pt idx="26">
                  <c:v>20.689538074000001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19.151584794000001</c:v>
                </c:pt>
                <c:pt idx="1">
                  <c:v>16.984874609999999</c:v>
                </c:pt>
                <c:pt idx="2">
                  <c:v>16.937031878999999</c:v>
                </c:pt>
                <c:pt idx="3">
                  <c:v>19.618529765000002</c:v>
                </c:pt>
                <c:pt idx="4">
                  <c:v>17.237703449000001</c:v>
                </c:pt>
                <c:pt idx="5">
                  <c:v>16.184274906999999</c:v>
                </c:pt>
                <c:pt idx="6">
                  <c:v>18.809206250999999</c:v>
                </c:pt>
                <c:pt idx="7">
                  <c:v>19.645854855</c:v>
                </c:pt>
                <c:pt idx="8">
                  <c:v>18.621386188999999</c:v>
                </c:pt>
                <c:pt idx="9">
                  <c:v>18.732782368999999</c:v>
                </c:pt>
                <c:pt idx="10">
                  <c:v>20.545693622999998</c:v>
                </c:pt>
                <c:pt idx="11">
                  <c:v>20.924484831000001</c:v>
                </c:pt>
                <c:pt idx="12">
                  <c:v>21.736505253000001</c:v>
                </c:pt>
                <c:pt idx="13">
                  <c:v>21.385936353000002</c:v>
                </c:pt>
                <c:pt idx="14">
                  <c:v>18.796189500000001</c:v>
                </c:pt>
                <c:pt idx="15">
                  <c:v>21.224489796</c:v>
                </c:pt>
                <c:pt idx="16">
                  <c:v>22.038567492999999</c:v>
                </c:pt>
                <c:pt idx="17">
                  <c:v>25.847768218999999</c:v>
                </c:pt>
                <c:pt idx="18">
                  <c:v>18.240858340999999</c:v>
                </c:pt>
                <c:pt idx="19">
                  <c:v>19.377162630000001</c:v>
                </c:pt>
                <c:pt idx="20">
                  <c:v>23.140213517999999</c:v>
                </c:pt>
                <c:pt idx="21">
                  <c:v>22.229061934000001</c:v>
                </c:pt>
                <c:pt idx="22">
                  <c:v>19.814052736000001</c:v>
                </c:pt>
                <c:pt idx="23">
                  <c:v>19.605552276000001</c:v>
                </c:pt>
                <c:pt idx="24">
                  <c:v>20.444444443999998</c:v>
                </c:pt>
                <c:pt idx="25">
                  <c:v>19.789970953000001</c:v>
                </c:pt>
                <c:pt idx="26">
                  <c:v>17.874812473999999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Sheet1!$H$2:$H$25</c:f>
            </c:numRef>
          </c:val>
          <c:smooth val="0"/>
          <c:extLst>
            <c:ext xmlns:c16="http://schemas.microsoft.com/office/drawing/2014/chart" uri="{C3380CC4-5D6E-409C-BE32-E72D297353CC}">
              <c16:uniqueId val="{00000000-6EDB-4E55-BE04-E838BACA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30"/>
          <c:min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BMI (kg/m</a:t>
                </a:r>
                <a:r>
                  <a:rPr lang="en-US" sz="14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3294430781545038E-3"/>
              <c:y val="0.256032623383778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1473318264617265"/>
          <c:y val="2.3539883401455235E-2"/>
          <c:w val="0.83055992252013144"/>
          <c:h val="9.590673785988349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78732465970869E-2"/>
          <c:y val="9.2105696499122883E-2"/>
          <c:w val="0.83180106796995212"/>
          <c:h val="0.730310499801467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99.769000000000005</c:v>
                </c:pt>
                <c:pt idx="4">
                  <c:v>99.769000000000005</c:v>
                </c:pt>
                <c:pt idx="5">
                  <c:v>99.769000000000005</c:v>
                </c:pt>
                <c:pt idx="6">
                  <c:v>98.59</c:v>
                </c:pt>
                <c:pt idx="7">
                  <c:v>96.694999999999993</c:v>
                </c:pt>
                <c:pt idx="8">
                  <c:v>96.218999999999994</c:v>
                </c:pt>
                <c:pt idx="9">
                  <c:v>96.218999999999994</c:v>
                </c:pt>
                <c:pt idx="10">
                  <c:v>96.218999999999994</c:v>
                </c:pt>
                <c:pt idx="11">
                  <c:v>95.977000000000004</c:v>
                </c:pt>
                <c:pt idx="12">
                  <c:v>95.977000000000004</c:v>
                </c:pt>
                <c:pt idx="13">
                  <c:v>95.710999999999999</c:v>
                </c:pt>
                <c:pt idx="14">
                  <c:v>95.441999999999993</c:v>
                </c:pt>
                <c:pt idx="15">
                  <c:v>95.17</c:v>
                </c:pt>
                <c:pt idx="16">
                  <c:v>94.893000000000001</c:v>
                </c:pt>
                <c:pt idx="17">
                  <c:v>94.893000000000001</c:v>
                </c:pt>
                <c:pt idx="18">
                  <c:v>93.5</c:v>
                </c:pt>
                <c:pt idx="19">
                  <c:v>92.381</c:v>
                </c:pt>
                <c:pt idx="20">
                  <c:v>91.82</c:v>
                </c:pt>
                <c:pt idx="21">
                  <c:v>90.406000000000006</c:v>
                </c:pt>
                <c:pt idx="22">
                  <c:v>90.123000000000005</c:v>
                </c:pt>
                <c:pt idx="23">
                  <c:v>89.542000000000002</c:v>
                </c:pt>
                <c:pt idx="24">
                  <c:v>89.542000000000002</c:v>
                </c:pt>
                <c:pt idx="25">
                  <c:v>89.542000000000002</c:v>
                </c:pt>
                <c:pt idx="26">
                  <c:v>89.230999999999995</c:v>
                </c:pt>
                <c:pt idx="27">
                  <c:v>89.230999999999995</c:v>
                </c:pt>
                <c:pt idx="28">
                  <c:v>89.230999999999995</c:v>
                </c:pt>
                <c:pt idx="29">
                  <c:v>86.998999999999995</c:v>
                </c:pt>
                <c:pt idx="30">
                  <c:v>86.998999999999995</c:v>
                </c:pt>
                <c:pt idx="31">
                  <c:v>86.998999999999995</c:v>
                </c:pt>
                <c:pt idx="32">
                  <c:v>86.289000000000001</c:v>
                </c:pt>
                <c:pt idx="33">
                  <c:v>86.289000000000001</c:v>
                </c:pt>
                <c:pt idx="34">
                  <c:v>84.869</c:v>
                </c:pt>
                <c:pt idx="35">
                  <c:v>83.802999999999997</c:v>
                </c:pt>
                <c:pt idx="36">
                  <c:v>83.447999999999993</c:v>
                </c:pt>
                <c:pt idx="37">
                  <c:v>83.09</c:v>
                </c:pt>
                <c:pt idx="38">
                  <c:v>83.09</c:v>
                </c:pt>
                <c:pt idx="39">
                  <c:v>83.09</c:v>
                </c:pt>
                <c:pt idx="40">
                  <c:v>83.09</c:v>
                </c:pt>
                <c:pt idx="41">
                  <c:v>83.09</c:v>
                </c:pt>
                <c:pt idx="42">
                  <c:v>83.09</c:v>
                </c:pt>
                <c:pt idx="43">
                  <c:v>83.09</c:v>
                </c:pt>
                <c:pt idx="44">
                  <c:v>83.09</c:v>
                </c:pt>
                <c:pt idx="45">
                  <c:v>81.885999999999996</c:v>
                </c:pt>
                <c:pt idx="46">
                  <c:v>79.879000000000005</c:v>
                </c:pt>
                <c:pt idx="47">
                  <c:v>79.075999999999993</c:v>
                </c:pt>
                <c:pt idx="48">
                  <c:v>78.668999999999997</c:v>
                </c:pt>
                <c:pt idx="49">
                  <c:v>78.668999999999997</c:v>
                </c:pt>
                <c:pt idx="50">
                  <c:v>78.668999999999997</c:v>
                </c:pt>
                <c:pt idx="51">
                  <c:v>78.668999999999997</c:v>
                </c:pt>
                <c:pt idx="52">
                  <c:v>78.668999999999997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BE-4032-A455-CE92C4E5FC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99.825999999999993</c:v>
                </c:pt>
                <c:pt idx="5">
                  <c:v>99.652000000000001</c:v>
                </c:pt>
                <c:pt idx="6">
                  <c:v>98.953000000000003</c:v>
                </c:pt>
                <c:pt idx="7">
                  <c:v>96.673000000000002</c:v>
                </c:pt>
                <c:pt idx="8">
                  <c:v>96.497</c:v>
                </c:pt>
                <c:pt idx="9">
                  <c:v>96.497</c:v>
                </c:pt>
                <c:pt idx="10">
                  <c:v>96.497</c:v>
                </c:pt>
                <c:pt idx="11">
                  <c:v>96.497</c:v>
                </c:pt>
                <c:pt idx="12">
                  <c:v>96.497</c:v>
                </c:pt>
                <c:pt idx="13">
                  <c:v>96.497</c:v>
                </c:pt>
                <c:pt idx="14">
                  <c:v>96.497</c:v>
                </c:pt>
                <c:pt idx="15">
                  <c:v>96.497</c:v>
                </c:pt>
                <c:pt idx="16">
                  <c:v>96.497</c:v>
                </c:pt>
                <c:pt idx="17">
                  <c:v>95.700999999999993</c:v>
                </c:pt>
                <c:pt idx="18">
                  <c:v>94.501000000000005</c:v>
                </c:pt>
                <c:pt idx="19">
                  <c:v>93.094999999999999</c:v>
                </c:pt>
                <c:pt idx="20">
                  <c:v>93.094999999999999</c:v>
                </c:pt>
                <c:pt idx="21">
                  <c:v>92.893000000000001</c:v>
                </c:pt>
                <c:pt idx="22">
                  <c:v>92.893000000000001</c:v>
                </c:pt>
                <c:pt idx="23">
                  <c:v>92.686999999999998</c:v>
                </c:pt>
                <c:pt idx="24">
                  <c:v>92.686999999999998</c:v>
                </c:pt>
                <c:pt idx="25">
                  <c:v>92.471000000000004</c:v>
                </c:pt>
                <c:pt idx="26">
                  <c:v>92.471000000000004</c:v>
                </c:pt>
                <c:pt idx="27">
                  <c:v>92.471000000000004</c:v>
                </c:pt>
                <c:pt idx="28">
                  <c:v>92.471000000000004</c:v>
                </c:pt>
                <c:pt idx="29">
                  <c:v>87.491</c:v>
                </c:pt>
                <c:pt idx="30">
                  <c:v>87.491</c:v>
                </c:pt>
                <c:pt idx="31">
                  <c:v>87.233000000000004</c:v>
                </c:pt>
                <c:pt idx="32">
                  <c:v>87.233000000000004</c:v>
                </c:pt>
                <c:pt idx="33">
                  <c:v>86.459000000000003</c:v>
                </c:pt>
                <c:pt idx="34">
                  <c:v>85.164000000000001</c:v>
                </c:pt>
                <c:pt idx="35">
                  <c:v>83.081999999999994</c:v>
                </c:pt>
                <c:pt idx="36">
                  <c:v>82.820999999999998</c:v>
                </c:pt>
                <c:pt idx="37">
                  <c:v>82.558000000000007</c:v>
                </c:pt>
                <c:pt idx="38">
                  <c:v>82.558000000000007</c:v>
                </c:pt>
                <c:pt idx="39">
                  <c:v>82.558000000000007</c:v>
                </c:pt>
                <c:pt idx="40">
                  <c:v>82.558000000000007</c:v>
                </c:pt>
                <c:pt idx="41">
                  <c:v>82.558000000000007</c:v>
                </c:pt>
                <c:pt idx="42">
                  <c:v>82.558000000000007</c:v>
                </c:pt>
                <c:pt idx="43">
                  <c:v>82.269000000000005</c:v>
                </c:pt>
                <c:pt idx="44">
                  <c:v>81.974999999999994</c:v>
                </c:pt>
                <c:pt idx="45">
                  <c:v>81.385000000000005</c:v>
                </c:pt>
                <c:pt idx="46">
                  <c:v>80.793999999999997</c:v>
                </c:pt>
                <c:pt idx="47">
                  <c:v>78.721999999999994</c:v>
                </c:pt>
                <c:pt idx="48">
                  <c:v>78.721999999999994</c:v>
                </c:pt>
                <c:pt idx="49">
                  <c:v>78.721999999999994</c:v>
                </c:pt>
                <c:pt idx="50">
                  <c:v>78.721999999999994</c:v>
                </c:pt>
                <c:pt idx="51">
                  <c:v>78.721999999999994</c:v>
                </c:pt>
                <c:pt idx="52">
                  <c:v>78.721999999999994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BE-4032-A455-CE92C4E5FC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99.834000000000003</c:v>
                </c:pt>
                <c:pt idx="6">
                  <c:v>99.17</c:v>
                </c:pt>
                <c:pt idx="7">
                  <c:v>97.840999999999994</c:v>
                </c:pt>
                <c:pt idx="8">
                  <c:v>97.674000000000007</c:v>
                </c:pt>
                <c:pt idx="9">
                  <c:v>97.507000000000005</c:v>
                </c:pt>
                <c:pt idx="10">
                  <c:v>97.507000000000005</c:v>
                </c:pt>
                <c:pt idx="11">
                  <c:v>97.507000000000005</c:v>
                </c:pt>
                <c:pt idx="12">
                  <c:v>97.507000000000005</c:v>
                </c:pt>
                <c:pt idx="13">
                  <c:v>97.507000000000005</c:v>
                </c:pt>
                <c:pt idx="14">
                  <c:v>97.507000000000005</c:v>
                </c:pt>
                <c:pt idx="15">
                  <c:v>97.507000000000005</c:v>
                </c:pt>
                <c:pt idx="16">
                  <c:v>97.507000000000005</c:v>
                </c:pt>
                <c:pt idx="17">
                  <c:v>96.968999999999994</c:v>
                </c:pt>
                <c:pt idx="18">
                  <c:v>96.251000000000005</c:v>
                </c:pt>
                <c:pt idx="19">
                  <c:v>94.634</c:v>
                </c:pt>
                <c:pt idx="20">
                  <c:v>94.091999999999999</c:v>
                </c:pt>
                <c:pt idx="21">
                  <c:v>93.911000000000001</c:v>
                </c:pt>
                <c:pt idx="22">
                  <c:v>93.911000000000001</c:v>
                </c:pt>
                <c:pt idx="23">
                  <c:v>93.911000000000001</c:v>
                </c:pt>
                <c:pt idx="24">
                  <c:v>93.911000000000001</c:v>
                </c:pt>
                <c:pt idx="25">
                  <c:v>93.911000000000001</c:v>
                </c:pt>
                <c:pt idx="26">
                  <c:v>93.911000000000001</c:v>
                </c:pt>
                <c:pt idx="27">
                  <c:v>93.715999999999994</c:v>
                </c:pt>
                <c:pt idx="28">
                  <c:v>93.131</c:v>
                </c:pt>
                <c:pt idx="29">
                  <c:v>89.593999999999994</c:v>
                </c:pt>
                <c:pt idx="30">
                  <c:v>89.384</c:v>
                </c:pt>
                <c:pt idx="31">
                  <c:v>89.171999999999997</c:v>
                </c:pt>
                <c:pt idx="32">
                  <c:v>89.171999999999997</c:v>
                </c:pt>
                <c:pt idx="33">
                  <c:v>88.748999999999995</c:v>
                </c:pt>
                <c:pt idx="34">
                  <c:v>87.688000000000002</c:v>
                </c:pt>
                <c:pt idx="35">
                  <c:v>86.834999999999994</c:v>
                </c:pt>
                <c:pt idx="36">
                  <c:v>85.971999999999994</c:v>
                </c:pt>
                <c:pt idx="37">
                  <c:v>85.971999999999994</c:v>
                </c:pt>
                <c:pt idx="38">
                  <c:v>85.971999999999994</c:v>
                </c:pt>
                <c:pt idx="39">
                  <c:v>85.971999999999994</c:v>
                </c:pt>
                <c:pt idx="40">
                  <c:v>85.971999999999994</c:v>
                </c:pt>
                <c:pt idx="41">
                  <c:v>85.971999999999994</c:v>
                </c:pt>
                <c:pt idx="42">
                  <c:v>85.510999999999996</c:v>
                </c:pt>
                <c:pt idx="43">
                  <c:v>85.510999999999996</c:v>
                </c:pt>
                <c:pt idx="44">
                  <c:v>84.584000000000003</c:v>
                </c:pt>
                <c:pt idx="45">
                  <c:v>84.352000000000004</c:v>
                </c:pt>
                <c:pt idx="46">
                  <c:v>83.656999999999996</c:v>
                </c:pt>
                <c:pt idx="47">
                  <c:v>81.793000000000006</c:v>
                </c:pt>
                <c:pt idx="48">
                  <c:v>81.325999999999993</c:v>
                </c:pt>
                <c:pt idx="49">
                  <c:v>81.09</c:v>
                </c:pt>
                <c:pt idx="50">
                  <c:v>81.09</c:v>
                </c:pt>
                <c:pt idx="51">
                  <c:v>81.09</c:v>
                </c:pt>
                <c:pt idx="52">
                  <c:v>81.09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BE-4032-A455-CE92C4E5FC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3.0833300000000001</c:v>
                </c:pt>
                <c:pt idx="30">
                  <c:v>3.1666699999999999</c:v>
                </c:pt>
                <c:pt idx="31">
                  <c:v>3.25</c:v>
                </c:pt>
                <c:pt idx="32">
                  <c:v>3.3333300000000001</c:v>
                </c:pt>
                <c:pt idx="33">
                  <c:v>3.4166699999999999</c:v>
                </c:pt>
                <c:pt idx="34">
                  <c:v>3.5</c:v>
                </c:pt>
                <c:pt idx="35">
                  <c:v>3.5833300000000001</c:v>
                </c:pt>
                <c:pt idx="36">
                  <c:v>3.6666699999999999</c:v>
                </c:pt>
                <c:pt idx="37">
                  <c:v>3.75</c:v>
                </c:pt>
                <c:pt idx="38">
                  <c:v>3.8333300000000001</c:v>
                </c:pt>
                <c:pt idx="39">
                  <c:v>3.9166699999999999</c:v>
                </c:pt>
                <c:pt idx="40">
                  <c:v>4</c:v>
                </c:pt>
                <c:pt idx="41">
                  <c:v>4.0833300000000001</c:v>
                </c:pt>
                <c:pt idx="42">
                  <c:v>4.1666699999999999</c:v>
                </c:pt>
                <c:pt idx="43">
                  <c:v>4.25</c:v>
                </c:pt>
                <c:pt idx="44">
                  <c:v>4.3333300000000001</c:v>
                </c:pt>
                <c:pt idx="45">
                  <c:v>4.4166699999999999</c:v>
                </c:pt>
                <c:pt idx="46">
                  <c:v>4.5</c:v>
                </c:pt>
                <c:pt idx="47">
                  <c:v>4.5833300000000001</c:v>
                </c:pt>
                <c:pt idx="48">
                  <c:v>4.6666699999999999</c:v>
                </c:pt>
                <c:pt idx="49">
                  <c:v>4.75</c:v>
                </c:pt>
                <c:pt idx="50">
                  <c:v>4.8333300000000001</c:v>
                </c:pt>
                <c:pt idx="51">
                  <c:v>4.9166699999999999</c:v>
                </c:pt>
                <c:pt idx="52">
                  <c:v>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53"/>
                <c:pt idx="0">
                  <c:v>433</c:v>
                </c:pt>
                <c:pt idx="1">
                  <c:v>433</c:v>
                </c:pt>
                <c:pt idx="2">
                  <c:v>433</c:v>
                </c:pt>
                <c:pt idx="3">
                  <c:v>432</c:v>
                </c:pt>
                <c:pt idx="4">
                  <c:v>429</c:v>
                </c:pt>
                <c:pt idx="5">
                  <c:v>424</c:v>
                </c:pt>
                <c:pt idx="6">
                  <c:v>417</c:v>
                </c:pt>
                <c:pt idx="7">
                  <c:v>407</c:v>
                </c:pt>
                <c:pt idx="8">
                  <c:v>403</c:v>
                </c:pt>
                <c:pt idx="9">
                  <c:v>400</c:v>
                </c:pt>
                <c:pt idx="10">
                  <c:v>399</c:v>
                </c:pt>
                <c:pt idx="11">
                  <c:v>396</c:v>
                </c:pt>
                <c:pt idx="12">
                  <c:v>377</c:v>
                </c:pt>
                <c:pt idx="13">
                  <c:v>357</c:v>
                </c:pt>
                <c:pt idx="14">
                  <c:v>351</c:v>
                </c:pt>
                <c:pt idx="15">
                  <c:v>343</c:v>
                </c:pt>
                <c:pt idx="16">
                  <c:v>342</c:v>
                </c:pt>
                <c:pt idx="17">
                  <c:v>341</c:v>
                </c:pt>
                <c:pt idx="18">
                  <c:v>335</c:v>
                </c:pt>
                <c:pt idx="19">
                  <c:v>329</c:v>
                </c:pt>
                <c:pt idx="20">
                  <c:v>326</c:v>
                </c:pt>
                <c:pt idx="21">
                  <c:v>319</c:v>
                </c:pt>
                <c:pt idx="22">
                  <c:v>316</c:v>
                </c:pt>
                <c:pt idx="23">
                  <c:v>308</c:v>
                </c:pt>
                <c:pt idx="24">
                  <c:v>298</c:v>
                </c:pt>
                <c:pt idx="25">
                  <c:v>289</c:v>
                </c:pt>
                <c:pt idx="26">
                  <c:v>285</c:v>
                </c:pt>
                <c:pt idx="27">
                  <c:v>283</c:v>
                </c:pt>
                <c:pt idx="28">
                  <c:v>281</c:v>
                </c:pt>
                <c:pt idx="29">
                  <c:v>250</c:v>
                </c:pt>
                <c:pt idx="30">
                  <c:v>247</c:v>
                </c:pt>
                <c:pt idx="31">
                  <c:v>245</c:v>
                </c:pt>
                <c:pt idx="32">
                  <c:v>243</c:v>
                </c:pt>
                <c:pt idx="33">
                  <c:v>243</c:v>
                </c:pt>
                <c:pt idx="34">
                  <c:v>239</c:v>
                </c:pt>
                <c:pt idx="35">
                  <c:v>236</c:v>
                </c:pt>
                <c:pt idx="36">
                  <c:v>233</c:v>
                </c:pt>
                <c:pt idx="37">
                  <c:v>232</c:v>
                </c:pt>
                <c:pt idx="38">
                  <c:v>229</c:v>
                </c:pt>
                <c:pt idx="39">
                  <c:v>226</c:v>
                </c:pt>
                <c:pt idx="40">
                  <c:v>220</c:v>
                </c:pt>
                <c:pt idx="41">
                  <c:v>211</c:v>
                </c:pt>
                <c:pt idx="42">
                  <c:v>210</c:v>
                </c:pt>
                <c:pt idx="43">
                  <c:v>208</c:v>
                </c:pt>
                <c:pt idx="44">
                  <c:v>207</c:v>
                </c:pt>
                <c:pt idx="45">
                  <c:v>204</c:v>
                </c:pt>
                <c:pt idx="46">
                  <c:v>199</c:v>
                </c:pt>
                <c:pt idx="47">
                  <c:v>196</c:v>
                </c:pt>
                <c:pt idx="48">
                  <c:v>193</c:v>
                </c:pt>
                <c:pt idx="49">
                  <c:v>192</c:v>
                </c:pt>
                <c:pt idx="50">
                  <c:v>189</c:v>
                </c:pt>
                <c:pt idx="51">
                  <c:v>187</c:v>
                </c:pt>
                <c:pt idx="52">
                  <c:v>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BE-4032-A455-CE92C4E5F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929360123088062"/>
              <c:y val="0.8923333970002632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99.798000000000002</c:v>
                </c:pt>
                <c:pt idx="2">
                  <c:v>98.771000000000001</c:v>
                </c:pt>
                <c:pt idx="3">
                  <c:v>97.941999999999993</c:v>
                </c:pt>
                <c:pt idx="4">
                  <c:v>97.730999999999995</c:v>
                </c:pt>
                <c:pt idx="5">
                  <c:v>97.5</c:v>
                </c:pt>
                <c:pt idx="6">
                  <c:v>96.555000000000007</c:v>
                </c:pt>
                <c:pt idx="7">
                  <c:v>93.938999999999993</c:v>
                </c:pt>
                <c:pt idx="8">
                  <c:v>93.456999999999994</c:v>
                </c:pt>
                <c:pt idx="9">
                  <c:v>93.203000000000003</c:v>
                </c:pt>
                <c:pt idx="10">
                  <c:v>92.153000000000006</c:v>
                </c:pt>
                <c:pt idx="11">
                  <c:v>91.099000000000004</c:v>
                </c:pt>
                <c:pt idx="12">
                  <c:v>91.099000000000004</c:v>
                </c:pt>
                <c:pt idx="13">
                  <c:v>91.099000000000004</c:v>
                </c:pt>
                <c:pt idx="14">
                  <c:v>90.533000000000001</c:v>
                </c:pt>
                <c:pt idx="15">
                  <c:v>89.394000000000005</c:v>
                </c:pt>
                <c:pt idx="16">
                  <c:v>89.394000000000005</c:v>
                </c:pt>
                <c:pt idx="17">
                  <c:v>89.394000000000005</c:v>
                </c:pt>
                <c:pt idx="18">
                  <c:v>86.864999999999995</c:v>
                </c:pt>
                <c:pt idx="19">
                  <c:v>85.593999999999994</c:v>
                </c:pt>
                <c:pt idx="20">
                  <c:v>85.262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98.242999999999995</c:v>
                </c:pt>
                <c:pt idx="4">
                  <c:v>98.242999999999995</c:v>
                </c:pt>
                <c:pt idx="5">
                  <c:v>98.242999999999995</c:v>
                </c:pt>
                <c:pt idx="6">
                  <c:v>96.626000000000005</c:v>
                </c:pt>
                <c:pt idx="7">
                  <c:v>95.364000000000004</c:v>
                </c:pt>
                <c:pt idx="8">
                  <c:v>94.998999999999995</c:v>
                </c:pt>
                <c:pt idx="9">
                  <c:v>94.808999999999997</c:v>
                </c:pt>
                <c:pt idx="10">
                  <c:v>93.031000000000006</c:v>
                </c:pt>
                <c:pt idx="11">
                  <c:v>92.238</c:v>
                </c:pt>
                <c:pt idx="12">
                  <c:v>92.238</c:v>
                </c:pt>
                <c:pt idx="13">
                  <c:v>92.238</c:v>
                </c:pt>
                <c:pt idx="14">
                  <c:v>90.028000000000006</c:v>
                </c:pt>
                <c:pt idx="15">
                  <c:v>89.141999999999996</c:v>
                </c:pt>
                <c:pt idx="16">
                  <c:v>89.141999999999996</c:v>
                </c:pt>
                <c:pt idx="17">
                  <c:v>88.906000000000006</c:v>
                </c:pt>
                <c:pt idx="18">
                  <c:v>86.272999999999996</c:v>
                </c:pt>
                <c:pt idx="19">
                  <c:v>85.555000000000007</c:v>
                </c:pt>
                <c:pt idx="20">
                  <c:v>85.555000000000007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99.088999999999999</c:v>
                </c:pt>
                <c:pt idx="3">
                  <c:v>97.393000000000001</c:v>
                </c:pt>
                <c:pt idx="4">
                  <c:v>97.393000000000001</c:v>
                </c:pt>
                <c:pt idx="5">
                  <c:v>97.393000000000001</c:v>
                </c:pt>
                <c:pt idx="6">
                  <c:v>96.269000000000005</c:v>
                </c:pt>
                <c:pt idx="7">
                  <c:v>94.718000000000004</c:v>
                </c:pt>
                <c:pt idx="8">
                  <c:v>94.718000000000004</c:v>
                </c:pt>
                <c:pt idx="9">
                  <c:v>94.566000000000003</c:v>
                </c:pt>
                <c:pt idx="10">
                  <c:v>93.35</c:v>
                </c:pt>
                <c:pt idx="11">
                  <c:v>91.980999999999995</c:v>
                </c:pt>
                <c:pt idx="12">
                  <c:v>91.980999999999995</c:v>
                </c:pt>
                <c:pt idx="13">
                  <c:v>91.820999999999998</c:v>
                </c:pt>
                <c:pt idx="14">
                  <c:v>90.536000000000001</c:v>
                </c:pt>
                <c:pt idx="15">
                  <c:v>88.763999999999996</c:v>
                </c:pt>
                <c:pt idx="16">
                  <c:v>88.763999999999996</c:v>
                </c:pt>
                <c:pt idx="17">
                  <c:v>88.763999999999996</c:v>
                </c:pt>
                <c:pt idx="18">
                  <c:v>87.248000000000005</c:v>
                </c:pt>
                <c:pt idx="19">
                  <c:v>85.384</c:v>
                </c:pt>
                <c:pt idx="20">
                  <c:v>85.384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6157376018306652E-2"/>
          <c:w val="0.45175125009326073"/>
          <c:h val="7.142100559340555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99.798000000000002</c:v>
                </c:pt>
                <c:pt idx="2">
                  <c:v>99.385000000000005</c:v>
                </c:pt>
                <c:pt idx="3">
                  <c:v>98.138000000000005</c:v>
                </c:pt>
                <c:pt idx="4">
                  <c:v>97.924000000000007</c:v>
                </c:pt>
                <c:pt idx="5">
                  <c:v>97.924000000000007</c:v>
                </c:pt>
                <c:pt idx="6">
                  <c:v>96.978999999999999</c:v>
                </c:pt>
                <c:pt idx="7">
                  <c:v>95.058999999999997</c:v>
                </c:pt>
                <c:pt idx="8">
                  <c:v>94.569000000000003</c:v>
                </c:pt>
                <c:pt idx="9">
                  <c:v>94.313999999999993</c:v>
                </c:pt>
                <c:pt idx="10">
                  <c:v>93.531000000000006</c:v>
                </c:pt>
                <c:pt idx="11">
                  <c:v>91.954999999999998</c:v>
                </c:pt>
                <c:pt idx="12">
                  <c:v>91.686999999999998</c:v>
                </c:pt>
                <c:pt idx="13">
                  <c:v>91.686999999999998</c:v>
                </c:pt>
                <c:pt idx="14">
                  <c:v>88.566000000000003</c:v>
                </c:pt>
                <c:pt idx="15">
                  <c:v>87.713999999999999</c:v>
                </c:pt>
                <c:pt idx="16">
                  <c:v>87.713999999999999</c:v>
                </c:pt>
                <c:pt idx="17">
                  <c:v>87.106999999999999</c:v>
                </c:pt>
                <c:pt idx="18">
                  <c:v>86.195999999999998</c:v>
                </c:pt>
                <c:pt idx="19">
                  <c:v>84.677999999999997</c:v>
                </c:pt>
                <c:pt idx="20">
                  <c:v>84.677999999999997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99.83</c:v>
                </c:pt>
                <c:pt idx="2">
                  <c:v>98.972999999999999</c:v>
                </c:pt>
                <c:pt idx="3">
                  <c:v>98.108999999999995</c:v>
                </c:pt>
                <c:pt idx="4">
                  <c:v>98.108999999999995</c:v>
                </c:pt>
                <c:pt idx="5">
                  <c:v>98.108999999999995</c:v>
                </c:pt>
                <c:pt idx="6">
                  <c:v>97.13</c:v>
                </c:pt>
                <c:pt idx="7">
                  <c:v>96.34</c:v>
                </c:pt>
                <c:pt idx="8">
                  <c:v>96.34</c:v>
                </c:pt>
                <c:pt idx="9">
                  <c:v>96.34</c:v>
                </c:pt>
                <c:pt idx="10">
                  <c:v>95.697000000000003</c:v>
                </c:pt>
                <c:pt idx="11">
                  <c:v>93.977000000000004</c:v>
                </c:pt>
                <c:pt idx="12">
                  <c:v>93.977000000000004</c:v>
                </c:pt>
                <c:pt idx="13">
                  <c:v>93.738</c:v>
                </c:pt>
                <c:pt idx="14">
                  <c:v>92.302999999999997</c:v>
                </c:pt>
                <c:pt idx="15">
                  <c:v>91.338999999999999</c:v>
                </c:pt>
                <c:pt idx="16">
                  <c:v>91.338999999999999</c:v>
                </c:pt>
                <c:pt idx="17">
                  <c:v>91.338999999999999</c:v>
                </c:pt>
                <c:pt idx="18">
                  <c:v>91.069000000000003</c:v>
                </c:pt>
                <c:pt idx="19">
                  <c:v>89.992000000000004</c:v>
                </c:pt>
                <c:pt idx="20">
                  <c:v>89.992000000000004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99.147000000000006</c:v>
                </c:pt>
                <c:pt idx="3">
                  <c:v>98.293000000000006</c:v>
                </c:pt>
                <c:pt idx="4">
                  <c:v>98.293000000000006</c:v>
                </c:pt>
                <c:pt idx="5">
                  <c:v>98.135999999999996</c:v>
                </c:pt>
                <c:pt idx="6">
                  <c:v>97.664000000000001</c:v>
                </c:pt>
                <c:pt idx="7">
                  <c:v>95.287000000000006</c:v>
                </c:pt>
                <c:pt idx="8">
                  <c:v>95.287000000000006</c:v>
                </c:pt>
                <c:pt idx="9">
                  <c:v>95.287000000000006</c:v>
                </c:pt>
                <c:pt idx="10">
                  <c:v>93.78</c:v>
                </c:pt>
                <c:pt idx="11">
                  <c:v>92.105000000000004</c:v>
                </c:pt>
                <c:pt idx="12">
                  <c:v>92.105000000000004</c:v>
                </c:pt>
                <c:pt idx="13">
                  <c:v>91.927999999999997</c:v>
                </c:pt>
                <c:pt idx="14">
                  <c:v>90.516999999999996</c:v>
                </c:pt>
                <c:pt idx="15">
                  <c:v>89.278999999999996</c:v>
                </c:pt>
                <c:pt idx="16">
                  <c:v>89.278999999999996</c:v>
                </c:pt>
                <c:pt idx="17">
                  <c:v>89.094999999999999</c:v>
                </c:pt>
                <c:pt idx="18">
                  <c:v>88.165000000000006</c:v>
                </c:pt>
                <c:pt idx="19">
                  <c:v>86.674999999999997</c:v>
                </c:pt>
                <c:pt idx="20">
                  <c:v>86.674999999999997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494</c:v>
                </c:pt>
                <c:pt idx="1">
                  <c:v>493</c:v>
                </c:pt>
                <c:pt idx="2">
                  <c:v>479</c:v>
                </c:pt>
                <c:pt idx="3">
                  <c:v>464</c:v>
                </c:pt>
                <c:pt idx="4">
                  <c:v>441</c:v>
                </c:pt>
                <c:pt idx="5">
                  <c:v>417</c:v>
                </c:pt>
                <c:pt idx="6">
                  <c:v>409</c:v>
                </c:pt>
                <c:pt idx="7">
                  <c:v>394</c:v>
                </c:pt>
                <c:pt idx="8">
                  <c:v>377</c:v>
                </c:pt>
                <c:pt idx="9">
                  <c:v>363</c:v>
                </c:pt>
                <c:pt idx="10">
                  <c:v>358</c:v>
                </c:pt>
                <c:pt idx="11">
                  <c:v>343</c:v>
                </c:pt>
                <c:pt idx="12">
                  <c:v>332</c:v>
                </c:pt>
                <c:pt idx="13">
                  <c:v>324</c:v>
                </c:pt>
                <c:pt idx="14">
                  <c:v>312</c:v>
                </c:pt>
                <c:pt idx="15">
                  <c:v>306</c:v>
                </c:pt>
                <c:pt idx="16">
                  <c:v>295</c:v>
                </c:pt>
                <c:pt idx="17">
                  <c:v>287</c:v>
                </c:pt>
                <c:pt idx="18">
                  <c:v>284</c:v>
                </c:pt>
                <c:pt idx="19">
                  <c:v>278</c:v>
                </c:pt>
                <c:pt idx="20">
                  <c:v>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97.278999999999996</c:v>
                </c:pt>
                <c:pt idx="4">
                  <c:v>97.278999999999996</c:v>
                </c:pt>
                <c:pt idx="5">
                  <c:v>97.278999999999996</c:v>
                </c:pt>
                <c:pt idx="6">
                  <c:v>94.19</c:v>
                </c:pt>
                <c:pt idx="7">
                  <c:v>90.997</c:v>
                </c:pt>
                <c:pt idx="8">
                  <c:v>90.997</c:v>
                </c:pt>
                <c:pt idx="9">
                  <c:v>90.997</c:v>
                </c:pt>
                <c:pt idx="10">
                  <c:v>89.212999999999994</c:v>
                </c:pt>
                <c:pt idx="11">
                  <c:v>85.644999999999996</c:v>
                </c:pt>
                <c:pt idx="12">
                  <c:v>85.644999999999996</c:v>
                </c:pt>
                <c:pt idx="13">
                  <c:v>85.644999999999996</c:v>
                </c:pt>
                <c:pt idx="14">
                  <c:v>81.137</c:v>
                </c:pt>
                <c:pt idx="15">
                  <c:v>76.629000000000005</c:v>
                </c:pt>
                <c:pt idx="16">
                  <c:v>76.629000000000005</c:v>
                </c:pt>
                <c:pt idx="17">
                  <c:v>74.234999999999999</c:v>
                </c:pt>
                <c:pt idx="18">
                  <c:v>67.051000000000002</c:v>
                </c:pt>
                <c:pt idx="19">
                  <c:v>67.051000000000002</c:v>
                </c:pt>
                <c:pt idx="20">
                  <c:v>67.051000000000002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97.36</c:v>
                </c:pt>
                <c:pt idx="3">
                  <c:v>94.704999999999998</c:v>
                </c:pt>
                <c:pt idx="4">
                  <c:v>94.704999999999998</c:v>
                </c:pt>
                <c:pt idx="5">
                  <c:v>94.704999999999998</c:v>
                </c:pt>
                <c:pt idx="6">
                  <c:v>91.775999999999996</c:v>
                </c:pt>
                <c:pt idx="7">
                  <c:v>90.8</c:v>
                </c:pt>
                <c:pt idx="8">
                  <c:v>90.8</c:v>
                </c:pt>
                <c:pt idx="9">
                  <c:v>90.8</c:v>
                </c:pt>
                <c:pt idx="10">
                  <c:v>89.731999999999999</c:v>
                </c:pt>
                <c:pt idx="11">
                  <c:v>86.527000000000001</c:v>
                </c:pt>
                <c:pt idx="12">
                  <c:v>85.418000000000006</c:v>
                </c:pt>
                <c:pt idx="13">
                  <c:v>85.418000000000006</c:v>
                </c:pt>
                <c:pt idx="14">
                  <c:v>84.197000000000003</c:v>
                </c:pt>
                <c:pt idx="15">
                  <c:v>76.768000000000001</c:v>
                </c:pt>
                <c:pt idx="16">
                  <c:v>76.768000000000001</c:v>
                </c:pt>
                <c:pt idx="17">
                  <c:v>76.768000000000001</c:v>
                </c:pt>
                <c:pt idx="18">
                  <c:v>75.263000000000005</c:v>
                </c:pt>
                <c:pt idx="19">
                  <c:v>75.263000000000005</c:v>
                </c:pt>
                <c:pt idx="20">
                  <c:v>75.263000000000005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97.917000000000002</c:v>
                </c:pt>
                <c:pt idx="3">
                  <c:v>93.75</c:v>
                </c:pt>
                <c:pt idx="4">
                  <c:v>93.75</c:v>
                </c:pt>
                <c:pt idx="5">
                  <c:v>93.75</c:v>
                </c:pt>
                <c:pt idx="6">
                  <c:v>90.441000000000003</c:v>
                </c:pt>
                <c:pt idx="7">
                  <c:v>89.337999999999994</c:v>
                </c:pt>
                <c:pt idx="8">
                  <c:v>89.337999999999994</c:v>
                </c:pt>
                <c:pt idx="9">
                  <c:v>89.337999999999994</c:v>
                </c:pt>
                <c:pt idx="10">
                  <c:v>86.891000000000005</c:v>
                </c:pt>
                <c:pt idx="11">
                  <c:v>84.424999999999997</c:v>
                </c:pt>
                <c:pt idx="12">
                  <c:v>84.424999999999997</c:v>
                </c:pt>
                <c:pt idx="13">
                  <c:v>84.424999999999997</c:v>
                </c:pt>
                <c:pt idx="14">
                  <c:v>83.146000000000001</c:v>
                </c:pt>
                <c:pt idx="15">
                  <c:v>83.146000000000001</c:v>
                </c:pt>
                <c:pt idx="16">
                  <c:v>83.146000000000001</c:v>
                </c:pt>
                <c:pt idx="17">
                  <c:v>83.146000000000001</c:v>
                </c:pt>
                <c:pt idx="18">
                  <c:v>75.721999999999994</c:v>
                </c:pt>
                <c:pt idx="19">
                  <c:v>71.268000000000001</c:v>
                </c:pt>
                <c:pt idx="20">
                  <c:v>71.268000000000001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51589904521818E-2"/>
          <c:y val="3.1223624986277315E-2"/>
          <c:w val="0.87983458161508354"/>
          <c:h val="0.79834553975475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99.547485351999995</c:v>
                </c:pt>
                <c:pt idx="2">
                  <c:v>97.706115722999996</c:v>
                </c:pt>
                <c:pt idx="3">
                  <c:v>95.860351562999995</c:v>
                </c:pt>
                <c:pt idx="4">
                  <c:v>95.860351562999995</c:v>
                </c:pt>
                <c:pt idx="5">
                  <c:v>94.809814453000001</c:v>
                </c:pt>
                <c:pt idx="6">
                  <c:v>93.738525390999996</c:v>
                </c:pt>
                <c:pt idx="7">
                  <c:v>91.047729492000002</c:v>
                </c:pt>
                <c:pt idx="8">
                  <c:v>90.489196777000004</c:v>
                </c:pt>
                <c:pt idx="9">
                  <c:v>89.881896972999996</c:v>
                </c:pt>
                <c:pt idx="10">
                  <c:v>88.642089843999997</c:v>
                </c:pt>
                <c:pt idx="11">
                  <c:v>87.40234375</c:v>
                </c:pt>
                <c:pt idx="12">
                  <c:v>87.40234375</c:v>
                </c:pt>
                <c:pt idx="13">
                  <c:v>87.40234375</c:v>
                </c:pt>
                <c:pt idx="14">
                  <c:v>85.253112793</c:v>
                </c:pt>
                <c:pt idx="15">
                  <c:v>83.103881835999999</c:v>
                </c:pt>
                <c:pt idx="16">
                  <c:v>83.103881835999999</c:v>
                </c:pt>
                <c:pt idx="17">
                  <c:v>83.103881835999999</c:v>
                </c:pt>
                <c:pt idx="18">
                  <c:v>79.746154785000002</c:v>
                </c:pt>
                <c:pt idx="19">
                  <c:v>77.209411621000001</c:v>
                </c:pt>
                <c:pt idx="20">
                  <c:v>77.209411621000001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98.439392089999998</c:v>
                </c:pt>
                <c:pt idx="3">
                  <c:v>95.936279296999999</c:v>
                </c:pt>
                <c:pt idx="4">
                  <c:v>95.936279296999999</c:v>
                </c:pt>
                <c:pt idx="5">
                  <c:v>95.936279296999999</c:v>
                </c:pt>
                <c:pt idx="6">
                  <c:v>93.495422363000003</c:v>
                </c:pt>
                <c:pt idx="7">
                  <c:v>91.739257812999995</c:v>
                </c:pt>
                <c:pt idx="8">
                  <c:v>91.739257812999995</c:v>
                </c:pt>
                <c:pt idx="9">
                  <c:v>91.739257812999995</c:v>
                </c:pt>
                <c:pt idx="10">
                  <c:v>88.994934082</c:v>
                </c:pt>
                <c:pt idx="11">
                  <c:v>87.017272949000002</c:v>
                </c:pt>
                <c:pt idx="12">
                  <c:v>87.017272949000002</c:v>
                </c:pt>
                <c:pt idx="13">
                  <c:v>87.017272949000002</c:v>
                </c:pt>
                <c:pt idx="14">
                  <c:v>84.779052734000004</c:v>
                </c:pt>
                <c:pt idx="15">
                  <c:v>82.075561523000005</c:v>
                </c:pt>
                <c:pt idx="16">
                  <c:v>82.075561523000005</c:v>
                </c:pt>
                <c:pt idx="17">
                  <c:v>81.568908691000004</c:v>
                </c:pt>
                <c:pt idx="18">
                  <c:v>79.503845214999998</c:v>
                </c:pt>
                <c:pt idx="19">
                  <c:v>76.922546386999997</c:v>
                </c:pt>
                <c:pt idx="20">
                  <c:v>76.922546386999997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99.262878418</c:v>
                </c:pt>
                <c:pt idx="3">
                  <c:v>98.523925781000003</c:v>
                </c:pt>
                <c:pt idx="4">
                  <c:v>98.523925781000003</c:v>
                </c:pt>
                <c:pt idx="5">
                  <c:v>98.523925781000003</c:v>
                </c:pt>
                <c:pt idx="6">
                  <c:v>97.475769043</c:v>
                </c:pt>
                <c:pt idx="7">
                  <c:v>95.373107910000002</c:v>
                </c:pt>
                <c:pt idx="8">
                  <c:v>95.373107910000002</c:v>
                </c:pt>
                <c:pt idx="9">
                  <c:v>95.089233398000005</c:v>
                </c:pt>
                <c:pt idx="10">
                  <c:v>93.098876953000001</c:v>
                </c:pt>
                <c:pt idx="11">
                  <c:v>90.818603515999996</c:v>
                </c:pt>
                <c:pt idx="12">
                  <c:v>90.818603515999996</c:v>
                </c:pt>
                <c:pt idx="13">
                  <c:v>90.216064453000001</c:v>
                </c:pt>
                <c:pt idx="14">
                  <c:v>88.383178710999999</c:v>
                </c:pt>
                <c:pt idx="15">
                  <c:v>86.533081054999997</c:v>
                </c:pt>
                <c:pt idx="16">
                  <c:v>86.533081054999997</c:v>
                </c:pt>
                <c:pt idx="17">
                  <c:v>85.880004882999998</c:v>
                </c:pt>
                <c:pt idx="18">
                  <c:v>84.892883300999998</c:v>
                </c:pt>
                <c:pt idx="19">
                  <c:v>82.568908691000004</c:v>
                </c:pt>
                <c:pt idx="20">
                  <c:v>82.568908691000004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439190476005399"/>
              <c:y val="0.855685023983644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61485600517482E-2"/>
          <c:y val="0.11863405782478437"/>
          <c:w val="0.36276956610462291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95.238037109000004</c:v>
                </c:pt>
                <c:pt idx="4">
                  <c:v>95.238037109000004</c:v>
                </c:pt>
                <c:pt idx="5">
                  <c:v>95.238037109000004</c:v>
                </c:pt>
                <c:pt idx="6">
                  <c:v>95.238037109000004</c:v>
                </c:pt>
                <c:pt idx="7">
                  <c:v>90.476135253999999</c:v>
                </c:pt>
                <c:pt idx="8">
                  <c:v>90.476135253999999</c:v>
                </c:pt>
                <c:pt idx="9">
                  <c:v>90.476135253999999</c:v>
                </c:pt>
                <c:pt idx="10">
                  <c:v>90.476135253999999</c:v>
                </c:pt>
                <c:pt idx="11">
                  <c:v>90.476135253999999</c:v>
                </c:pt>
                <c:pt idx="12">
                  <c:v>90.476135253999999</c:v>
                </c:pt>
                <c:pt idx="13">
                  <c:v>90.476135253999999</c:v>
                </c:pt>
                <c:pt idx="14">
                  <c:v>90.476135253999999</c:v>
                </c:pt>
                <c:pt idx="15">
                  <c:v>90.476135253999999</c:v>
                </c:pt>
                <c:pt idx="16">
                  <c:v>90.476135253999999</c:v>
                </c:pt>
                <c:pt idx="17">
                  <c:v>90.476135253999999</c:v>
                </c:pt>
                <c:pt idx="18">
                  <c:v>90.476135253999999</c:v>
                </c:pt>
                <c:pt idx="19">
                  <c:v>90.476135253999999</c:v>
                </c:pt>
                <c:pt idx="20">
                  <c:v>90.476135253999999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95.238037109000004</c:v>
                </c:pt>
                <c:pt idx="4">
                  <c:v>95.238037109000004</c:v>
                </c:pt>
                <c:pt idx="5">
                  <c:v>95.238037109000004</c:v>
                </c:pt>
                <c:pt idx="6">
                  <c:v>95.238037109000004</c:v>
                </c:pt>
                <c:pt idx="7">
                  <c:v>89.947082519999995</c:v>
                </c:pt>
                <c:pt idx="8">
                  <c:v>89.947082519999995</c:v>
                </c:pt>
                <c:pt idx="9">
                  <c:v>89.947082519999995</c:v>
                </c:pt>
                <c:pt idx="10">
                  <c:v>89.947082519999995</c:v>
                </c:pt>
                <c:pt idx="11">
                  <c:v>89.947082519999995</c:v>
                </c:pt>
                <c:pt idx="12">
                  <c:v>89.947082519999995</c:v>
                </c:pt>
                <c:pt idx="13">
                  <c:v>83.522277832</c:v>
                </c:pt>
                <c:pt idx="14">
                  <c:v>77.097473144999995</c:v>
                </c:pt>
                <c:pt idx="15">
                  <c:v>70.672668457</c:v>
                </c:pt>
                <c:pt idx="16">
                  <c:v>70.672668457</c:v>
                </c:pt>
                <c:pt idx="17">
                  <c:v>70.672668457</c:v>
                </c:pt>
                <c:pt idx="18">
                  <c:v>70.672668457</c:v>
                </c:pt>
                <c:pt idx="19">
                  <c:v>70.672668457</c:v>
                </c:pt>
                <c:pt idx="20">
                  <c:v>70.672668457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80676822812288"/>
              <c:y val="0.830231143691676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8014179040109297"/>
          <c:y val="1.6157376018306652E-2"/>
          <c:w val="0.5880287499778355"/>
          <c:h val="7.5897562972737254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97.872314453000001</c:v>
                </c:pt>
                <c:pt idx="4">
                  <c:v>95.697387695000003</c:v>
                </c:pt>
                <c:pt idx="5">
                  <c:v>95.697387695000003</c:v>
                </c:pt>
                <c:pt idx="6">
                  <c:v>93.179016113000003</c:v>
                </c:pt>
                <c:pt idx="7">
                  <c:v>82.825805664000001</c:v>
                </c:pt>
                <c:pt idx="8">
                  <c:v>80.064941406000003</c:v>
                </c:pt>
                <c:pt idx="9">
                  <c:v>80.064941406000003</c:v>
                </c:pt>
                <c:pt idx="10">
                  <c:v>77.099548339999998</c:v>
                </c:pt>
                <c:pt idx="11">
                  <c:v>74.134216308999996</c:v>
                </c:pt>
                <c:pt idx="12">
                  <c:v>74.134216308999996</c:v>
                </c:pt>
                <c:pt idx="13">
                  <c:v>74.134216308999996</c:v>
                </c:pt>
                <c:pt idx="14">
                  <c:v>70.764465332</c:v>
                </c:pt>
                <c:pt idx="15">
                  <c:v>70.764465332</c:v>
                </c:pt>
                <c:pt idx="16">
                  <c:v>70.764465332</c:v>
                </c:pt>
                <c:pt idx="17">
                  <c:v>70.764465332</c:v>
                </c:pt>
                <c:pt idx="18">
                  <c:v>63.315582274999997</c:v>
                </c:pt>
                <c:pt idx="19">
                  <c:v>63.315582274999997</c:v>
                </c:pt>
                <c:pt idx="20">
                  <c:v>63.315582274999997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2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C19D-4DE0-BC6C-7E473BA72FFE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93.846130371000001</c:v>
                </c:pt>
                <c:pt idx="4">
                  <c:v>93.846130371000001</c:v>
                </c:pt>
                <c:pt idx="5">
                  <c:v>93.846130371000001</c:v>
                </c:pt>
                <c:pt idx="6">
                  <c:v>92.075439453000001</c:v>
                </c:pt>
                <c:pt idx="7">
                  <c:v>88.534057617000002</c:v>
                </c:pt>
                <c:pt idx="8">
                  <c:v>88.534057617000002</c:v>
                </c:pt>
                <c:pt idx="9">
                  <c:v>88.534057617000002</c:v>
                </c:pt>
                <c:pt idx="10">
                  <c:v>86.609436035000002</c:v>
                </c:pt>
                <c:pt idx="11">
                  <c:v>86.609436035000002</c:v>
                </c:pt>
                <c:pt idx="12">
                  <c:v>84.684753418</c:v>
                </c:pt>
                <c:pt idx="13">
                  <c:v>84.684753418</c:v>
                </c:pt>
                <c:pt idx="14">
                  <c:v>80.652160644999995</c:v>
                </c:pt>
                <c:pt idx="15">
                  <c:v>78.635864257999998</c:v>
                </c:pt>
                <c:pt idx="16">
                  <c:v>78.635864257999998</c:v>
                </c:pt>
                <c:pt idx="17">
                  <c:v>78.635864257999998</c:v>
                </c:pt>
                <c:pt idx="18">
                  <c:v>73.721130371000001</c:v>
                </c:pt>
                <c:pt idx="19">
                  <c:v>73.721130371000001</c:v>
                </c:pt>
                <c:pt idx="20">
                  <c:v>73.721130371000001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94.871765136999997</c:v>
                </c:pt>
                <c:pt idx="7">
                  <c:v>89.601135253999999</c:v>
                </c:pt>
                <c:pt idx="8">
                  <c:v>89.601135253999999</c:v>
                </c:pt>
                <c:pt idx="9">
                  <c:v>89.601135253999999</c:v>
                </c:pt>
                <c:pt idx="10">
                  <c:v>89.601135253999999</c:v>
                </c:pt>
                <c:pt idx="11">
                  <c:v>84.170715332</c:v>
                </c:pt>
                <c:pt idx="12">
                  <c:v>84.170715332</c:v>
                </c:pt>
                <c:pt idx="13">
                  <c:v>84.170715332</c:v>
                </c:pt>
                <c:pt idx="14">
                  <c:v>84.170715332</c:v>
                </c:pt>
                <c:pt idx="15">
                  <c:v>84.170715332</c:v>
                </c:pt>
                <c:pt idx="16">
                  <c:v>84.170715332</c:v>
                </c:pt>
                <c:pt idx="17">
                  <c:v>84.170715332</c:v>
                </c:pt>
                <c:pt idx="18">
                  <c:v>73.649414062999995</c:v>
                </c:pt>
                <c:pt idx="19">
                  <c:v>63.128051757999998</c:v>
                </c:pt>
                <c:pt idx="20">
                  <c:v>63.128051757999998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373233467838516"/>
              <c:y val="0.892227839334883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1.3038352169131</c:v>
                </c:pt>
                <c:pt idx="1">
                  <c:v>1.24785247547969</c:v>
                </c:pt>
                <c:pt idx="2">
                  <c:v>1.1951338288120099</c:v>
                </c:pt>
                <c:pt idx="3">
                  <c:v>1.14665633802266</c:v>
                </c:pt>
                <c:pt idx="4">
                  <c:v>1.1032310994697101</c:v>
                </c:pt>
                <c:pt idx="5">
                  <c:v>1.06553873243256</c:v>
                </c:pt>
                <c:pt idx="6">
                  <c:v>1.03417623336857</c:v>
                </c:pt>
                <c:pt idx="7">
                  <c:v>1.00970724706019</c:v>
                </c:pt>
                <c:pt idx="8">
                  <c:v>0.992679741807449</c:v>
                </c:pt>
                <c:pt idx="9">
                  <c:v>0.98283851667098798</c:v>
                </c:pt>
                <c:pt idx="10">
                  <c:v>0.97916503116181497</c:v>
                </c:pt>
                <c:pt idx="11">
                  <c:v>0.98073785330854102</c:v>
                </c:pt>
                <c:pt idx="12">
                  <c:v>0.98672445782426299</c:v>
                </c:pt>
                <c:pt idx="13">
                  <c:v>0.99633952102059498</c:v>
                </c:pt>
                <c:pt idx="14">
                  <c:v>1.00881127582485</c:v>
                </c:pt>
                <c:pt idx="15">
                  <c:v>1.0233547296835599</c:v>
                </c:pt>
                <c:pt idx="16">
                  <c:v>1.03915127328678</c:v>
                </c:pt>
                <c:pt idx="17">
                  <c:v>1.0554266411528901</c:v>
                </c:pt>
                <c:pt idx="18">
                  <c:v>1.07195750672645</c:v>
                </c:pt>
                <c:pt idx="19">
                  <c:v>1.0887472908320499</c:v>
                </c:pt>
                <c:pt idx="20">
                  <c:v>1.1058000488415101</c:v>
                </c:pt>
                <c:pt idx="21">
                  <c:v>1.1231198996448499</c:v>
                </c:pt>
                <c:pt idx="22">
                  <c:v>1.1407110266451399</c:v>
                </c:pt>
                <c:pt idx="23">
                  <c:v>1.1585776787690101</c:v>
                </c:pt>
                <c:pt idx="24">
                  <c:v>1.17672417149288</c:v>
                </c:pt>
                <c:pt idx="25">
                  <c:v>1.1951548878853</c:v>
                </c:pt>
                <c:pt idx="26">
                  <c:v>1.2138742796657001</c:v>
                </c:pt>
                <c:pt idx="27">
                  <c:v>1.23288686827956</c:v>
                </c:pt>
                <c:pt idx="28">
                  <c:v>1.2521972459905799</c:v>
                </c:pt>
                <c:pt idx="29">
                  <c:v>1.2718100769898399</c:v>
                </c:pt>
                <c:pt idx="30">
                  <c:v>1.2917300985224101</c:v>
                </c:pt>
                <c:pt idx="31">
                  <c:v>1.31196212203156</c:v>
                </c:pt>
                <c:pt idx="32">
                  <c:v>1.3325110343209201</c:v>
                </c:pt>
                <c:pt idx="33">
                  <c:v>1.3533817987348</c:v>
                </c:pt>
                <c:pt idx="34">
                  <c:v>1.3745794563570699</c:v>
                </c:pt>
                <c:pt idx="35">
                  <c:v>1.39610912722873</c:v>
                </c:pt>
                <c:pt idx="36">
                  <c:v>1.41797601158464</c:v>
                </c:pt>
                <c:pt idx="37">
                  <c:v>1.4401853911095199</c:v>
                </c:pt>
                <c:pt idx="38">
                  <c:v>1.4627426302137201</c:v>
                </c:pt>
                <c:pt idx="39">
                  <c:v>1.4856531773289201</c:v>
                </c:pt>
                <c:pt idx="40">
                  <c:v>1.5089225662241299</c:v>
                </c:pt>
                <c:pt idx="41">
                  <c:v>1.5325564173423001</c:v>
                </c:pt>
                <c:pt idx="42">
                  <c:v>1.55656043915788</c:v>
                </c:pt>
                <c:pt idx="43">
                  <c:v>1.58094042955562</c:v>
                </c:pt>
                <c:pt idx="44">
                  <c:v>1.6057022772310201</c:v>
                </c:pt>
                <c:pt idx="45">
                  <c:v>1.6308519631126099</c:v>
                </c:pt>
                <c:pt idx="46">
                  <c:v>1.6563955618066299</c:v>
                </c:pt>
                <c:pt idx="47">
                  <c:v>1.6823392430642401</c:v>
                </c:pt>
                <c:pt idx="48">
                  <c:v>1.70868927327178</c:v>
                </c:pt>
                <c:pt idx="49">
                  <c:v>1.73545201696429</c:v>
                </c:pt>
                <c:pt idx="50">
                  <c:v>1.76263393836288</c:v>
                </c:pt>
                <c:pt idx="51">
                  <c:v>1.79024160293598</c:v>
                </c:pt>
                <c:pt idx="52">
                  <c:v>1.8182816789852301</c:v>
                </c:pt>
                <c:pt idx="53">
                  <c:v>1.84676093925606</c:v>
                </c:pt>
                <c:pt idx="54">
                  <c:v>1.8756862625736499</c:v>
                </c:pt>
                <c:pt idx="55">
                  <c:v>1.9050646355043199</c:v>
                </c:pt>
                <c:pt idx="56">
                  <c:v>1.93490315404321</c:v>
                </c:pt>
                <c:pt idx="57">
                  <c:v>1.9652090253279899</c:v>
                </c:pt>
                <c:pt idx="58">
                  <c:v>1.99598956938001</c:v>
                </c:pt>
                <c:pt idx="59">
                  <c:v>2.0272522208718899</c:v>
                </c:pt>
                <c:pt idx="60">
                  <c:v>2.0590045309238398</c:v>
                </c:pt>
                <c:pt idx="61">
                  <c:v>2.0912541689269002</c:v>
                </c:pt>
                <c:pt idx="62">
                  <c:v>2.1240089243962101</c:v>
                </c:pt>
                <c:pt idx="63">
                  <c:v>2.1572767088514202</c:v>
                </c:pt>
                <c:pt idx="64">
                  <c:v>2.1910655577287801</c:v>
                </c:pt>
                <c:pt idx="65">
                  <c:v>2.2253836323208902</c:v>
                </c:pt>
                <c:pt idx="66">
                  <c:v>2.2602392217490399</c:v>
                </c:pt>
                <c:pt idx="67">
                  <c:v>2.29564074496425</c:v>
                </c:pt>
                <c:pt idx="68">
                  <c:v>2.3315967527819299</c:v>
                </c:pt>
                <c:pt idx="69">
                  <c:v>2.3681159299459398</c:v>
                </c:pt>
                <c:pt idx="70">
                  <c:v>2.4052070972277102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77-4B24-83C2-25B7F1DF0FBF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0.99845123634094901</c:v>
                </c:pt>
                <c:pt idx="1">
                  <c:v>0.99904321431992904</c:v>
                </c:pt>
                <c:pt idx="2">
                  <c:v>0.99936459342742401</c:v>
                </c:pt>
                <c:pt idx="3">
                  <c:v>0.99931305584922003</c:v>
                </c:pt>
                <c:pt idx="4">
                  <c:v>0.99886745266199695</c:v>
                </c:pt>
                <c:pt idx="5">
                  <c:v>0.99816877389412995</c:v>
                </c:pt>
                <c:pt idx="6">
                  <c:v>0.99767490878767096</c:v>
                </c:pt>
                <c:pt idx="7">
                  <c:v>0.99845481688778903</c:v>
                </c:pt>
                <c:pt idx="8">
                  <c:v>0.98280225823839196</c:v>
                </c:pt>
                <c:pt idx="9">
                  <c:v>0.95351256845063403</c:v>
                </c:pt>
                <c:pt idx="10">
                  <c:v>0.92922667179523399</c:v>
                </c:pt>
                <c:pt idx="11">
                  <c:v>0.90735066716517498</c:v>
                </c:pt>
                <c:pt idx="12">
                  <c:v>0.88647462640567398</c:v>
                </c:pt>
                <c:pt idx="13">
                  <c:v>0.86594544193308698</c:v>
                </c:pt>
                <c:pt idx="14">
                  <c:v>0.84552298024524897</c:v>
                </c:pt>
                <c:pt idx="15">
                  <c:v>0.82517148856953004</c:v>
                </c:pt>
                <c:pt idx="16">
                  <c:v>0.80494793974535295</c:v>
                </c:pt>
                <c:pt idx="17">
                  <c:v>0.78494610523283304</c:v>
                </c:pt>
                <c:pt idx="18">
                  <c:v>0.76526116556359403</c:v>
                </c:pt>
                <c:pt idx="19">
                  <c:v>0.74595132242089401</c:v>
                </c:pt>
                <c:pt idx="20">
                  <c:v>0.727047142859926</c:v>
                </c:pt>
                <c:pt idx="21">
                  <c:v>0.70856387221112604</c:v>
                </c:pt>
                <c:pt idx="22">
                  <c:v>0.69050779358201397</c:v>
                </c:pt>
                <c:pt idx="23">
                  <c:v>0.67287972436805199</c:v>
                </c:pt>
                <c:pt idx="24">
                  <c:v>0.65567704301130403</c:v>
                </c:pt>
                <c:pt idx="25">
                  <c:v>0.63889491660839204</c:v>
                </c:pt>
                <c:pt idx="26">
                  <c:v>0.62252707242832295</c:v>
                </c:pt>
                <c:pt idx="27">
                  <c:v>0.60656629815046503</c:v>
                </c:pt>
                <c:pt idx="28">
                  <c:v>0.59100477489634995</c:v>
                </c:pt>
                <c:pt idx="29">
                  <c:v>0.57583430395991897</c:v>
                </c:pt>
                <c:pt idx="30">
                  <c:v>0.56104646409671</c:v>
                </c:pt>
                <c:pt idx="31">
                  <c:v>0.546632722352004</c:v>
                </c:pt>
                <c:pt idx="32">
                  <c:v>0.53258451313661404</c:v>
                </c:pt>
                <c:pt idx="33">
                  <c:v>0.51889329518904304</c:v>
                </c:pt>
                <c:pt idx="34">
                  <c:v>0.50555059287537396</c:v>
                </c:pt>
                <c:pt idx="35">
                  <c:v>0.49254802622816002</c:v>
                </c:pt>
                <c:pt idx="36">
                  <c:v>0.47987733277949202</c:v>
                </c:pt>
                <c:pt idx="37">
                  <c:v>0.46753038334268399</c:v>
                </c:pt>
                <c:pt idx="38">
                  <c:v>0.45549919328396699</c:v>
                </c:pt>
                <c:pt idx="39">
                  <c:v>0.44377593040157398</c:v>
                </c:pt>
                <c:pt idx="40">
                  <c:v>0.43235292023213301</c:v>
                </c:pt>
                <c:pt idx="41">
                  <c:v>0.42122264939272602</c:v>
                </c:pt>
                <c:pt idx="42">
                  <c:v>0.410377767414695</c:v>
                </c:pt>
                <c:pt idx="43">
                  <c:v>0.399811087414295</c:v>
                </c:pt>
                <c:pt idx="44">
                  <c:v>0.38951558586365997</c:v>
                </c:pt>
                <c:pt idx="45">
                  <c:v>0.37948440166479802</c:v>
                </c:pt>
                <c:pt idx="46">
                  <c:v>0.36971083468375199</c:v>
                </c:pt>
                <c:pt idx="47">
                  <c:v>0.360188343867544</c:v>
                </c:pt>
                <c:pt idx="48">
                  <c:v>0.35091054504019298</c:v>
                </c:pt>
                <c:pt idx="49">
                  <c:v>0.341871208453778</c:v>
                </c:pt>
                <c:pt idx="50">
                  <c:v>0.33306425615489199</c:v>
                </c:pt>
                <c:pt idx="51">
                  <c:v>0.32448375921448802</c:v>
                </c:pt>
                <c:pt idx="52">
                  <c:v>0.31612393485957901</c:v>
                </c:pt>
                <c:pt idx="53">
                  <c:v>0.30797914353761802</c:v>
                </c:pt>
                <c:pt idx="54">
                  <c:v>0.30004388593835202</c:v>
                </c:pt>
                <c:pt idx="55">
                  <c:v>0.29231279999314602</c:v>
                </c:pt>
                <c:pt idx="56">
                  <c:v>0.28478065786789197</c:v>
                </c:pt>
                <c:pt idx="57">
                  <c:v>0.277442362962526</c:v>
                </c:pt>
                <c:pt idx="58">
                  <c:v>0.27029294692760902</c:v>
                </c:pt>
                <c:pt idx="59">
                  <c:v>0.26332756670646501</c:v>
                </c:pt>
                <c:pt idx="60">
                  <c:v>0.256541501609579</c:v>
                </c:pt>
                <c:pt idx="61">
                  <c:v>0.24993015042673</c:v>
                </c:pt>
                <c:pt idx="62">
                  <c:v>0.24348902858107899</c:v>
                </c:pt>
                <c:pt idx="63">
                  <c:v>0.23721376532862001</c:v>
                </c:pt>
                <c:pt idx="64">
                  <c:v>0.23110010100554801</c:v>
                </c:pt>
                <c:pt idx="65">
                  <c:v>0.22514388432556701</c:v>
                </c:pt>
                <c:pt idx="66">
                  <c:v>0.21934106972851899</c:v>
                </c:pt>
                <c:pt idx="67">
                  <c:v>0.21368771478142101</c:v>
                </c:pt>
                <c:pt idx="68">
                  <c:v>0.20817997763250401</c:v>
                </c:pt>
                <c:pt idx="69">
                  <c:v>0.20281411451867101</c:v>
                </c:pt>
                <c:pt idx="70">
                  <c:v>0.19758647732644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77-4B24-83C2-25B7F1DF0FBF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1.70262323385248</c:v>
                </c:pt>
                <c:pt idx="1">
                  <c:v>1.55862707262445</c:v>
                </c:pt>
                <c:pt idx="2">
                  <c:v>1.42925302553717</c:v>
                </c:pt>
                <c:pt idx="3">
                  <c:v>1.3157245868365099</c:v>
                </c:pt>
                <c:pt idx="4">
                  <c:v>1.21849886648475</c:v>
                </c:pt>
                <c:pt idx="5">
                  <c:v>1.1374557289390901</c:v>
                </c:pt>
                <c:pt idx="6">
                  <c:v>1.07201300969274</c:v>
                </c:pt>
                <c:pt idx="7">
                  <c:v>1.0210864903668999</c:v>
                </c:pt>
                <c:pt idx="8">
                  <c:v>1.0026564973112599</c:v>
                </c:pt>
                <c:pt idx="9">
                  <c:v>1.0130664050098901</c:v>
                </c:pt>
                <c:pt idx="10">
                  <c:v>1.0317871702905601</c:v>
                </c:pt>
                <c:pt idx="11">
                  <c:v>1.0600606487867901</c:v>
                </c:pt>
                <c:pt idx="12">
                  <c:v>1.0983113635370201</c:v>
                </c:pt>
                <c:pt idx="13">
                  <c:v>1.14636834271166</c:v>
                </c:pt>
                <c:pt idx="14">
                  <c:v>1.20363398039895</c:v>
                </c:pt>
                <c:pt idx="15">
                  <c:v>1.26913607325572</c:v>
                </c:pt>
                <c:pt idx="16">
                  <c:v>1.34149715212036</c:v>
                </c:pt>
                <c:pt idx="17">
                  <c:v>1.4191106719675499</c:v>
                </c:pt>
                <c:pt idx="18">
                  <c:v>1.5015695921024701</c:v>
                </c:pt>
                <c:pt idx="19">
                  <c:v>1.5890724068256401</c:v>
                </c:pt>
                <c:pt idx="20">
                  <c:v>1.6818630814061</c:v>
                </c:pt>
                <c:pt idx="21">
                  <c:v>1.7802182110159801</c:v>
                </c:pt>
                <c:pt idx="22">
                  <c:v>1.8844416506288999</c:v>
                </c:pt>
                <c:pt idx="23">
                  <c:v>1.9948620669205599</c:v>
                </c:pt>
                <c:pt idx="24">
                  <c:v>2.11183202238746</c:v>
                </c:pt>
                <c:pt idx="25">
                  <c:v>2.2357279247405</c:v>
                </c:pt>
                <c:pt idx="26">
                  <c:v>2.3669505023873101</c:v>
                </c:pt>
                <c:pt idx="27">
                  <c:v>2.50592562529601</c:v>
                </c:pt>
                <c:pt idx="28">
                  <c:v>2.6531053715113999</c:v>
                </c:pt>
                <c:pt idx="29">
                  <c:v>2.8089692830205002</c:v>
                </c:pt>
                <c:pt idx="30">
                  <c:v>2.97402577897914</c:v>
                </c:pt>
                <c:pt idx="31">
                  <c:v>3.1488137084796701</c:v>
                </c:pt>
                <c:pt idx="32">
                  <c:v>3.3339040336149202</c:v>
                </c:pt>
                <c:pt idx="33">
                  <c:v>3.5299016389859701</c:v>
                </c:pt>
                <c:pt idx="34">
                  <c:v>3.73744726732955</c:v>
                </c:pt>
                <c:pt idx="35">
                  <c:v>3.95721958335186</c:v>
                </c:pt>
                <c:pt idx="36">
                  <c:v>4.1899373695848299</c:v>
                </c:pt>
                <c:pt idx="37">
                  <c:v>4.4363618593853298</c:v>
                </c:pt>
                <c:pt idx="38">
                  <c:v>4.6972992132407203</c:v>
                </c:pt>
                <c:pt idx="39">
                  <c:v>4.9736031454212899</c:v>
                </c:pt>
                <c:pt idx="40">
                  <c:v>5.2661777087985504</c:v>
                </c:pt>
                <c:pt idx="41">
                  <c:v>5.5759802463690198</c:v>
                </c:pt>
                <c:pt idx="42">
                  <c:v>5.9040245187137499</c:v>
                </c:pt>
                <c:pt idx="43">
                  <c:v>6.2513840173061404</c:v>
                </c:pt>
                <c:pt idx="44">
                  <c:v>6.6191954742661601</c:v>
                </c:pt>
                <c:pt idx="45">
                  <c:v>7.0086625798590303</c:v>
                </c:pt>
                <c:pt idx="46">
                  <c:v>7.4210599197602898</c:v>
                </c:pt>
                <c:pt idx="47">
                  <c:v>7.8577371448609803</c:v>
                </c:pt>
                <c:pt idx="48">
                  <c:v>8.3201233871715594</c:v>
                </c:pt>
                <c:pt idx="49">
                  <c:v>8.8097319362084701</c:v>
                </c:pt>
                <c:pt idx="50">
                  <c:v>9.3281651911148593</c:v>
                </c:pt>
                <c:pt idx="51">
                  <c:v>9.8771199046799403</c:v>
                </c:pt>
                <c:pt idx="52">
                  <c:v>10.4583927363866</c:v>
                </c:pt>
                <c:pt idx="53">
                  <c:v>11.0738861326346</c:v>
                </c:pt>
                <c:pt idx="54">
                  <c:v>11.725614553366899</c:v>
                </c:pt>
                <c:pt idx="55">
                  <c:v>12.4157110654556</c:v>
                </c:pt>
                <c:pt idx="56">
                  <c:v>13.146434324423501</c:v>
                </c:pt>
                <c:pt idx="57">
                  <c:v>13.920175967331501</c:v>
                </c:pt>
                <c:pt idx="58">
                  <c:v>14.7394684410348</c:v>
                </c:pt>
                <c:pt idx="59">
                  <c:v>15.6069932914059</c:v>
                </c:pt>
                <c:pt idx="60">
                  <c:v>16.525589940675001</c:v>
                </c:pt>
                <c:pt idx="61">
                  <c:v>17.498264981584299</c:v>
                </c:pt>
                <c:pt idx="62">
                  <c:v>18.528202018812799</c:v>
                </c:pt>
                <c:pt idx="63">
                  <c:v>19.618772089830799</c:v>
                </c:pt>
                <c:pt idx="64">
                  <c:v>20.7735446993598</c:v>
                </c:pt>
                <c:pt idx="65">
                  <c:v>21.9962995034785</c:v>
                </c:pt>
                <c:pt idx="66">
                  <c:v>23.291038681701401</c:v>
                </c:pt>
                <c:pt idx="67">
                  <c:v>24.662000037440599</c:v>
                </c:pt>
                <c:pt idx="68">
                  <c:v>26.113670869827299</c:v>
                </c:pt>
                <c:pt idx="69">
                  <c:v>27.650802662195598</c:v>
                </c:pt>
                <c:pt idx="70">
                  <c:v>29.278426635426499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77-4B24-83C2-25B7F1DF0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2920839895013121E-2"/>
              <c:y val="8.34499869784276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Microsoft_Excel_Worksheet1!$B$2:$B$19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Microsoft_Excel_Worksheet1!$C$2:$C$19</c:f>
              <c:numCache>
                <c:formatCode>General</c:formatCode>
                <c:ptCount val="18"/>
                <c:pt idx="0">
                  <c:v>1.3038352169131</c:v>
                </c:pt>
                <c:pt idx="1">
                  <c:v>1.24785247547969</c:v>
                </c:pt>
                <c:pt idx="2">
                  <c:v>1.1951338288120099</c:v>
                </c:pt>
                <c:pt idx="3">
                  <c:v>1.14665633802266</c:v>
                </c:pt>
                <c:pt idx="4">
                  <c:v>1.1032310994697101</c:v>
                </c:pt>
                <c:pt idx="5">
                  <c:v>1.06553873243256</c:v>
                </c:pt>
                <c:pt idx="6">
                  <c:v>1.03417623336857</c:v>
                </c:pt>
                <c:pt idx="7">
                  <c:v>1.00970724706019</c:v>
                </c:pt>
                <c:pt idx="8">
                  <c:v>0.992679741807449</c:v>
                </c:pt>
                <c:pt idx="9">
                  <c:v>0.98283851667098798</c:v>
                </c:pt>
                <c:pt idx="10">
                  <c:v>0.97916503116181497</c:v>
                </c:pt>
                <c:pt idx="11">
                  <c:v>0.98073785330854102</c:v>
                </c:pt>
                <c:pt idx="12">
                  <c:v>0.98672445782426299</c:v>
                </c:pt>
                <c:pt idx="13">
                  <c:v>0.99633952102059498</c:v>
                </c:pt>
                <c:pt idx="14">
                  <c:v>1.00881127582485</c:v>
                </c:pt>
                <c:pt idx="15">
                  <c:v>1.0233547296835599</c:v>
                </c:pt>
                <c:pt idx="16">
                  <c:v>1.03915127328678</c:v>
                </c:pt>
                <c:pt idx="17">
                  <c:v>1.0554266411528901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4C-4A77-8729-C898321C9A77}"/>
            </c:ext>
          </c:extLst>
        </c:ser>
        <c:ser>
          <c:idx val="1"/>
          <c:order val="1"/>
          <c:tx>
            <c:strRef>
              <c:f>Microsoft_Excel_Worksheet1!$A$20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38100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Microsoft_Excel_Worksheet1!$B$20:$B$37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Microsoft_Excel_Worksheet1!$C$20:$C$37</c:f>
              <c:numCache>
                <c:formatCode>General</c:formatCode>
                <c:ptCount val="18"/>
                <c:pt idx="0">
                  <c:v>1.4049480308367801</c:v>
                </c:pt>
                <c:pt idx="1">
                  <c:v>1.3321206825490199</c:v>
                </c:pt>
                <c:pt idx="2">
                  <c:v>1.26397836228899</c:v>
                </c:pt>
                <c:pt idx="3">
                  <c:v>1.20143187375253</c:v>
                </c:pt>
                <c:pt idx="4">
                  <c:v>1.14518366110571</c:v>
                </c:pt>
                <c:pt idx="5">
                  <c:v>1.0957731683219001</c:v>
                </c:pt>
                <c:pt idx="6">
                  <c:v>1.0536315033524899</c:v>
                </c:pt>
                <c:pt idx="7">
                  <c:v>1.0191367008035299</c:v>
                </c:pt>
                <c:pt idx="8">
                  <c:v>0.99263343813514304</c:v>
                </c:pt>
                <c:pt idx="9">
                  <c:v>0.97365406921853404</c:v>
                </c:pt>
                <c:pt idx="10">
                  <c:v>0.96099512431024203</c:v>
                </c:pt>
                <c:pt idx="11">
                  <c:v>0.95358849067307105</c:v>
                </c:pt>
                <c:pt idx="12">
                  <c:v>0.950488199784566</c:v>
                </c:pt>
                <c:pt idx="13">
                  <c:v>0.95082582188069897</c:v>
                </c:pt>
                <c:pt idx="14">
                  <c:v>0.95377582755476098</c:v>
                </c:pt>
                <c:pt idx="15">
                  <c:v>0.95852922410091401</c:v>
                </c:pt>
                <c:pt idx="16">
                  <c:v>0.964274550899205</c:v>
                </c:pt>
                <c:pt idx="17">
                  <c:v>0.97027034295654802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4C-4A77-8729-C898321C9A77}"/>
            </c:ext>
          </c:extLst>
        </c:ser>
        <c:ser>
          <c:idx val="2"/>
          <c:order val="2"/>
          <c:tx>
            <c:strRef>
              <c:f>Microsoft_Excel_Worksheet1!$A$38</c:f>
              <c:strCache>
                <c:ptCount val="1"/>
                <c:pt idx="0">
                  <c:v>2012-6/2017 vs 2000-2005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Microsoft_Excel_Worksheet1!$B$38:$B$55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Microsoft_Excel_Worksheet1!$C$38:$C$55</c:f>
              <c:numCache>
                <c:formatCode>General</c:formatCode>
                <c:ptCount val="18"/>
                <c:pt idx="0">
                  <c:v>1.0794807840794001</c:v>
                </c:pt>
                <c:pt idx="1">
                  <c:v>1.01008685618981</c:v>
                </c:pt>
                <c:pt idx="2">
                  <c:v>0.94583478237526497</c:v>
                </c:pt>
                <c:pt idx="3">
                  <c:v>0.88722809073985998</c:v>
                </c:pt>
                <c:pt idx="4">
                  <c:v>0.83458729669806397</c:v>
                </c:pt>
                <c:pt idx="5">
                  <c:v>0.78809356524497798</c:v>
                </c:pt>
                <c:pt idx="6">
                  <c:v>0.74783598637848903</c:v>
                </c:pt>
                <c:pt idx="7">
                  <c:v>0.71385588914887199</c:v>
                </c:pt>
                <c:pt idx="8">
                  <c:v>0.68616332061055496</c:v>
                </c:pt>
                <c:pt idx="9">
                  <c:v>0.66420749805564505</c:v>
                </c:pt>
                <c:pt idx="10">
                  <c:v>0.64696497192837399</c:v>
                </c:pt>
                <c:pt idx="11">
                  <c:v>0.63355026497926203</c:v>
                </c:pt>
                <c:pt idx="12">
                  <c:v>0.62319979018106797</c:v>
                </c:pt>
                <c:pt idx="13">
                  <c:v>0.61523640979921201</c:v>
                </c:pt>
                <c:pt idx="14">
                  <c:v>0.609042873675404</c:v>
                </c:pt>
                <c:pt idx="15">
                  <c:v>0.60404237377173997</c:v>
                </c:pt>
                <c:pt idx="16">
                  <c:v>0.59968508156352596</c:v>
                </c:pt>
                <c:pt idx="17">
                  <c:v>0.59549180573304505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4C-4A77-8729-C898321C9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3392330383480824"/>
          <c:y val="7.3315341630683262E-2"/>
          <c:w val="0.39233038348082594"/>
          <c:h val="0.28078867157734316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2.8737608528285201</c:v>
                </c:pt>
                <c:pt idx="1">
                  <c:v>2.1795933951447299</c:v>
                </c:pt>
                <c:pt idx="2">
                  <c:v>1.65310462889864</c:v>
                </c:pt>
                <c:pt idx="3">
                  <c:v>1.2650002639260001</c:v>
                </c:pt>
                <c:pt idx="4">
                  <c:v>1.0283804869982101</c:v>
                </c:pt>
                <c:pt idx="5">
                  <c:v>0.938601695159756</c:v>
                </c:pt>
                <c:pt idx="6">
                  <c:v>0.94606797137777299</c:v>
                </c:pt>
                <c:pt idx="7">
                  <c:v>1.0014463343886799</c:v>
                </c:pt>
                <c:pt idx="8">
                  <c:v>1.0682264139825399</c:v>
                </c:pt>
                <c:pt idx="9">
                  <c:v>1.1394596318799</c:v>
                </c:pt>
                <c:pt idx="10">
                  <c:v>1.2154429395200399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C0-4874-BBD1-05A104E8C5F4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1.9855875850693401</c:v>
                </c:pt>
                <c:pt idx="1">
                  <c:v>1.65434507262466</c:v>
                </c:pt>
                <c:pt idx="2">
                  <c:v>1.37770648512585</c:v>
                </c:pt>
                <c:pt idx="3">
                  <c:v>1.1537517073255801</c:v>
                </c:pt>
                <c:pt idx="4">
                  <c:v>1.01412045852991</c:v>
                </c:pt>
                <c:pt idx="5">
                  <c:v>0.88536401861425695</c:v>
                </c:pt>
                <c:pt idx="6">
                  <c:v>0.81985827429235203</c:v>
                </c:pt>
                <c:pt idx="7">
                  <c:v>0.78724856986807401</c:v>
                </c:pt>
                <c:pt idx="8">
                  <c:v>0.75899541808363602</c:v>
                </c:pt>
                <c:pt idx="9">
                  <c:v>0.73123354935740204</c:v>
                </c:pt>
                <c:pt idx="10">
                  <c:v>0.70426544003355696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C0-4874-BBD1-05A104E8C5F4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4.1592229430469896</c:v>
                </c:pt>
                <c:pt idx="1">
                  <c:v>2.8716060795112801</c:v>
                </c:pt>
                <c:pt idx="2">
                  <c:v>1.98355378565013</c:v>
                </c:pt>
                <c:pt idx="3">
                  <c:v>1.38697577439969</c:v>
                </c:pt>
                <c:pt idx="4">
                  <c:v>1.0428410324861599</c:v>
                </c:pt>
                <c:pt idx="5">
                  <c:v>0.99504059757887797</c:v>
                </c:pt>
                <c:pt idx="6">
                  <c:v>1.0917064991987799</c:v>
                </c:pt>
                <c:pt idx="7">
                  <c:v>1.2739238901743299</c:v>
                </c:pt>
                <c:pt idx="8">
                  <c:v>1.5034447433308</c:v>
                </c:pt>
                <c:pt idx="9">
                  <c:v>1.77558627312009</c:v>
                </c:pt>
                <c:pt idx="10">
                  <c:v>2.0976487773682502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C0-4874-BBD1-05A104E8C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m2)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10"/>
      </c:valAx>
      <c:valAx>
        <c:axId val="643151376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4.2944800000000001</c:v>
                </c:pt>
                <c:pt idx="1">
                  <c:v>3.4748999999999999</c:v>
                </c:pt>
                <c:pt idx="2">
                  <c:v>0.88105999999999995</c:v>
                </c:pt>
                <c:pt idx="3">
                  <c:v>2.1428600000000002</c:v>
                </c:pt>
                <c:pt idx="4">
                  <c:v>0.8</c:v>
                </c:pt>
                <c:pt idx="5">
                  <c:v>0.40816000000000002</c:v>
                </c:pt>
                <c:pt idx="6">
                  <c:v>1.7482500000000001</c:v>
                </c:pt>
                <c:pt idx="7">
                  <c:v>3.2374100000000001</c:v>
                </c:pt>
                <c:pt idx="8">
                  <c:v>3.367</c:v>
                </c:pt>
                <c:pt idx="9">
                  <c:v>5.2264799999999996</c:v>
                </c:pt>
                <c:pt idx="10">
                  <c:v>3.2894700000000001</c:v>
                </c:pt>
                <c:pt idx="11">
                  <c:v>7.6696200000000001</c:v>
                </c:pt>
                <c:pt idx="12">
                  <c:v>2.1021000000000001</c:v>
                </c:pt>
                <c:pt idx="13">
                  <c:v>3.21637</c:v>
                </c:pt>
                <c:pt idx="14">
                  <c:v>3.82653</c:v>
                </c:pt>
                <c:pt idx="15">
                  <c:v>4.7263700000000002</c:v>
                </c:pt>
                <c:pt idx="16">
                  <c:v>3.7233999999999998</c:v>
                </c:pt>
                <c:pt idx="17">
                  <c:v>4</c:v>
                </c:pt>
                <c:pt idx="18">
                  <c:v>4.1025600000000004</c:v>
                </c:pt>
                <c:pt idx="19">
                  <c:v>2.3364500000000001</c:v>
                </c:pt>
                <c:pt idx="20">
                  <c:v>2.3474200000000001</c:v>
                </c:pt>
                <c:pt idx="21">
                  <c:v>3.7267100000000002</c:v>
                </c:pt>
                <c:pt idx="22">
                  <c:v>3.21888</c:v>
                </c:pt>
                <c:pt idx="23">
                  <c:v>3.0434800000000002</c:v>
                </c:pt>
                <c:pt idx="24">
                  <c:v>3.8961000000000001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FE-412E-9FAC-87EBA52CF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9323624369963"/>
          <c:y val="3.0902336804673608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Microsoft_Excel_Worksheet3!$B$2:$B$42</c:f>
              <c:numCache>
                <c:formatCode>General</c:formatCode>
                <c:ptCount val="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</c:numCache>
            </c:numRef>
          </c:xVal>
          <c:yVal>
            <c:numRef>
              <c:f>Microsoft_Excel_Worksheet3!$C$2:$C$42</c:f>
              <c:numCache>
                <c:formatCode>General</c:formatCode>
                <c:ptCount val="41"/>
                <c:pt idx="0">
                  <c:v>2.8737608528285201</c:v>
                </c:pt>
                <c:pt idx="1">
                  <c:v>2.6818336707758101</c:v>
                </c:pt>
                <c:pt idx="2">
                  <c:v>2.5027245501753699</c:v>
                </c:pt>
                <c:pt idx="3">
                  <c:v>2.3355774231287598</c:v>
                </c:pt>
                <c:pt idx="4">
                  <c:v>2.1795933951447299</c:v>
                </c:pt>
                <c:pt idx="5">
                  <c:v>2.0340269267522402</c:v>
                </c:pt>
                <c:pt idx="6">
                  <c:v>1.89818227012862</c:v>
                </c:pt>
                <c:pt idx="7">
                  <c:v>1.77141014371121</c:v>
                </c:pt>
                <c:pt idx="8">
                  <c:v>1.65310462889864</c:v>
                </c:pt>
                <c:pt idx="9">
                  <c:v>1.54281304981121</c:v>
                </c:pt>
                <c:pt idx="10">
                  <c:v>1.4409820902304999</c:v>
                </c:pt>
                <c:pt idx="11">
                  <c:v>1.34825504272304</c:v>
                </c:pt>
                <c:pt idx="12">
                  <c:v>1.2650002639260001</c:v>
                </c:pt>
                <c:pt idx="13">
                  <c:v>1.19138238120267</c:v>
                </c:pt>
                <c:pt idx="14">
                  <c:v>1.1274326985330501</c:v>
                </c:pt>
                <c:pt idx="15">
                  <c:v>1.0731140406261199</c:v>
                </c:pt>
                <c:pt idx="16">
                  <c:v>1.0283804869982101</c:v>
                </c:pt>
                <c:pt idx="17">
                  <c:v>0.99323295106642295</c:v>
                </c:pt>
                <c:pt idx="18">
                  <c:v>0.967364007175045</c:v>
                </c:pt>
                <c:pt idx="19">
                  <c:v>0.94954214689882599</c:v>
                </c:pt>
                <c:pt idx="20">
                  <c:v>0.938601695159756</c:v>
                </c:pt>
                <c:pt idx="21">
                  <c:v>0.933573333085019</c:v>
                </c:pt>
                <c:pt idx="22">
                  <c:v>0.93362571904650005</c:v>
                </c:pt>
                <c:pt idx="23">
                  <c:v>0.93801912042033297</c:v>
                </c:pt>
                <c:pt idx="24">
                  <c:v>0.94606797137777299</c:v>
                </c:pt>
                <c:pt idx="25">
                  <c:v>0.95711032924594597</c:v>
                </c:pt>
                <c:pt idx="26">
                  <c:v>0.97048299630211599</c:v>
                </c:pt>
                <c:pt idx="27">
                  <c:v>0.98550168619016498</c:v>
                </c:pt>
                <c:pt idx="28">
                  <c:v>1.0014463343886799</c:v>
                </c:pt>
                <c:pt idx="29">
                  <c:v>1.0177394029725499</c:v>
                </c:pt>
                <c:pt idx="30">
                  <c:v>1.03429755224499</c:v>
                </c:pt>
                <c:pt idx="31">
                  <c:v>1.0511250949461699</c:v>
                </c:pt>
                <c:pt idx="32">
                  <c:v>1.0682264139825399</c:v>
                </c:pt>
                <c:pt idx="33">
                  <c:v>1.0856059635684401</c:v>
                </c:pt>
                <c:pt idx="34">
                  <c:v>1.10326827038619</c:v>
                </c:pt>
                <c:pt idx="35">
                  <c:v>1.1212179347651501</c:v>
                </c:pt>
                <c:pt idx="36">
                  <c:v>1.1394596318799</c:v>
                </c:pt>
                <c:pt idx="37">
                  <c:v>1.15799811296797</c:v>
                </c:pt>
                <c:pt idx="38">
                  <c:v>1.1768382065673</c:v>
                </c:pt>
                <c:pt idx="39">
                  <c:v>1.19598481977391</c:v>
                </c:pt>
                <c:pt idx="40">
                  <c:v>1.2154429395200399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EA-48CF-8395-0C92A33C1506}"/>
            </c:ext>
          </c:extLst>
        </c:ser>
        <c:ser>
          <c:idx val="1"/>
          <c:order val="1"/>
          <c:tx>
            <c:strRef>
              <c:f>Microsoft_Excel_Worksheet3!$A$43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38100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Microsoft_Excel_Worksheet3!$B$43:$B$83</c:f>
              <c:numCache>
                <c:formatCode>General</c:formatCode>
                <c:ptCount val="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</c:numCache>
            </c:numRef>
          </c:xVal>
          <c:yVal>
            <c:numRef>
              <c:f>Microsoft_Excel_Worksheet3!$C$43:$C$83</c:f>
              <c:numCache>
                <c:formatCode>General</c:formatCode>
                <c:ptCount val="41"/>
                <c:pt idx="0">
                  <c:v>3.4197615716961001</c:v>
                </c:pt>
                <c:pt idx="1">
                  <c:v>3.1593109165262701</c:v>
                </c:pt>
                <c:pt idx="2">
                  <c:v>2.91869630616723</c:v>
                </c:pt>
                <c:pt idx="3">
                  <c:v>2.6964070180850901</c:v>
                </c:pt>
                <c:pt idx="4">
                  <c:v>2.49104738708705</c:v>
                </c:pt>
                <c:pt idx="5">
                  <c:v>2.3013280425000699</c:v>
                </c:pt>
                <c:pt idx="6">
                  <c:v>2.12605781273006</c:v>
                </c:pt>
                <c:pt idx="7">
                  <c:v>1.96413624637366</c:v>
                </c:pt>
                <c:pt idx="8">
                  <c:v>1.8145467029257201</c:v>
                </c:pt>
                <c:pt idx="9">
                  <c:v>1.67647251567865</c:v>
                </c:pt>
                <c:pt idx="10">
                  <c:v>1.5500904584635899</c:v>
                </c:pt>
                <c:pt idx="11">
                  <c:v>1.4357731878032101</c:v>
                </c:pt>
                <c:pt idx="12">
                  <c:v>1.3335820073097799</c:v>
                </c:pt>
                <c:pt idx="13">
                  <c:v>1.24335633116525</c:v>
                </c:pt>
                <c:pt idx="14">
                  <c:v>1.16479739018932</c:v>
                </c:pt>
                <c:pt idx="15">
                  <c:v>1.0975415372603701</c:v>
                </c:pt>
                <c:pt idx="16">
                  <c:v>1.04122417126519</c:v>
                </c:pt>
                <c:pt idx="17">
                  <c:v>0.99553574611329998</c:v>
                </c:pt>
                <c:pt idx="18">
                  <c:v>0.95986684237956699</c:v>
                </c:pt>
                <c:pt idx="19">
                  <c:v>0.93271859942749902</c:v>
                </c:pt>
                <c:pt idx="20">
                  <c:v>0.91271050828626299</c:v>
                </c:pt>
                <c:pt idx="21">
                  <c:v>0.89870152782311197</c:v>
                </c:pt>
                <c:pt idx="22">
                  <c:v>0.889723731709126</c:v>
                </c:pt>
                <c:pt idx="23">
                  <c:v>0.88493094980276998</c:v>
                </c:pt>
                <c:pt idx="24">
                  <c:v>0.88355860129811403</c:v>
                </c:pt>
                <c:pt idx="25">
                  <c:v>0.884892161267396</c:v>
                </c:pt>
                <c:pt idx="26">
                  <c:v>0.88824260601368499</c:v>
                </c:pt>
                <c:pt idx="27">
                  <c:v>0.89292784822716598</c:v>
                </c:pt>
                <c:pt idx="28">
                  <c:v>0.89825988046477601</c:v>
                </c:pt>
                <c:pt idx="29">
                  <c:v>0.90370406630211098</c:v>
                </c:pt>
                <c:pt idx="30">
                  <c:v>0.90918124833584102</c:v>
                </c:pt>
                <c:pt idx="31">
                  <c:v>0.91469162654977199</c:v>
                </c:pt>
                <c:pt idx="32">
                  <c:v>0.92023540213976596</c:v>
                </c:pt>
                <c:pt idx="33">
                  <c:v>0.92581277752109803</c:v>
                </c:pt>
                <c:pt idx="34">
                  <c:v>0.93142395633584796</c:v>
                </c:pt>
                <c:pt idx="35">
                  <c:v>0.93706914346032999</c:v>
                </c:pt>
                <c:pt idx="36">
                  <c:v>0.94274854501257399</c:v>
                </c:pt>
                <c:pt idx="37">
                  <c:v>0.94846236835985498</c:v>
                </c:pt>
                <c:pt idx="38">
                  <c:v>0.95421082212626296</c:v>
                </c:pt>
                <c:pt idx="39">
                  <c:v>0.95999411620031405</c:v>
                </c:pt>
                <c:pt idx="40">
                  <c:v>0.96581246174262803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EA-48CF-8395-0C92A33C1506}"/>
            </c:ext>
          </c:extLst>
        </c:ser>
        <c:ser>
          <c:idx val="2"/>
          <c:order val="2"/>
          <c:tx>
            <c:strRef>
              <c:f>Microsoft_Excel_Worksheet3!$A$84</c:f>
              <c:strCache>
                <c:ptCount val="1"/>
                <c:pt idx="0">
                  <c:v>2012-6/2017 vs 2000-2005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Microsoft_Excel_Worksheet3!$B$84:$B$124</c:f>
              <c:numCache>
                <c:formatCode>General</c:formatCode>
                <c:ptCount val="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</c:numCache>
            </c:numRef>
          </c:xVal>
          <c:yVal>
            <c:numRef>
              <c:f>Microsoft_Excel_Worksheet3!$C$84:$C$124</c:f>
              <c:numCache>
                <c:formatCode>General</c:formatCode>
                <c:ptCount val="41"/>
                <c:pt idx="0">
                  <c:v>2.0821625055659698</c:v>
                </c:pt>
                <c:pt idx="1">
                  <c:v>1.93892650698128</c:v>
                </c:pt>
                <c:pt idx="2">
                  <c:v>1.8055439906467501</c:v>
                </c:pt>
                <c:pt idx="3">
                  <c:v>1.6813371164006099</c:v>
                </c:pt>
                <c:pt idx="4">
                  <c:v>1.56567467402093</c:v>
                </c:pt>
                <c:pt idx="5">
                  <c:v>1.45796887546166</c:v>
                </c:pt>
                <c:pt idx="6">
                  <c:v>1.3576723677568601</c:v>
                </c:pt>
                <c:pt idx="7">
                  <c:v>1.2642754514130801</c:v>
                </c:pt>
                <c:pt idx="8">
                  <c:v>1.1773034901539601</c:v>
                </c:pt>
                <c:pt idx="9">
                  <c:v>1.0963946425786599</c:v>
                </c:pt>
                <c:pt idx="10">
                  <c:v>1.0218277568812699</c:v>
                </c:pt>
                <c:pt idx="11">
                  <c:v>0.95401823850995804</c:v>
                </c:pt>
                <c:pt idx="12">
                  <c:v>0.89318362369445303</c:v>
                </c:pt>
                <c:pt idx="13">
                  <c:v>0.83939585525038296</c:v>
                </c:pt>
                <c:pt idx="14">
                  <c:v>0.792632334862586</c:v>
                </c:pt>
                <c:pt idx="15">
                  <c:v>0.75282242525592802</c:v>
                </c:pt>
                <c:pt idx="16">
                  <c:v>0.71988978204342002</c:v>
                </c:pt>
                <c:pt idx="17">
                  <c:v>0.69379124063827702</c:v>
                </c:pt>
                <c:pt idx="18">
                  <c:v>0.67426890100175296</c:v>
                </c:pt>
                <c:pt idx="19">
                  <c:v>0.660424175586247</c:v>
                </c:pt>
                <c:pt idx="20">
                  <c:v>0.65141171125675601</c:v>
                </c:pt>
                <c:pt idx="21">
                  <c:v>0.64652924927223299</c:v>
                </c:pt>
                <c:pt idx="22">
                  <c:v>0.64517578353682403</c:v>
                </c:pt>
                <c:pt idx="23">
                  <c:v>0.64681853080245499</c:v>
                </c:pt>
                <c:pt idx="24">
                  <c:v>0.65096646174911099</c:v>
                </c:pt>
                <c:pt idx="25">
                  <c:v>0.65714890534928805</c:v>
                </c:pt>
                <c:pt idx="26">
                  <c:v>0.66489830788119297</c:v>
                </c:pt>
                <c:pt idx="27">
                  <c:v>0.67373666172497304</c:v>
                </c:pt>
                <c:pt idx="28">
                  <c:v>0.68316561822113697</c:v>
                </c:pt>
                <c:pt idx="29">
                  <c:v>0.69278810251582301</c:v>
                </c:pt>
                <c:pt idx="30">
                  <c:v>0.70254612086188994</c:v>
                </c:pt>
                <c:pt idx="31">
                  <c:v>0.71244158227560905</c:v>
                </c:pt>
                <c:pt idx="32">
                  <c:v>0.72247642266201395</c:v>
                </c:pt>
                <c:pt idx="33">
                  <c:v>0.73265260519363495</c:v>
                </c:pt>
                <c:pt idx="34">
                  <c:v>0.74297212069456697</c:v>
                </c:pt>
                <c:pt idx="35">
                  <c:v>0.75343698802994197</c:v>
                </c:pt>
                <c:pt idx="36">
                  <c:v>0.76404925450089201</c:v>
                </c:pt>
                <c:pt idx="37">
                  <c:v>0.77481099624507699</c:v>
                </c:pt>
                <c:pt idx="38">
                  <c:v>0.78572431864284698</c:v>
                </c:pt>
                <c:pt idx="39">
                  <c:v>0.79679135672913104</c:v>
                </c:pt>
                <c:pt idx="40">
                  <c:v>0.80801427561113204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AEA-48CF-8395-0C92A33C1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18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</a:t>
                </a:r>
                <a:r>
                  <a:rPr lang="en-US" sz="17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10"/>
        <c:minorUnit val="10"/>
      </c:valAx>
      <c:valAx>
        <c:axId val="643151376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4923292221215714"/>
          <c:y val="5.9874481415629496E-2"/>
          <c:w val="0.39970501474926251"/>
          <c:h val="0.27272415544831097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0.73116212958342597</c:v>
                </c:pt>
                <c:pt idx="1">
                  <c:v>0.77187965830341598</c:v>
                </c:pt>
                <c:pt idx="2">
                  <c:v>0.81486469661940697</c:v>
                </c:pt>
                <c:pt idx="3">
                  <c:v>0.86008169434364401</c:v>
                </c:pt>
                <c:pt idx="4">
                  <c:v>0.90678363802110196</c:v>
                </c:pt>
                <c:pt idx="5">
                  <c:v>0.95386559385907599</c:v>
                </c:pt>
                <c:pt idx="6">
                  <c:v>1</c:v>
                </c:pt>
                <c:pt idx="7">
                  <c:v>1.0436428263683799</c:v>
                </c:pt>
                <c:pt idx="8">
                  <c:v>1.08333684842515</c:v>
                </c:pt>
                <c:pt idx="9">
                  <c:v>1.1186624652445001</c:v>
                </c:pt>
                <c:pt idx="10">
                  <c:v>1.1495652510723</c:v>
                </c:pt>
                <c:pt idx="11">
                  <c:v>1.17609466909335</c:v>
                </c:pt>
                <c:pt idx="12">
                  <c:v>1.19839533721614</c:v>
                </c:pt>
                <c:pt idx="13">
                  <c:v>1.2166963281813601</c:v>
                </c:pt>
                <c:pt idx="14">
                  <c:v>1.23129927688996</c:v>
                </c:pt>
                <c:pt idx="15">
                  <c:v>1.24256602324414</c:v>
                </c:pt>
                <c:pt idx="16">
                  <c:v>1.250906441381</c:v>
                </c:pt>
                <c:pt idx="17">
                  <c:v>1.2567670078817399</c:v>
                </c:pt>
                <c:pt idx="18">
                  <c:v>1.2606205536351101</c:v>
                </c:pt>
                <c:pt idx="19">
                  <c:v>1.2629575363930501</c:v>
                </c:pt>
                <c:pt idx="20">
                  <c:v>1.2642790717132999</c:v>
                </c:pt>
                <c:pt idx="21">
                  <c:v>1.26509187499192</c:v>
                </c:pt>
                <c:pt idx="22">
                  <c:v>1.2658201470214001</c:v>
                </c:pt>
                <c:pt idx="23">
                  <c:v>1.2665488382932699</c:v>
                </c:pt>
                <c:pt idx="24">
                  <c:v>1.2672779490488899</c:v>
                </c:pt>
                <c:pt idx="25">
                  <c:v>1.26800747952972</c:v>
                </c:pt>
                <c:pt idx="26">
                  <c:v>1.2687374299773999</c:v>
                </c:pt>
                <c:pt idx="27">
                  <c:v>1.2694678006336899</c:v>
                </c:pt>
                <c:pt idx="28">
                  <c:v>1.2701985917404901</c:v>
                </c:pt>
                <c:pt idx="29">
                  <c:v>1.27092980353983</c:v>
                </c:pt>
                <c:pt idx="30">
                  <c:v>1.2716614362739</c:v>
                </c:pt>
                <c:pt idx="31">
                  <c:v>1.27239349018501</c:v>
                </c:pt>
                <c:pt idx="32">
                  <c:v>1.27312596551562</c:v>
                </c:pt>
                <c:pt idx="33">
                  <c:v>1.27385886250833</c:v>
                </c:pt>
                <c:pt idx="34">
                  <c:v>1.27459218140588</c:v>
                </c:pt>
                <c:pt idx="35">
                  <c:v>1.27532592245113</c:v>
                </c:pt>
                <c:pt idx="36">
                  <c:v>1.27606008588713</c:v>
                </c:pt>
                <c:pt idx="37">
                  <c:v>1.276794671957</c:v>
                </c:pt>
                <c:pt idx="38">
                  <c:v>1.2775296809040699</c:v>
                </c:pt>
                <c:pt idx="39">
                  <c:v>1.2782651129717399</c:v>
                </c:pt>
                <c:pt idx="40">
                  <c:v>1.2790009684036201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12-48A5-A0CC-DC2D34FC17B8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0.57826165891788095</c:v>
                </c:pt>
                <c:pt idx="1">
                  <c:v>0.63593010787776105</c:v>
                </c:pt>
                <c:pt idx="2">
                  <c:v>0.69934832036062999</c:v>
                </c:pt>
                <c:pt idx="3">
                  <c:v>0.768816166101841</c:v>
                </c:pt>
                <c:pt idx="4">
                  <c:v>0.84338956616449201</c:v>
                </c:pt>
                <c:pt idx="5">
                  <c:v>0.92128045988484797</c:v>
                </c:pt>
                <c:pt idx="6">
                  <c:v>1</c:v>
                </c:pt>
                <c:pt idx="7">
                  <c:v>1.0119408010084801</c:v>
                </c:pt>
                <c:pt idx="8">
                  <c:v>1.02322582000491</c:v>
                </c:pt>
                <c:pt idx="9">
                  <c:v>1.03376445251805</c:v>
                </c:pt>
                <c:pt idx="10">
                  <c:v>1.0434869285753801</c:v>
                </c:pt>
                <c:pt idx="11">
                  <c:v>1.05230854542731</c:v>
                </c:pt>
                <c:pt idx="12">
                  <c:v>1.0601282063005</c:v>
                </c:pt>
                <c:pt idx="13">
                  <c:v>1.0668282935223199</c:v>
                </c:pt>
                <c:pt idx="14">
                  <c:v>1.0722770306910501</c:v>
                </c:pt>
                <c:pt idx="15">
                  <c:v>1.0763348536817401</c:v>
                </c:pt>
                <c:pt idx="16">
                  <c:v>1.0788664402614201</c:v>
                </c:pt>
                <c:pt idx="17">
                  <c:v>1.07975954594805</c:v>
                </c:pt>
                <c:pt idx="18">
                  <c:v>1.0789502430872899</c:v>
                </c:pt>
                <c:pt idx="19">
                  <c:v>1.0764515117331499</c:v>
                </c:pt>
                <c:pt idx="20">
                  <c:v>1.0723792168188699</c:v>
                </c:pt>
                <c:pt idx="21">
                  <c:v>1.0669680819296901</c:v>
                </c:pt>
                <c:pt idx="22">
                  <c:v>1.06052073447152</c:v>
                </c:pt>
                <c:pt idx="23">
                  <c:v>1.0532075920370301</c:v>
                </c:pt>
                <c:pt idx="24">
                  <c:v>1.04515181869465</c:v>
                </c:pt>
                <c:pt idx="25">
                  <c:v>1.0364677839659</c:v>
                </c:pt>
                <c:pt idx="26">
                  <c:v>1.0272588174360999</c:v>
                </c:pt>
                <c:pt idx="27">
                  <c:v>1.01761642862007</c:v>
                </c:pt>
                <c:pt idx="28">
                  <c:v>1.0076205042161199</c:v>
                </c:pt>
                <c:pt idx="29">
                  <c:v>0.99734008270392305</c:v>
                </c:pt>
                <c:pt idx="30">
                  <c:v>0.98683441593339305</c:v>
                </c:pt>
                <c:pt idx="31">
                  <c:v>0.97615412601887497</c:v>
                </c:pt>
                <c:pt idx="32">
                  <c:v>0.96534234185024803</c:v>
                </c:pt>
                <c:pt idx="33">
                  <c:v>0.95443575257791102</c:v>
                </c:pt>
                <c:pt idx="34">
                  <c:v>0.943465549777177</c:v>
                </c:pt>
                <c:pt idx="35">
                  <c:v>0.93245825076601696</c:v>
                </c:pt>
                <c:pt idx="36">
                  <c:v>0.92143640717266895</c:v>
                </c:pt>
                <c:pt idx="37">
                  <c:v>0.91041920866138304</c:v>
                </c:pt>
                <c:pt idx="38">
                  <c:v>0.89942299403469395</c:v>
                </c:pt>
                <c:pt idx="39">
                  <c:v>0.88846168224891897</c:v>
                </c:pt>
                <c:pt idx="40">
                  <c:v>0.877547135152833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12-48A5-A0CC-DC2D34FC17B8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0.92449162328586698</c:v>
                </c:pt>
                <c:pt idx="1">
                  <c:v>0.93689259168890004</c:v>
                </c:pt>
                <c:pt idx="2">
                  <c:v>0.94946174097370195</c:v>
                </c:pt>
                <c:pt idx="3">
                  <c:v>0.96218127760732197</c:v>
                </c:pt>
                <c:pt idx="4">
                  <c:v>0.97494277753777003</c:v>
                </c:pt>
                <c:pt idx="5">
                  <c:v>0.98760324436041103</c:v>
                </c:pt>
                <c:pt idx="6">
                  <c:v>1</c:v>
                </c:pt>
                <c:pt idx="7">
                  <c:v>1.0763380110227001</c:v>
                </c:pt>
                <c:pt idx="8">
                  <c:v>1.1469791948273</c:v>
                </c:pt>
                <c:pt idx="9">
                  <c:v>1.2105327360586999</c:v>
                </c:pt>
                <c:pt idx="10">
                  <c:v>1.2664272357269399</c:v>
                </c:pt>
                <c:pt idx="11">
                  <c:v>1.3144421155566199</c:v>
                </c:pt>
                <c:pt idx="12">
                  <c:v>1.3546959468922</c:v>
                </c:pt>
                <c:pt idx="13">
                  <c:v>1.3876178237852901</c:v>
                </c:pt>
                <c:pt idx="14">
                  <c:v>1.4139050505377999</c:v>
                </c:pt>
                <c:pt idx="15">
                  <c:v>1.43447024579703</c:v>
                </c:pt>
                <c:pt idx="16">
                  <c:v>1.4503805723249099</c:v>
                </c:pt>
                <c:pt idx="17">
                  <c:v>1.4627917095312499</c:v>
                </c:pt>
                <c:pt idx="18">
                  <c:v>1.4728799501449401</c:v>
                </c:pt>
                <c:pt idx="19">
                  <c:v>1.48177760107731</c:v>
                </c:pt>
                <c:pt idx="20">
                  <c:v>1.4905189751007699</c:v>
                </c:pt>
                <c:pt idx="21">
                  <c:v>1.5000049947848799</c:v>
                </c:pt>
                <c:pt idx="22">
                  <c:v>1.5108621571682299</c:v>
                </c:pt>
                <c:pt idx="23">
                  <c:v>1.52310519968758</c:v>
                </c:pt>
                <c:pt idx="24">
                  <c:v>1.53661254893224</c:v>
                </c:pt>
                <c:pt idx="25">
                  <c:v>1.55127153300523</c:v>
                </c:pt>
                <c:pt idx="26">
                  <c:v>1.56698062737806</c:v>
                </c:pt>
                <c:pt idx="27">
                  <c:v>1.58365023551268</c:v>
                </c:pt>
                <c:pt idx="28">
                  <c:v>1.6012024921174901</c:v>
                </c:pt>
                <c:pt idx="29">
                  <c:v>1.61957048908191</c:v>
                </c:pt>
                <c:pt idx="30">
                  <c:v>1.6386972144426499</c:v>
                </c:pt>
                <c:pt idx="31">
                  <c:v>1.6585343960671599</c:v>
                </c:pt>
                <c:pt idx="32">
                  <c:v>1.6790413657433001</c:v>
                </c:pt>
                <c:pt idx="33">
                  <c:v>1.7001840063179801</c:v>
                </c:pt>
                <c:pt idx="34">
                  <c:v>1.72193381017959</c:v>
                </c:pt>
                <c:pt idx="35">
                  <c:v>1.7442670566105201</c:v>
                </c:pt>
                <c:pt idx="36">
                  <c:v>1.76716410391318</c:v>
                </c:pt>
                <c:pt idx="37">
                  <c:v>1.7906087864015201</c:v>
                </c:pt>
                <c:pt idx="38">
                  <c:v>1.8145879040400601</c:v>
                </c:pt>
                <c:pt idx="39">
                  <c:v>1.8390907921934201</c:v>
                </c:pt>
                <c:pt idx="40">
                  <c:v>1.8641089596771401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A12-48A5-A0CC-DC2D34FC1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bilirubin (mg/dl)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78171091445427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0.5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Microsoft_Excel_Worksheet6!$B$1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Microsoft_Excel_Worksheet6!$B$2:$B$10002</c:f>
              <c:numCache>
                <c:formatCode>General</c:formatCode>
                <c:ptCount val="10001"/>
                <c:pt idx="0">
                  <c:v>1</c:v>
                </c:pt>
                <c:pt idx="1">
                  <c:v>1.0090799377463</c:v>
                </c:pt>
                <c:pt idx="2">
                  <c:v>1.0182413392640799</c:v>
                </c:pt>
                <c:pt idx="3">
                  <c:v>1.02747997439251</c:v>
                </c:pt>
                <c:pt idx="4">
                  <c:v>1.0367904402536601</c:v>
                </c:pt>
                <c:pt idx="5">
                  <c:v>1.0461671208652299</c:v>
                </c:pt>
                <c:pt idx="6">
                  <c:v>1.0556041831318499</c:v>
                </c:pt>
                <c:pt idx="7">
                  <c:v>1.06509557315168</c:v>
                </c:pt>
                <c:pt idx="8">
                  <c:v>1.0746350128605899</c:v>
                </c:pt>
                <c:pt idx="9">
                  <c:v>1.0842159970368801</c:v>
                </c:pt>
                <c:pt idx="10">
                  <c:v>1.0938317906901001</c:v>
                </c:pt>
                <c:pt idx="11">
                  <c:v>1.10347542685781</c:v>
                </c:pt>
                <c:pt idx="12">
                  <c:v>1.1131397048346601</c:v>
                </c:pt>
                <c:pt idx="13">
                  <c:v>1.12281718885832</c:v>
                </c:pt>
                <c:pt idx="14">
                  <c:v>1.13250020727734</c:v>
                </c:pt>
                <c:pt idx="15">
                  <c:v>1.1421808522257</c:v>
                </c:pt>
                <c:pt idx="16">
                  <c:v>1.1518509798294501</c:v>
                </c:pt>
                <c:pt idx="17">
                  <c:v>1.1615022109701401</c:v>
                </c:pt>
                <c:pt idx="18">
                  <c:v>1.17112593263035</c:v>
                </c:pt>
                <c:pt idx="19">
                  <c:v>1.18071329984559</c:v>
                </c:pt>
                <c:pt idx="20">
                  <c:v>1.19025523828722</c:v>
                </c:pt>
                <c:pt idx="21">
                  <c:v>1.1997424474999601</c:v>
                </c:pt>
                <c:pt idx="22">
                  <c:v>1.2091654048173499</c:v>
                </c:pt>
                <c:pt idx="23">
                  <c:v>1.2185159182405001</c:v>
                </c:pt>
                <c:pt idx="24">
                  <c:v>1.2277918707984901</c:v>
                </c:pt>
                <c:pt idx="25">
                  <c:v>1.2369927438466199</c:v>
                </c:pt>
                <c:pt idx="26">
                  <c:v>1.2461180926381701</c:v>
                </c:pt>
                <c:pt idx="27">
                  <c:v>1.25516754625256</c:v>
                </c:pt>
                <c:pt idx="28">
                  <c:v>1.26414080747258</c:v>
                </c:pt>
                <c:pt idx="29">
                  <c:v>1.27303765261225</c:v>
                </c:pt>
                <c:pt idx="30">
                  <c:v>1.28185793129728</c:v>
                </c:pt>
                <c:pt idx="31">
                  <c:v>1.29060156619991</c:v>
                </c:pt>
                <c:pt idx="32">
                  <c:v>1.2992685527299499</c:v>
                </c:pt>
                <c:pt idx="33">
                  <c:v>1.3078589586840399</c:v>
                </c:pt>
                <c:pt idx="34">
                  <c:v>1.3163729238550199</c:v>
                </c:pt>
                <c:pt idx="35">
                  <c:v>1.32481065960338</c:v>
                </c:pt>
                <c:pt idx="36">
                  <c:v>1.33317244839281</c:v>
                </c:pt>
                <c:pt idx="37">
                  <c:v>1.34145864329186</c:v>
                </c:pt>
                <c:pt idx="38">
                  <c:v>1.34966966744379</c:v>
                </c:pt>
                <c:pt idx="39">
                  <c:v>1.3578060135065499</c:v>
                </c:pt>
                <c:pt idx="40">
                  <c:v>1.3658682430651601</c:v>
                </c:pt>
                <c:pt idx="41">
                  <c:v>1.3738569860183001</c:v>
                </c:pt>
                <c:pt idx="42">
                  <c:v>1.38177293994144</c:v>
                </c:pt>
                <c:pt idx="43">
                  <c:v>1.3896168694284601</c:v>
                </c:pt>
                <c:pt idx="44">
                  <c:v>1.3973896054138399</c:v>
                </c:pt>
                <c:pt idx="45">
                  <c:v>1.4050920444775299</c:v>
                </c:pt>
                <c:pt idx="46">
                  <c:v>1.4127251481346901</c:v>
                </c:pt>
                <c:pt idx="47">
                  <c:v>1.42028994211208</c:v>
                </c:pt>
                <c:pt idx="48">
                  <c:v>1.42778751561355</c:v>
                </c:pt>
                <c:pt idx="49">
                  <c:v>1.43521902057631</c:v>
                </c:pt>
                <c:pt idx="50">
                  <c:v>1.44258567092026</c:v>
                </c:pt>
                <c:pt idx="51">
                  <c:v>1.44988874179239</c:v>
                </c:pt>
                <c:pt idx="52">
                  <c:v>1.4571295688081001</c:v>
                </c:pt>
                <c:pt idx="53">
                  <c:v>1.4643095472915799</c:v>
                </c:pt>
                <c:pt idx="54">
                  <c:v>1.4714301315172</c:v>
                </c:pt>
                <c:pt idx="55">
                  <c:v>1.4784928339538299</c:v>
                </c:pt>
                <c:pt idx="56">
                  <c:v>1.485499224514</c:v>
                </c:pt>
                <c:pt idx="57">
                  <c:v>1.49245092980987</c:v>
                </c:pt>
                <c:pt idx="58">
                  <c:v>1.4993496324178901</c:v>
                </c:pt>
                <c:pt idx="59">
                  <c:v>1.50619707015396</c:v>
                </c:pt>
                <c:pt idx="60">
                  <c:v>1.51299503536099</c:v>
                </c:pt>
                <c:pt idx="61">
                  <c:v>1.5197453742106299</c:v>
                </c:pt>
                <c:pt idx="62">
                  <c:v>1.5264499860210099</c:v>
                </c:pt>
                <c:pt idx="63">
                  <c:v>1.5331108225922101</c:v>
                </c:pt>
                <c:pt idx="64">
                  <c:v>1.53972988756122</c:v>
                </c:pt>
                <c:pt idx="65">
                  <c:v>1.5463092357781401</c:v>
                </c:pt>
                <c:pt idx="66">
                  <c:v>1.55285097270524</c:v>
                </c:pt>
                <c:pt idx="67">
                  <c:v>1.5593572538406599</c:v>
                </c:pt>
                <c:pt idx="68">
                  <c:v>1.5658302841682299</c:v>
                </c:pt>
                <c:pt idx="69">
                  <c:v>1.57227231763527</c:v>
                </c:pt>
                <c:pt idx="70">
                  <c:v>1.57868565665974</c:v>
                </c:pt>
                <c:pt idx="71">
                  <c:v>1.5850726516684399</c:v>
                </c:pt>
                <c:pt idx="72">
                  <c:v>1.5914357006677999</c:v>
                </c:pt>
                <c:pt idx="73">
                  <c:v>1.5977772488488899</c:v>
                </c:pt>
                <c:pt idx="74">
                  <c:v>1.60409978822795</c:v>
                </c:pt>
                <c:pt idx="75">
                  <c:v>1.61040585732418</c:v>
                </c:pt>
                <c:pt idx="76">
                  <c:v>1.61669804087619</c:v>
                </c:pt>
                <c:pt idx="77">
                  <c:v>1.6229789695985699</c:v>
                </c:pt>
                <c:pt idx="78">
                  <c:v>1.62925131998011</c:v>
                </c:pt>
                <c:pt idx="79">
                  <c:v>1.6355178141250299</c:v>
                </c:pt>
                <c:pt idx="80">
                  <c:v>1.6417812196388</c:v>
                </c:pt>
                <c:pt idx="81">
                  <c:v>1.64804434955992</c:v>
                </c:pt>
                <c:pt idx="82">
                  <c:v>1.6543100623390701</c:v>
                </c:pt>
                <c:pt idx="83">
                  <c:v>1.66058126186717</c:v>
                </c:pt>
                <c:pt idx="84">
                  <c:v>1.66686089755371</c:v>
                </c:pt>
                <c:pt idx="85">
                  <c:v>1.67315196445681</c:v>
                </c:pt>
                <c:pt idx="86">
                  <c:v>1.6794575034664601</c:v>
                </c:pt>
                <c:pt idx="87">
                  <c:v>1.6857806015424399</c:v>
                </c:pt>
                <c:pt idx="88">
                  <c:v>1.6921243920083</c:v>
                </c:pt>
                <c:pt idx="89">
                  <c:v>1.69849153397552</c:v>
                </c:pt>
                <c:pt idx="90">
                  <c:v>1.70488263428588</c:v>
                </c:pt>
                <c:pt idx="91">
                  <c:v>1.71129778309006</c:v>
                </c:pt>
                <c:pt idx="92">
                  <c:v>1.71773707087799</c:v>
                </c:pt>
                <c:pt idx="93">
                  <c:v>1.72420058848005</c:v>
                </c:pt>
                <c:pt idx="94">
                  <c:v>1.73068842706843</c:v>
                </c:pt>
                <c:pt idx="95">
                  <c:v>1.73720067815836</c:v>
                </c:pt>
                <c:pt idx="96">
                  <c:v>1.74373743360944</c:v>
                </c:pt>
                <c:pt idx="97">
                  <c:v>1.7502987856269301</c:v>
                </c:pt>
                <c:pt idx="98">
                  <c:v>1.756884826763</c:v>
                </c:pt>
                <c:pt idx="99">
                  <c:v>1.76349564991813</c:v>
                </c:pt>
                <c:pt idx="100">
                  <c:v>1.77013134834232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18-4CFB-8EB9-BB385747EE82}"/>
            </c:ext>
          </c:extLst>
        </c:ser>
        <c:ser>
          <c:idx val="1"/>
          <c:order val="1"/>
          <c:tx>
            <c:strRef>
              <c:f>Microsoft_Excel_Worksheet6!$C$1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Microsoft_Excel_Worksheet6!$C$2:$C$10002</c:f>
              <c:numCache>
                <c:formatCode>General</c:formatCode>
                <c:ptCount val="10001"/>
                <c:pt idx="0">
                  <c:v>1</c:v>
                </c:pt>
                <c:pt idx="1">
                  <c:v>0.99812172761276696</c:v>
                </c:pt>
                <c:pt idx="2">
                  <c:v>0.99624928222431697</c:v>
                </c:pt>
                <c:pt idx="3">
                  <c:v>0.99439411748038198</c:v>
                </c:pt>
                <c:pt idx="4">
                  <c:v>0.99256988809554803</c:v>
                </c:pt>
                <c:pt idx="5">
                  <c:v>0.99079014011933297</c:v>
                </c:pt>
                <c:pt idx="6">
                  <c:v>0.98906831060776801</c:v>
                </c:pt>
                <c:pt idx="7">
                  <c:v>0.98741772898303304</c:v>
                </c:pt>
                <c:pt idx="8">
                  <c:v>0.98585161997855997</c:v>
                </c:pt>
                <c:pt idx="9">
                  <c:v>0.98438310805557705</c:v>
                </c:pt>
                <c:pt idx="10">
                  <c:v>0.98302522316857699</c:v>
                </c:pt>
                <c:pt idx="11">
                  <c:v>0.98179090774716804</c:v>
                </c:pt>
                <c:pt idx="12">
                  <c:v>0.98069302474932196</c:v>
                </c:pt>
                <c:pt idx="13">
                  <c:v>0.97974436662553999</c:v>
                </c:pt>
                <c:pt idx="14">
                  <c:v>0.978957665014071</c:v>
                </c:pt>
                <c:pt idx="15">
                  <c:v>0.97834560096318102</c:v>
                </c:pt>
                <c:pt idx="16">
                  <c:v>0.97792081544626697</c:v>
                </c:pt>
                <c:pt idx="17">
                  <c:v>0.97769591989802795</c:v>
                </c:pt>
                <c:pt idx="18">
                  <c:v>0.97768350645290703</c:v>
                </c:pt>
                <c:pt idx="19">
                  <c:v>0.97789615750839698</c:v>
                </c:pt>
                <c:pt idx="20">
                  <c:v>0.978346454162631</c:v>
                </c:pt>
                <c:pt idx="21">
                  <c:v>0.97904698298408199</c:v>
                </c:pt>
                <c:pt idx="22">
                  <c:v>0.98001034045665103</c:v>
                </c:pt>
                <c:pt idx="23">
                  <c:v>0.981246217792485</c:v>
                </c:pt>
                <c:pt idx="24">
                  <c:v>0.982752678701177</c:v>
                </c:pt>
                <c:pt idx="25">
                  <c:v>0.98452495124280404</c:v>
                </c:pt>
                <c:pt idx="26">
                  <c:v>0.98655833548126504</c:v>
                </c:pt>
                <c:pt idx="27">
                  <c:v>0.98884818534275398</c:v>
                </c:pt>
                <c:pt idx="28">
                  <c:v>0.99138988931570504</c:v>
                </c:pt>
                <c:pt idx="29">
                  <c:v>0.994178850115782</c:v>
                </c:pt>
                <c:pt idx="30">
                  <c:v>0.99721046337749597</c:v>
                </c:pt>
                <c:pt idx="31">
                  <c:v>1.0004800953920201</c:v>
                </c:pt>
                <c:pt idx="32">
                  <c:v>1.00398305988218</c:v>
                </c:pt>
                <c:pt idx="33">
                  <c:v>1.0077145937862999</c:v>
                </c:pt>
                <c:pt idx="34">
                  <c:v>1.01166983201021</c:v>
                </c:pt>
                <c:pt idx="35">
                  <c:v>1.0158437810993299</c:v>
                </c:pt>
                <c:pt idx="36">
                  <c:v>1.02023129178012</c:v>
                </c:pt>
                <c:pt idx="37">
                  <c:v>1.02482703032107</c:v>
                </c:pt>
                <c:pt idx="38">
                  <c:v>1.0296254486687899</c:v>
                </c:pt>
                <c:pt idx="39">
                  <c:v>1.03462075332364</c:v>
                </c:pt>
                <c:pt idx="40">
                  <c:v>1.03980687293313</c:v>
                </c:pt>
                <c:pt idx="41">
                  <c:v>1.0451774246002601</c:v>
                </c:pt>
                <c:pt idx="42">
                  <c:v>1.0507256789285699</c:v>
                </c:pt>
                <c:pt idx="43">
                  <c:v>1.0564445238572799</c:v>
                </c:pt>
                <c:pt idx="44">
                  <c:v>1.0623264273795401</c:v>
                </c:pt>
                <c:pt idx="45">
                  <c:v>1.06836339928539</c:v>
                </c:pt>
                <c:pt idx="46">
                  <c:v>1.07454695213024</c:v>
                </c:pt>
                <c:pt idx="47">
                  <c:v>1.08086806170071</c:v>
                </c:pt>
                <c:pt idx="48">
                  <c:v>1.08731712733381</c:v>
                </c:pt>
                <c:pt idx="49">
                  <c:v>1.0938839325440901</c:v>
                </c:pt>
                <c:pt idx="50">
                  <c:v>1.10055760652755</c:v>
                </c:pt>
                <c:pt idx="51">
                  <c:v>1.1073265872406799</c:v>
                </c:pt>
                <c:pt idx="52">
                  <c:v>1.11417858689946</c:v>
                </c:pt>
                <c:pt idx="53">
                  <c:v>1.12110056090309</c:v>
                </c:pt>
                <c:pt idx="54">
                  <c:v>1.1280786813607</c:v>
                </c:pt>
                <c:pt idx="55">
                  <c:v>1.1350983165799899</c:v>
                </c:pt>
                <c:pt idx="56">
                  <c:v>1.14214401806021</c:v>
                </c:pt>
                <c:pt idx="57">
                  <c:v>1.1491995167075399</c:v>
                </c:pt>
                <c:pt idx="58">
                  <c:v>1.1562477301482801</c:v>
                </c:pt>
                <c:pt idx="59">
                  <c:v>1.1632707831379101</c:v>
                </c:pt>
                <c:pt idx="60">
                  <c:v>1.1702500431340701</c:v>
                </c:pt>
                <c:pt idx="61">
                  <c:v>1.1771661730973599</c:v>
                </c:pt>
                <c:pt idx="62">
                  <c:v>1.1839992034817099</c:v>
                </c:pt>
                <c:pt idx="63">
                  <c:v>1.1907286251512601</c:v>
                </c:pt>
                <c:pt idx="64">
                  <c:v>1.19733350459189</c:v>
                </c:pt>
                <c:pt idx="65">
                  <c:v>1.20379262225302</c:v>
                </c:pt>
                <c:pt idx="66">
                  <c:v>1.2100846341509599</c:v>
                </c:pt>
                <c:pt idx="67">
                  <c:v>1.21618825599106</c:v>
                </c:pt>
                <c:pt idx="68">
                  <c:v>1.2220824680414599</c:v>
                </c:pt>
                <c:pt idx="69">
                  <c:v>1.2277467378559099</c:v>
                </c:pt>
                <c:pt idx="70">
                  <c:v>1.2331612567554</c:v>
                </c:pt>
                <c:pt idx="71">
                  <c:v>1.23830718481919</c:v>
                </c:pt>
                <c:pt idx="72">
                  <c:v>1.2431668980984401</c:v>
                </c:pt>
                <c:pt idx="73">
                  <c:v>1.24772423095343</c:v>
                </c:pt>
                <c:pt idx="74">
                  <c:v>1.2519647059249599</c:v>
                </c:pt>
                <c:pt idx="75">
                  <c:v>1.25587574346481</c:v>
                </c:pt>
                <c:pt idx="76">
                  <c:v>1.2594468442192299</c:v>
                </c:pt>
                <c:pt idx="77">
                  <c:v>1.26266973739557</c:v>
                </c:pt>
                <c:pt idx="78">
                  <c:v>1.2655384900100299</c:v>
                </c:pt>
                <c:pt idx="79">
                  <c:v>1.2680495734332</c:v>
                </c:pt>
                <c:pt idx="80">
                  <c:v>1.2702018855011099</c:v>
                </c:pt>
                <c:pt idx="81">
                  <c:v>1.27199672839917</c:v>
                </c:pt>
                <c:pt idx="82">
                  <c:v>1.2734377444028</c:v>
                </c:pt>
                <c:pt idx="83">
                  <c:v>1.27453081323268</c:v>
                </c:pt>
                <c:pt idx="84">
                  <c:v>1.2752839161401399</c:v>
                </c:pt>
                <c:pt idx="85">
                  <c:v>1.27570697280454</c:v>
                </c:pt>
                <c:pt idx="86">
                  <c:v>1.27581165766752</c:v>
                </c:pt>
                <c:pt idx="87">
                  <c:v>1.2756112024584501</c:v>
                </c:pt>
                <c:pt idx="88">
                  <c:v>1.27512019142595</c:v>
                </c:pt>
                <c:pt idx="89">
                  <c:v>1.2743537448941999</c:v>
                </c:pt>
                <c:pt idx="90">
                  <c:v>1.27332520201793</c:v>
                </c:pt>
                <c:pt idx="91">
                  <c:v>1.27204730188943</c:v>
                </c:pt>
                <c:pt idx="92">
                  <c:v>1.2705326280542999</c:v>
                </c:pt>
                <c:pt idx="93">
                  <c:v>1.26879353247405</c:v>
                </c:pt>
                <c:pt idx="94">
                  <c:v>1.26684207306253</c:v>
                </c:pt>
                <c:pt idx="95">
                  <c:v>1.2646899637483999</c:v>
                </c:pt>
                <c:pt idx="96">
                  <c:v>1.26234853587579</c:v>
                </c:pt>
                <c:pt idx="97">
                  <c:v>1.25982870969006</c:v>
                </c:pt>
                <c:pt idx="98">
                  <c:v>1.25714097464851</c:v>
                </c:pt>
                <c:pt idx="99">
                  <c:v>1.25429537733401</c:v>
                </c:pt>
                <c:pt idx="100">
                  <c:v>1.25130151581788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18-4CFB-8EB9-BB385747EE82}"/>
            </c:ext>
          </c:extLst>
        </c:ser>
        <c:ser>
          <c:idx val="2"/>
          <c:order val="2"/>
          <c:tx>
            <c:strRef>
              <c:f>Microsoft_Excel_Worksheet6!$D$1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Microsoft_Excel_Worksheet6!$D$2:$D$10002</c:f>
              <c:numCache>
                <c:formatCode>General</c:formatCode>
                <c:ptCount val="10001"/>
                <c:pt idx="0">
                  <c:v>1</c:v>
                </c:pt>
                <c:pt idx="1">
                  <c:v>1.02015845622099</c:v>
                </c:pt>
                <c:pt idx="2">
                  <c:v>1.0407188677430399</c:v>
                </c:pt>
                <c:pt idx="3">
                  <c:v>1.0616666764407601</c:v>
                </c:pt>
                <c:pt idx="4">
                  <c:v>1.0829810876732</c:v>
                </c:pt>
                <c:pt idx="5">
                  <c:v>1.1046392171884301</c:v>
                </c:pt>
                <c:pt idx="6">
                  <c:v>1.1266160077060099</c:v>
                </c:pt>
                <c:pt idx="7">
                  <c:v>1.14888415171124</c:v>
                </c:pt>
                <c:pt idx="8">
                  <c:v>1.17141402160601</c:v>
                </c:pt>
                <c:pt idx="9">
                  <c:v>1.19417360843651</c:v>
                </c:pt>
                <c:pt idx="10">
                  <c:v>1.2171284704859699</c:v>
                </c:pt>
                <c:pt idx="11">
                  <c:v>1.24024169308421</c:v>
                </c:pt>
                <c:pt idx="12">
                  <c:v>1.26347386104445</c:v>
                </c:pt>
                <c:pt idx="13">
                  <c:v>1.28678304519158</c:v>
                </c:pt>
                <c:pt idx="14">
                  <c:v>1.3101248044927201</c:v>
                </c:pt>
                <c:pt idx="15">
                  <c:v>1.3334522053420299</c:v>
                </c:pt>
                <c:pt idx="16">
                  <c:v>1.3567158595848099</c:v>
                </c:pt>
                <c:pt idx="17">
                  <c:v>1.3798639828928001</c:v>
                </c:pt>
                <c:pt idx="18">
                  <c:v>1.40284247512298</c:v>
                </c:pt>
                <c:pt idx="19">
                  <c:v>1.42559502430635</c:v>
                </c:pt>
                <c:pt idx="20">
                  <c:v>1.4480632359246799</c:v>
                </c:pt>
                <c:pt idx="21">
                  <c:v>1.4701867891426901</c:v>
                </c:pt>
                <c:pt idx="22">
                  <c:v>1.4919036216759001</c:v>
                </c:pt>
                <c:pt idx="23">
                  <c:v>1.5131584877298201</c:v>
                </c:pt>
                <c:pt idx="24">
                  <c:v>1.5339290450891001</c:v>
                </c:pt>
                <c:pt idx="25">
                  <c:v>1.5542024063459501</c:v>
                </c:pt>
                <c:pt idx="26">
                  <c:v>1.57396703768428</c:v>
                </c:pt>
                <c:pt idx="27">
                  <c:v>1.5932127828293401</c:v>
                </c:pt>
                <c:pt idx="28">
                  <c:v>1.6119308844479501</c:v>
                </c:pt>
                <c:pt idx="29">
                  <c:v>1.6301140029077901</c:v>
                </c:pt>
                <c:pt idx="30">
                  <c:v>1.64775623238494</c:v>
                </c:pt>
                <c:pt idx="31">
                  <c:v>1.6648531143690499</c:v>
                </c:pt>
                <c:pt idx="32">
                  <c:v>1.68140164866036</c:v>
                </c:pt>
                <c:pt idx="33">
                  <c:v>1.6974003019875099</c:v>
                </c:pt>
                <c:pt idx="34">
                  <c:v>1.7128490144016899</c:v>
                </c:pt>
                <c:pt idx="35">
                  <c:v>1.7277492036219999</c:v>
                </c:pt>
                <c:pt idx="36">
                  <c:v>1.7421037675216999</c:v>
                </c:pt>
                <c:pt idx="37">
                  <c:v>1.7559170849530401</c:v>
                </c:pt>
                <c:pt idx="38">
                  <c:v>1.76919501511253</c:v>
                </c:pt>
                <c:pt idx="39">
                  <c:v>1.7819448956460699</c:v>
                </c:pt>
                <c:pt idx="40">
                  <c:v>1.7941755396858901</c:v>
                </c:pt>
                <c:pt idx="41">
                  <c:v>1.80589723199691</c:v>
                </c:pt>
                <c:pt idx="42">
                  <c:v>1.8171217243889299</c:v>
                </c:pt>
                <c:pt idx="43">
                  <c:v>1.8278622305216601</c:v>
                </c:pt>
                <c:pt idx="44">
                  <c:v>1.8381334201911901</c:v>
                </c:pt>
                <c:pt idx="45">
                  <c:v>1.8479514131377099</c:v>
                </c:pt>
                <c:pt idx="46">
                  <c:v>1.85733377235457</c:v>
                </c:pt>
                <c:pt idx="47">
                  <c:v>1.8662994968051001</c:v>
                </c:pt>
                <c:pt idx="48">
                  <c:v>1.8748690133675101</c:v>
                </c:pt>
                <c:pt idx="49">
                  <c:v>1.8830641677251101</c:v>
                </c:pt>
                <c:pt idx="50">
                  <c:v>1.89090821380131</c:v>
                </c:pt>
                <c:pt idx="51">
                  <c:v>1.8984258012035</c:v>
                </c:pt>
                <c:pt idx="52">
                  <c:v>1.9056429599884901</c:v>
                </c:pt>
                <c:pt idx="53">
                  <c:v>1.91258708189569</c:v>
                </c:pt>
                <c:pt idx="54">
                  <c:v>1.91928689701427</c:v>
                </c:pt>
                <c:pt idx="55">
                  <c:v>1.92577244466276</c:v>
                </c:pt>
                <c:pt idx="56">
                  <c:v>1.9320750370688899</c:v>
                </c:pt>
                <c:pt idx="57">
                  <c:v>1.9382272142542201</c:v>
                </c:pt>
                <c:pt idx="58">
                  <c:v>1.9442626883629499</c:v>
                </c:pt>
                <c:pt idx="59">
                  <c:v>1.95021627554399</c:v>
                </c:pt>
                <c:pt idx="60">
                  <c:v>1.9561238134171499</c:v>
                </c:pt>
                <c:pt idx="61">
                  <c:v>1.96202206215076</c:v>
                </c:pt>
                <c:pt idx="62">
                  <c:v>1.96794858727245</c:v>
                </c:pt>
                <c:pt idx="63">
                  <c:v>1.9739416225513</c:v>
                </c:pt>
                <c:pt idx="64">
                  <c:v>1.9800399116513201</c:v>
                </c:pt>
                <c:pt idx="65">
                  <c:v>1.9862825277809499</c:v>
                </c:pt>
                <c:pt idx="66">
                  <c:v>1.9927086712604201</c:v>
                </c:pt>
                <c:pt idx="67">
                  <c:v>1.9993574457960701</c:v>
                </c:pt>
                <c:pt idx="68">
                  <c:v>2.0062676152679799</c:v>
                </c:pt>
                <c:pt idx="69">
                  <c:v>2.01347734396695</c:v>
                </c:pt>
                <c:pt idx="70">
                  <c:v>2.0210239243978698</c:v>
                </c:pt>
                <c:pt idx="71">
                  <c:v>2.0289434979205598</c:v>
                </c:pt>
                <c:pt idx="72">
                  <c:v>2.0372707745307599</c:v>
                </c:pt>
                <c:pt idx="73">
                  <c:v>2.0460387588917599</c:v>
                </c:pt>
                <c:pt idx="74">
                  <c:v>2.0552784902126202</c:v>
                </c:pt>
                <c:pt idx="75">
                  <c:v>2.06501880365099</c:v>
                </c:pt>
                <c:pt idx="76">
                  <c:v>2.0752861205454201</c:v>
                </c:pt>
                <c:pt idx="77">
                  <c:v>2.0861042739429001</c:v>
                </c:pt>
                <c:pt idx="78">
                  <c:v>2.0974943746166801</c:v>
                </c:pt>
                <c:pt idx="79">
                  <c:v>2.1094747211483802</c:v>
                </c:pt>
                <c:pt idx="80">
                  <c:v>2.1220607557949598</c:v>
                </c:pt>
                <c:pt idx="81">
                  <c:v>2.1352650659208501</c:v>
                </c:pt>
                <c:pt idx="82">
                  <c:v>2.1490974288968601</c:v>
                </c:pt>
                <c:pt idx="83">
                  <c:v>2.1635648966934302</c:v>
                </c:pt>
                <c:pt idx="84">
                  <c:v>2.1786719150375</c:v>
                </c:pt>
                <c:pt idx="85">
                  <c:v>2.19442047103602</c:v>
                </c:pt>
                <c:pt idx="86">
                  <c:v>2.2108102626264299</c:v>
                </c:pt>
                <c:pt idx="87">
                  <c:v>2.2278388830857998</c:v>
                </c:pt>
                <c:pt idx="88">
                  <c:v>2.2455020140709201</c:v>
                </c:pt>
                <c:pt idx="89">
                  <c:v>2.2637933168439202</c:v>
                </c:pt>
                <c:pt idx="90">
                  <c:v>2.2827042079142101</c:v>
                </c:pt>
                <c:pt idx="91">
                  <c:v>2.3022257883484998</c:v>
                </c:pt>
                <c:pt idx="92">
                  <c:v>2.32234936712101</c:v>
                </c:pt>
                <c:pt idx="93">
                  <c:v>2.3430665377983799</c:v>
                </c:pt>
                <c:pt idx="94">
                  <c:v>2.3643692416590101</c:v>
                </c:pt>
                <c:pt idx="95">
                  <c:v>2.3862498182948002</c:v>
                </c:pt>
                <c:pt idx="96">
                  <c:v>2.40870104488324</c:v>
                </c:pt>
                <c:pt idx="97">
                  <c:v>2.4317161653831301</c:v>
                </c:pt>
                <c:pt idx="98">
                  <c:v>2.4552889109139699</c:v>
                </c:pt>
                <c:pt idx="99">
                  <c:v>2.4794135125413899</c:v>
                </c:pt>
                <c:pt idx="100">
                  <c:v>2.5040847076223298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618-4CFB-8EB9-BB385747E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4608"/>
        <c:axId val="562385000"/>
      </c:scatterChart>
      <c:valAx>
        <c:axId val="56238460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4660766961652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5000"/>
        <c:crosses val="autoZero"/>
        <c:crossBetween val="midCat"/>
        <c:majorUnit val="10"/>
      </c:valAx>
      <c:valAx>
        <c:axId val="562385000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4608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0.97386207326450003</c:v>
                </c:pt>
                <c:pt idx="1">
                  <c:v>0.97267395746276197</c:v>
                </c:pt>
                <c:pt idx="2">
                  <c:v>0.97148729116727095</c:v>
                </c:pt>
                <c:pt idx="3">
                  <c:v>0.97030207260962298</c:v>
                </c:pt>
                <c:pt idx="4">
                  <c:v>0.96911830002357102</c:v>
                </c:pt>
                <c:pt idx="5">
                  <c:v>0.96793597164502398</c:v>
                </c:pt>
                <c:pt idx="6">
                  <c:v>0.96675508571204305</c:v>
                </c:pt>
                <c:pt idx="7">
                  <c:v>0.96557564046483801</c:v>
                </c:pt>
                <c:pt idx="8">
                  <c:v>0.96439763414576696</c:v>
                </c:pt>
                <c:pt idx="9">
                  <c:v>0.96322106499933202</c:v>
                </c:pt>
                <c:pt idx="10">
                  <c:v>0.96204593127217497</c:v>
                </c:pt>
                <c:pt idx="11">
                  <c:v>0.96087230539618695</c:v>
                </c:pt>
                <c:pt idx="12">
                  <c:v>0.95972414567481601</c:v>
                </c:pt>
                <c:pt idx="13">
                  <c:v>0.95868324688333995</c:v>
                </c:pt>
                <c:pt idx="14">
                  <c:v>0.95783969337693697</c:v>
                </c:pt>
                <c:pt idx="15">
                  <c:v>0.95728334398551995</c:v>
                </c:pt>
                <c:pt idx="16">
                  <c:v>0.95710405999509895</c:v>
                </c:pt>
                <c:pt idx="17">
                  <c:v>0.95739201786620098</c:v>
                </c:pt>
                <c:pt idx="18">
                  <c:v>0.95823810754542105</c:v>
                </c:pt>
                <c:pt idx="19">
                  <c:v>0.95973441816754101</c:v>
                </c:pt>
                <c:pt idx="20">
                  <c:v>0.96197481412250196</c:v>
                </c:pt>
                <c:pt idx="21">
                  <c:v>0.96505560588756401</c:v>
                </c:pt>
                <c:pt idx="22">
                  <c:v>0.96907632172031599</c:v>
                </c:pt>
                <c:pt idx="23">
                  <c:v>0.97414058830181105</c:v>
                </c:pt>
                <c:pt idx="24">
                  <c:v>0.98035713074966901</c:v>
                </c:pt>
                <c:pt idx="25">
                  <c:v>0.98784090513956402</c:v>
                </c:pt>
                <c:pt idx="26">
                  <c:v>0.99671437984550904</c:v>
                </c:pt>
                <c:pt idx="27">
                  <c:v>1.0070901346425201</c:v>
                </c:pt>
                <c:pt idx="28">
                  <c:v>1.0189654505225401</c:v>
                </c:pt>
                <c:pt idx="29">
                  <c:v>1.03229119433765</c:v>
                </c:pt>
                <c:pt idx="30">
                  <c:v>1.0470193826643099</c:v>
                </c:pt>
                <c:pt idx="31">
                  <c:v>1.06310226515159</c:v>
                </c:pt>
                <c:pt idx="32">
                  <c:v>1.0804913065675501</c:v>
                </c:pt>
                <c:pt idx="33">
                  <c:v>1.09913619659712</c:v>
                </c:pt>
                <c:pt idx="34">
                  <c:v>1.1189838835080499</c:v>
                </c:pt>
                <c:pt idx="35">
                  <c:v>1.13997762990772</c:v>
                </c:pt>
                <c:pt idx="36">
                  <c:v>1.1620560908763899</c:v>
                </c:pt>
                <c:pt idx="37">
                  <c:v>1.1851524168009</c:v>
                </c:pt>
                <c:pt idx="38">
                  <c:v>1.2091933852569601</c:v>
                </c:pt>
                <c:pt idx="39">
                  <c:v>1.2340985682977501</c:v>
                </c:pt>
                <c:pt idx="40">
                  <c:v>1.25977954349426</c:v>
                </c:pt>
                <c:pt idx="41">
                  <c:v>1.2861391590210201</c:v>
                </c:pt>
                <c:pt idx="42">
                  <c:v>1.3130832886974</c:v>
                </c:pt>
                <c:pt idx="43">
                  <c:v>1.340591979574</c:v>
                </c:pt>
                <c:pt idx="44">
                  <c:v>1.36867696906033</c:v>
                </c:pt>
                <c:pt idx="45">
                  <c:v>1.3973503304349599</c:v>
                </c:pt>
                <c:pt idx="46">
                  <c:v>1.4266243899079001</c:v>
                </c:pt>
                <c:pt idx="47">
                  <c:v>1.45651173191948</c:v>
                </c:pt>
                <c:pt idx="48">
                  <c:v>1.4870252045501899</c:v>
                </c:pt>
                <c:pt idx="49">
                  <c:v>1.5181779250438501</c:v>
                </c:pt>
                <c:pt idx="50">
                  <c:v>1.5499832854464899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1E-4C20-980D-6C472C15E443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0.69470547713861697</c:v>
                </c:pt>
                <c:pt idx="1">
                  <c:v>0.70420248734095003</c:v>
                </c:pt>
                <c:pt idx="2">
                  <c:v>0.71382651500405403</c:v>
                </c:pt>
                <c:pt idx="3">
                  <c:v>0.72357878848510904</c:v>
                </c:pt>
                <c:pt idx="4">
                  <c:v>0.73346044106950403</c:v>
                </c:pt>
                <c:pt idx="5">
                  <c:v>0.74347247789968796</c:v>
                </c:pt>
                <c:pt idx="6">
                  <c:v>0.75361573108256596</c:v>
                </c:pt>
                <c:pt idx="7">
                  <c:v>0.763890797799885</c:v>
                </c:pt>
                <c:pt idx="8">
                  <c:v>0.77429795349379804</c:v>
                </c:pt>
                <c:pt idx="9">
                  <c:v>0.78483702769032204</c:v>
                </c:pt>
                <c:pt idx="10">
                  <c:v>0.79550722242122895</c:v>
                </c:pt>
                <c:pt idx="11">
                  <c:v>0.80630684921743501</c:v>
                </c:pt>
                <c:pt idx="12">
                  <c:v>0.81723606635514001</c:v>
                </c:pt>
                <c:pt idx="13">
                  <c:v>0.82830213719833601</c:v>
                </c:pt>
                <c:pt idx="14">
                  <c:v>0.83951443114024704</c:v>
                </c:pt>
                <c:pt idx="15">
                  <c:v>0.85088382238170401</c:v>
                </c:pt>
                <c:pt idx="16">
                  <c:v>0.86242324980054597</c:v>
                </c:pt>
                <c:pt idx="17">
                  <c:v>0.87414847687997499</c:v>
                </c:pt>
                <c:pt idx="18">
                  <c:v>0.88607913925316995</c:v>
                </c:pt>
                <c:pt idx="19">
                  <c:v>0.89824020765543</c:v>
                </c:pt>
                <c:pt idx="20">
                  <c:v>0.91066405262900396</c:v>
                </c:pt>
                <c:pt idx="21">
                  <c:v>0.92339338023079498</c:v>
                </c:pt>
                <c:pt idx="22">
                  <c:v>0.93648541914538297</c:v>
                </c:pt>
                <c:pt idx="23">
                  <c:v>0.95001787271404103</c:v>
                </c:pt>
                <c:pt idx="24">
                  <c:v>0.96409726902771498</c:v>
                </c:pt>
                <c:pt idx="25">
                  <c:v>0.97887034742038603</c:v>
                </c:pt>
                <c:pt idx="26">
                  <c:v>0.99453879498460096</c:v>
                </c:pt>
                <c:pt idx="27">
                  <c:v>1.00283587719621</c:v>
                </c:pt>
                <c:pt idx="28">
                  <c:v>1.00846812214201</c:v>
                </c:pt>
                <c:pt idx="29">
                  <c:v>1.01549190969488</c:v>
                </c:pt>
                <c:pt idx="30">
                  <c:v>1.0236375824033901</c:v>
                </c:pt>
                <c:pt idx="31">
                  <c:v>1.0326726190893001</c:v>
                </c:pt>
                <c:pt idx="32">
                  <c:v>1.0424044704333599</c:v>
                </c:pt>
                <c:pt idx="33">
                  <c:v>1.0526790714871801</c:v>
                </c:pt>
                <c:pt idx="34">
                  <c:v>1.06337627911453</c:v>
                </c:pt>
                <c:pt idx="35">
                  <c:v>1.0744038776079099</c:v>
                </c:pt>
                <c:pt idx="36">
                  <c:v>1.0856914805026801</c:v>
                </c:pt>
                <c:pt idx="37">
                  <c:v>1.0971850998649999</c:v>
                </c:pt>
                <c:pt idx="38">
                  <c:v>1.10884267657207</c:v>
                </c:pt>
                <c:pt idx="39">
                  <c:v>1.12063056947336</c:v>
                </c:pt>
                <c:pt idx="40">
                  <c:v>1.13252086384378</c:v>
                </c:pt>
                <c:pt idx="41">
                  <c:v>1.14448932078271</c:v>
                </c:pt>
                <c:pt idx="42">
                  <c:v>1.1565175421999301</c:v>
                </c:pt>
                <c:pt idx="43">
                  <c:v>1.1686112899396801</c:v>
                </c:pt>
                <c:pt idx="44">
                  <c:v>1.1807828702829199</c:v>
                </c:pt>
                <c:pt idx="45">
                  <c:v>1.19304175785075</c:v>
                </c:pt>
                <c:pt idx="46">
                  <c:v>1.20539542994369</c:v>
                </c:pt>
                <c:pt idx="47">
                  <c:v>1.2178499384515999</c:v>
                </c:pt>
                <c:pt idx="48">
                  <c:v>1.23041029845339</c:v>
                </c:pt>
                <c:pt idx="49">
                  <c:v>1.2430807581280701</c:v>
                </c:pt>
                <c:pt idx="50">
                  <c:v>1.25586498998148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1E-4C20-980D-6C472C15E443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1.36519340778681</c:v>
                </c:pt>
                <c:pt idx="1">
                  <c:v>1.3434979917476599</c:v>
                </c:pt>
                <c:pt idx="2">
                  <c:v>1.3221525637698699</c:v>
                </c:pt>
                <c:pt idx="3">
                  <c:v>1.30115217180652</c:v>
                </c:pt>
                <c:pt idx="4">
                  <c:v>1.2804920713529999</c:v>
                </c:pt>
                <c:pt idx="5">
                  <c:v>1.2601677574550501</c:v>
                </c:pt>
                <c:pt idx="6">
                  <c:v>1.24017500856508</c:v>
                </c:pt>
                <c:pt idx="7">
                  <c:v>1.22050994742226</c:v>
                </c:pt>
                <c:pt idx="8">
                  <c:v>1.20116912688366</c:v>
                </c:pt>
                <c:pt idx="9">
                  <c:v>1.1821496531436999</c:v>
                </c:pt>
                <c:pt idx="10">
                  <c:v>1.1634493663808201</c:v>
                </c:pt>
                <c:pt idx="11">
                  <c:v>1.1450672757815099</c:v>
                </c:pt>
                <c:pt idx="12">
                  <c:v>1.1270555396548001</c:v>
                </c:pt>
                <c:pt idx="13">
                  <c:v>1.1095873432893399</c:v>
                </c:pt>
                <c:pt idx="14">
                  <c:v>1.09284229570934</c:v>
                </c:pt>
                <c:pt idx="15">
                  <c:v>1.0769876880571501</c:v>
                </c:pt>
                <c:pt idx="16">
                  <c:v>1.06217936711581</c:v>
                </c:pt>
                <c:pt idx="17">
                  <c:v>1.04856268713692</c:v>
                </c:pt>
                <c:pt idx="18">
                  <c:v>1.03627343210692</c:v>
                </c:pt>
                <c:pt idx="19">
                  <c:v>1.0254385692882799</c:v>
                </c:pt>
                <c:pt idx="20">
                  <c:v>1.0161766464092801</c:v>
                </c:pt>
                <c:pt idx="21">
                  <c:v>1.00859757324905</c:v>
                </c:pt>
                <c:pt idx="22">
                  <c:v>1.00280142981403</c:v>
                </c:pt>
                <c:pt idx="23">
                  <c:v>0.99887582437371303</c:v>
                </c:pt>
                <c:pt idx="24">
                  <c:v>0.99689122113268402</c:v>
                </c:pt>
                <c:pt idx="25">
                  <c:v>0.99689367078955304</c:v>
                </c:pt>
                <c:pt idx="26">
                  <c:v>0.99889472386665401</c:v>
                </c:pt>
                <c:pt idx="27">
                  <c:v>1.0113624396146901</c:v>
                </c:pt>
                <c:pt idx="28">
                  <c:v>1.0295720475063099</c:v>
                </c:pt>
                <c:pt idx="29">
                  <c:v>1.04936838957903</c:v>
                </c:pt>
                <c:pt idx="30">
                  <c:v>1.0709352670511301</c:v>
                </c:pt>
                <c:pt idx="31">
                  <c:v>1.0944285781171701</c:v>
                </c:pt>
                <c:pt idx="32">
                  <c:v>1.1199697398484001</c:v>
                </c:pt>
                <c:pt idx="33">
                  <c:v>1.1476435804534799</c:v>
                </c:pt>
                <c:pt idx="34">
                  <c:v>1.17749940086438</c:v>
                </c:pt>
                <c:pt idx="35">
                  <c:v>1.2095535243072499</c:v>
                </c:pt>
                <c:pt idx="36">
                  <c:v>1.2437919819704999</c:v>
                </c:pt>
                <c:pt idx="37">
                  <c:v>1.2801725535844699</c:v>
                </c:pt>
                <c:pt idx="38">
                  <c:v>1.3186258734822001</c:v>
                </c:pt>
                <c:pt idx="39">
                  <c:v>1.35905562257711</c:v>
                </c:pt>
                <c:pt idx="40">
                  <c:v>1.4013379787284299</c:v>
                </c:pt>
                <c:pt idx="41">
                  <c:v>1.44532055155921</c:v>
                </c:pt>
                <c:pt idx="42">
                  <c:v>1.4908444188201599</c:v>
                </c:pt>
                <c:pt idx="43">
                  <c:v>1.53788250307842</c:v>
                </c:pt>
                <c:pt idx="44">
                  <c:v>1.5864700384646899</c:v>
                </c:pt>
                <c:pt idx="45">
                  <c:v>1.63664677545256</c:v>
                </c:pt>
                <c:pt idx="46">
                  <c:v>1.68845600316832</c:v>
                </c:pt>
                <c:pt idx="47">
                  <c:v>1.74194402630287</c:v>
                </c:pt>
                <c:pt idx="48">
                  <c:v>1.7971598268862401</c:v>
                </c:pt>
                <c:pt idx="49">
                  <c:v>1.8541548463522901</c:v>
                </c:pt>
                <c:pt idx="50">
                  <c:v>1.91298284794047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61E-4C20-980D-6C472C15E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1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2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Microsoft_Excel_Worksheet4!$B$2:$B$72</c:f>
              <c:numCache>
                <c:formatCode>General</c:formatCode>
                <c:ptCount val="71"/>
                <c:pt idx="0">
                  <c:v>1.8199803262701</c:v>
                </c:pt>
                <c:pt idx="1">
                  <c:v>1.7654936539792301</c:v>
                </c:pt>
                <c:pt idx="2">
                  <c:v>1.7126382067156201</c:v>
                </c:pt>
                <c:pt idx="3">
                  <c:v>1.6613651487736201</c:v>
                </c:pt>
                <c:pt idx="4">
                  <c:v>1.61164730581648</c:v>
                </c:pt>
                <c:pt idx="5">
                  <c:v>1.56353488812299</c:v>
                </c:pt>
                <c:pt idx="6">
                  <c:v>1.51708692202541</c:v>
                </c:pt>
                <c:pt idx="7">
                  <c:v>1.4723509138467901</c:v>
                </c:pt>
                <c:pt idx="8">
                  <c:v>1.4293639764019299</c:v>
                </c:pt>
                <c:pt idx="9">
                  <c:v>1.38815394213722</c:v>
                </c:pt>
                <c:pt idx="10">
                  <c:v>1.34874045410044</c:v>
                </c:pt>
                <c:pt idx="11">
                  <c:v>1.31113602785627</c:v>
                </c:pt>
                <c:pt idx="12">
                  <c:v>1.2753470792614601</c:v>
                </c:pt>
                <c:pt idx="13">
                  <c:v>1.2413749146781901</c:v>
                </c:pt>
                <c:pt idx="14">
                  <c:v>1.20921668173488</c:v>
                </c:pt>
                <c:pt idx="15">
                  <c:v>1.17886628014367</c:v>
                </c:pt>
                <c:pt idx="16">
                  <c:v>1.15031523336139</c:v>
                </c:pt>
                <c:pt idx="17">
                  <c:v>1.12355352304689</c:v>
                </c:pt>
                <c:pt idx="18">
                  <c:v>1.0985703893371499</c:v>
                </c:pt>
                <c:pt idx="19">
                  <c:v>1.0753551009536899</c:v>
                </c:pt>
                <c:pt idx="20">
                  <c:v>1.05389770007949</c:v>
                </c:pt>
                <c:pt idx="21">
                  <c:v>1.03418972783619</c:v>
                </c:pt>
                <c:pt idx="22">
                  <c:v>1.01622493706509</c:v>
                </c:pt>
                <c:pt idx="23">
                  <c:v>1</c:v>
                </c:pt>
                <c:pt idx="24">
                  <c:v>0.98549404492915904</c:v>
                </c:pt>
                <c:pt idx="25">
                  <c:v>0.97260805931993799</c:v>
                </c:pt>
                <c:pt idx="26">
                  <c:v>0.96123206782239501</c:v>
                </c:pt>
                <c:pt idx="27">
                  <c:v>0.95126569947275696</c:v>
                </c:pt>
                <c:pt idx="28">
                  <c:v>0.94261705901199699</c:v>
                </c:pt>
                <c:pt idx="29">
                  <c:v>0.93520171888380699</c:v>
                </c:pt>
                <c:pt idx="30">
                  <c:v>0.92894181631038097</c:v>
                </c:pt>
                <c:pt idx="31">
                  <c:v>0.92376524201934496</c:v>
                </c:pt>
                <c:pt idx="32">
                  <c:v>0.91960490906688297</c:v>
                </c:pt>
                <c:pt idx="33">
                  <c:v>0.91639809181818799</c:v>
                </c:pt>
                <c:pt idx="34">
                  <c:v>0.91408582654661497</c:v>
                </c:pt>
                <c:pt idx="35">
                  <c:v>0.91261236633087595</c:v>
                </c:pt>
                <c:pt idx="36">
                  <c:v>0.911924683993251</c:v>
                </c:pt>
                <c:pt idx="37">
                  <c:v>0.91197201775477199</c:v>
                </c:pt>
                <c:pt idx="38">
                  <c:v>0.91270545510530998</c:v>
                </c:pt>
                <c:pt idx="39">
                  <c:v>0.91407755111414302</c:v>
                </c:pt>
                <c:pt idx="40">
                  <c:v>0.91604197805349297</c:v>
                </c:pt>
                <c:pt idx="41">
                  <c:v>0.91855320378538097</c:v>
                </c:pt>
                <c:pt idx="42">
                  <c:v>0.92156619688008601</c:v>
                </c:pt>
                <c:pt idx="43">
                  <c:v>0.92503615690044105</c:v>
                </c:pt>
                <c:pt idx="44">
                  <c:v>0.928918268706039</c:v>
                </c:pt>
                <c:pt idx="45">
                  <c:v>0.93316748001009697</c:v>
                </c:pt>
                <c:pt idx="46">
                  <c:v>0.93773830176268802</c:v>
                </c:pt>
                <c:pt idx="47">
                  <c:v>0.94258463123995195</c:v>
                </c:pt>
                <c:pt idx="48">
                  <c:v>0.94765959799119104</c:v>
                </c:pt>
                <c:pt idx="49">
                  <c:v>0.95291543303534099</c:v>
                </c:pt>
                <c:pt idx="50">
                  <c:v>0.95830336190509202</c:v>
                </c:pt>
                <c:pt idx="51">
                  <c:v>0.96377352231040703</c:v>
                </c:pt>
                <c:pt idx="52">
                  <c:v>0.96928358474780796</c:v>
                </c:pt>
                <c:pt idx="53">
                  <c:v>0.97482514917956897</c:v>
                </c:pt>
                <c:pt idx="54">
                  <c:v>0.98039839570812104</c:v>
                </c:pt>
                <c:pt idx="55">
                  <c:v>0.98600350546557702</c:v>
                </c:pt>
                <c:pt idx="56">
                  <c:v>0.99164066061960798</c:v>
                </c:pt>
                <c:pt idx="57">
                  <c:v>0.99731004437937498</c:v>
                </c:pt>
                <c:pt idx="58">
                  <c:v>1.0030118410014699</c:v>
                </c:pt>
                <c:pt idx="59">
                  <c:v>1.00874623579593</c:v>
                </c:pt>
                <c:pt idx="60">
                  <c:v>1.0145134151322099</c:v>
                </c:pt>
                <c:pt idx="61">
                  <c:v>1.02031356644531</c:v>
                </c:pt>
                <c:pt idx="62">
                  <c:v>1.0261468782418099</c:v>
                </c:pt>
                <c:pt idx="63">
                  <c:v>1.032013540106</c:v>
                </c:pt>
                <c:pt idx="64">
                  <c:v>1.0379137427060801</c:v>
                </c:pt>
                <c:pt idx="65">
                  <c:v>1.0438476778003301</c:v>
                </c:pt>
                <c:pt idx="66">
                  <c:v>1.0498155382433401</c:v>
                </c:pt>
                <c:pt idx="67">
                  <c:v>1.05581751799228</c:v>
                </c:pt>
                <c:pt idx="68">
                  <c:v>1.0618538121132199</c:v>
                </c:pt>
                <c:pt idx="69">
                  <c:v>1.0679246167874501</c:v>
                </c:pt>
                <c:pt idx="70">
                  <c:v>1.07403012931785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73-4308-A869-C6ADFFC6239D}"/>
            </c:ext>
          </c:extLst>
        </c:ser>
        <c:ser>
          <c:idx val="1"/>
          <c:order val="1"/>
          <c:spPr>
            <a:ln w="38100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Microsoft_Excel_Worksheet4!$C$2:$C$72</c:f>
              <c:numCache>
                <c:formatCode>General</c:formatCode>
                <c:ptCount val="71"/>
                <c:pt idx="0">
                  <c:v>1.48879345882807</c:v>
                </c:pt>
                <c:pt idx="1">
                  <c:v>1.4596971406075301</c:v>
                </c:pt>
                <c:pt idx="2">
                  <c:v>1.4311625143914799</c:v>
                </c:pt>
                <c:pt idx="3">
                  <c:v>1.4031775845555201</c:v>
                </c:pt>
                <c:pt idx="4">
                  <c:v>1.3757400219054901</c:v>
                </c:pt>
                <c:pt idx="5">
                  <c:v>1.34888489372272</c:v>
                </c:pt>
                <c:pt idx="6">
                  <c:v>1.3226533628916499</c:v>
                </c:pt>
                <c:pt idx="7">
                  <c:v>1.2970829286979799</c:v>
                </c:pt>
                <c:pt idx="8">
                  <c:v>1.27220772820189</c:v>
                </c:pt>
                <c:pt idx="9">
                  <c:v>1.24805885394795</c:v>
                </c:pt>
                <c:pt idx="10">
                  <c:v>1.22466468985274</c:v>
                </c:pt>
                <c:pt idx="11">
                  <c:v>1.20205126849255</c:v>
                </c:pt>
                <c:pt idx="12">
                  <c:v>1.1802426548175899</c:v>
                </c:pt>
                <c:pt idx="13">
                  <c:v>1.1592613637067599</c:v>
                </c:pt>
                <c:pt idx="14">
                  <c:v>1.1391288219723901</c:v>
                </c:pt>
                <c:pt idx="15">
                  <c:v>1.1198658897349201</c:v>
                </c:pt>
                <c:pt idx="16">
                  <c:v>1.1014934619230301</c:v>
                </c:pt>
                <c:pt idx="17">
                  <c:v>1.084033178538</c:v>
                </c:pt>
                <c:pt idx="18">
                  <c:v>1.06750828286552</c:v>
                </c:pt>
                <c:pt idx="19">
                  <c:v>1.05194468060877</c:v>
                </c:pt>
                <c:pt idx="20">
                  <c:v>1.03737227019345</c:v>
                </c:pt>
                <c:pt idx="21">
                  <c:v>1.0238266343912299</c:v>
                </c:pt>
                <c:pt idx="22">
                  <c:v>1.01135120236055</c:v>
                </c:pt>
                <c:pt idx="23">
                  <c:v>1</c:v>
                </c:pt>
                <c:pt idx="24">
                  <c:v>0.981181745849797</c:v>
                </c:pt>
                <c:pt idx="25">
                  <c:v>0.96445490247507304</c:v>
                </c:pt>
                <c:pt idx="26">
                  <c:v>0.94959644850157998</c:v>
                </c:pt>
                <c:pt idx="27">
                  <c:v>0.93639979222688297</c:v>
                </c:pt>
                <c:pt idx="28">
                  <c:v>0.92467391936221499</c:v>
                </c:pt>
                <c:pt idx="29">
                  <c:v>0.91424328705994296</c:v>
                </c:pt>
                <c:pt idx="30">
                  <c:v>0.90494817249541704</c:v>
                </c:pt>
                <c:pt idx="31">
                  <c:v>0.89664510799486197</c:v>
                </c:pt>
                <c:pt idx="32">
                  <c:v>0.889207047915753</c:v>
                </c:pt>
                <c:pt idx="33">
                  <c:v>0.88252302271854399</c:v>
                </c:pt>
                <c:pt idx="34">
                  <c:v>0.87649720296224898</c:v>
                </c:pt>
                <c:pt idx="35">
                  <c:v>0.87104745571987596</c:v>
                </c:pt>
                <c:pt idx="36">
                  <c:v>0.86610357644862601</c:v>
                </c:pt>
                <c:pt idx="37">
                  <c:v>0.86160540508091799</c:v>
                </c:pt>
                <c:pt idx="38">
                  <c:v>0.85750100316631594</c:v>
                </c:pt>
                <c:pt idx="39">
                  <c:v>0.85374500988304203</c:v>
                </c:pt>
                <c:pt idx="40">
                  <c:v>0.85029723493252796</c:v>
                </c:pt>
                <c:pt idx="41">
                  <c:v>0.84712150014471999</c:v>
                </c:pt>
                <c:pt idx="42">
                  <c:v>0.844184712724107</c:v>
                </c:pt>
                <c:pt idx="43">
                  <c:v>0.84145613892687698</c:v>
                </c:pt>
                <c:pt idx="44">
                  <c:v>0.83890684296608597</c:v>
                </c:pt>
                <c:pt idx="45">
                  <c:v>0.83650925778028895</c:v>
                </c:pt>
                <c:pt idx="46">
                  <c:v>0.83423685883152499</c:v>
                </c:pt>
                <c:pt idx="47">
                  <c:v>0.83206391738398799</c:v>
                </c:pt>
                <c:pt idx="48">
                  <c:v>0.82996531473036705</c:v>
                </c:pt>
                <c:pt idx="49">
                  <c:v>0.82791640313963</c:v>
                </c:pt>
                <c:pt idx="50">
                  <c:v>0.82589290278815797</c:v>
                </c:pt>
                <c:pt idx="51">
                  <c:v>0.82387082665802602</c:v>
                </c:pt>
                <c:pt idx="52">
                  <c:v>0.82183106590543298</c:v>
                </c:pt>
                <c:pt idx="53">
                  <c:v>0.81977294371787102</c:v>
                </c:pt>
                <c:pt idx="54">
                  <c:v>0.81769979235972801</c:v>
                </c:pt>
                <c:pt idx="55">
                  <c:v>0.81561437292636696</c:v>
                </c:pt>
                <c:pt idx="56">
                  <c:v>0.81351899062295796</c:v>
                </c:pt>
                <c:pt idx="57">
                  <c:v>0.81141558354596999</c:v>
                </c:pt>
                <c:pt idx="58">
                  <c:v>0.80930579172496397</c:v>
                </c:pt>
                <c:pt idx="59">
                  <c:v>0.80719101130615101</c:v>
                </c:pt>
                <c:pt idx="60">
                  <c:v>0.80507243744186396</c:v>
                </c:pt>
                <c:pt idx="61">
                  <c:v>0.80295109851518698</c:v>
                </c:pt>
                <c:pt idx="62">
                  <c:v>0.80082788365832802</c:v>
                </c:pt>
                <c:pt idx="63">
                  <c:v>0.79870356503746798</c:v>
                </c:pt>
                <c:pt idx="64">
                  <c:v>0.79657881602124503</c:v>
                </c:pt>
                <c:pt idx="65">
                  <c:v>0.79445422608754102</c:v>
                </c:pt>
                <c:pt idx="66">
                  <c:v>0.79233031312760105</c:v>
                </c:pt>
                <c:pt idx="67">
                  <c:v>0.790207533659534</c:v>
                </c:pt>
                <c:pt idx="68">
                  <c:v>0.78808629135195396</c:v>
                </c:pt>
                <c:pt idx="69">
                  <c:v>0.78596694417350699</c:v>
                </c:pt>
                <c:pt idx="70">
                  <c:v>0.78384981041870805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373-4308-A869-C6ADFFC6239D}"/>
            </c:ext>
          </c:extLst>
        </c:ser>
        <c:ser>
          <c:idx val="2"/>
          <c:order val="2"/>
          <c:spPr>
            <a:ln w="38100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Microsoft_Excel_Worksheet4!$D$2:$D$72</c:f>
              <c:numCache>
                <c:formatCode>General</c:formatCode>
                <c:ptCount val="71"/>
                <c:pt idx="0">
                  <c:v>2.22484077181368</c:v>
                </c:pt>
                <c:pt idx="1">
                  <c:v>2.1353524340971402</c:v>
                </c:pt>
                <c:pt idx="2">
                  <c:v>2.0494734857901298</c:v>
                </c:pt>
                <c:pt idx="3">
                  <c:v>1.9670597563272201</c:v>
                </c:pt>
                <c:pt idx="4">
                  <c:v>1.8880071794000199</c:v>
                </c:pt>
                <c:pt idx="5">
                  <c:v>1.8123424450480199</c:v>
                </c:pt>
                <c:pt idx="6">
                  <c:v>1.74010273103511</c:v>
                </c:pt>
                <c:pt idx="7">
                  <c:v>1.6713019387908801</c:v>
                </c:pt>
                <c:pt idx="8">
                  <c:v>1.6059337887557099</c:v>
                </c:pt>
                <c:pt idx="9">
                  <c:v>1.54397475806175</c:v>
                </c:pt>
                <c:pt idx="10">
                  <c:v>1.4853868390259499</c:v>
                </c:pt>
                <c:pt idx="11">
                  <c:v>1.43012010269625</c:v>
                </c:pt>
                <c:pt idx="12">
                  <c:v>1.37811505620607</c:v>
                </c:pt>
                <c:pt idx="13">
                  <c:v>1.32930478582057</c:v>
                </c:pt>
                <c:pt idx="14">
                  <c:v>1.28361687912884</c:v>
                </c:pt>
                <c:pt idx="15">
                  <c:v>1.24097511960894</c:v>
                </c:pt>
                <c:pt idx="16">
                  <c:v>1.20130094444059</c:v>
                </c:pt>
                <c:pt idx="17">
                  <c:v>1.1645146515290301</c:v>
                </c:pt>
                <c:pt idx="18">
                  <c:v>1.13053633372174</c:v>
                </c:pt>
                <c:pt idx="19">
                  <c:v>1.09928650666107</c:v>
                </c:pt>
                <c:pt idx="20">
                  <c:v>1.0706863814912899</c:v>
                </c:pt>
                <c:pt idx="21">
                  <c:v>1.0446577157057899</c:v>
                </c:pt>
                <c:pt idx="22">
                  <c:v>1.0211221584574499</c:v>
                </c:pt>
                <c:pt idx="23">
                  <c:v>1</c:v>
                </c:pt>
                <c:pt idx="24">
                  <c:v>0.98982529658629703</c:v>
                </c:pt>
                <c:pt idx="25">
                  <c:v>0.98083014003710201</c:v>
                </c:pt>
                <c:pt idx="26">
                  <c:v>0.97301026100939603</c:v>
                </c:pt>
                <c:pt idx="27">
                  <c:v>0.96636761189513598</c:v>
                </c:pt>
                <c:pt idx="28">
                  <c:v>0.96090838222546604</c:v>
                </c:pt>
                <c:pt idx="29">
                  <c:v>0.956640609105051</c:v>
                </c:pt>
                <c:pt idx="30">
                  <c:v>0.95357162356654301</c:v>
                </c:pt>
                <c:pt idx="31">
                  <c:v>0.95170565785091898</c:v>
                </c:pt>
                <c:pt idx="32">
                  <c:v>0.95104193197986397</c:v>
                </c:pt>
                <c:pt idx="33">
                  <c:v>0.95157343329256305</c:v>
                </c:pt>
                <c:pt idx="34">
                  <c:v>0.95328644001319796</c:v>
                </c:pt>
                <c:pt idx="35">
                  <c:v>0.95616068414059396</c:v>
                </c:pt>
                <c:pt idx="36">
                  <c:v>0.96016995182737097</c:v>
                </c:pt>
                <c:pt idx="37">
                  <c:v>0.96528289662899802</c:v>
                </c:pt>
                <c:pt idx="38">
                  <c:v>0.97146387549755597</c:v>
                </c:pt>
                <c:pt idx="39">
                  <c:v>0.978673678649427</c:v>
                </c:pt>
                <c:pt idx="40">
                  <c:v>0.98687008622666295</c:v>
                </c:pt>
                <c:pt idx="41">
                  <c:v>0.99600823263279903</c:v>
                </c:pt>
                <c:pt idx="42">
                  <c:v>1.0060407899255399</c:v>
                </c:pt>
                <c:pt idx="43">
                  <c:v>1.01691799725226</c:v>
                </c:pt>
                <c:pt idx="44">
                  <c:v>1.02858756865655</c:v>
                </c:pt>
                <c:pt idx="45">
                  <c:v>1.04099451099812</c:v>
                </c:pt>
                <c:pt idx="46">
                  <c:v>1.05408088036824</c:v>
                </c:pt>
                <c:pt idx="47">
                  <c:v>1.0677855011945401</c:v>
                </c:pt>
                <c:pt idx="48">
                  <c:v>1.0820436682424299</c:v>
                </c:pt>
                <c:pt idx="49">
                  <c:v>1.0967868483743399</c:v>
                </c:pt>
                <c:pt idx="50">
                  <c:v>1.11194239633048</c:v>
                </c:pt>
                <c:pt idx="51">
                  <c:v>1.1274332968852201</c:v>
                </c:pt>
                <c:pt idx="52">
                  <c:v>1.14319196077904</c:v>
                </c:pt>
                <c:pt idx="53">
                  <c:v>1.1592039951491899</c:v>
                </c:pt>
                <c:pt idx="54">
                  <c:v>1.17546931439627</c:v>
                </c:pt>
                <c:pt idx="55">
                  <c:v>1.1919884507456799</c:v>
                </c:pt>
                <c:pt idx="56">
                  <c:v>1.2087624396341199</c:v>
                </c:pt>
                <c:pt idx="57">
                  <c:v>1.22579273160292</c:v>
                </c:pt>
                <c:pt idx="58">
                  <c:v>1.2430811239406701</c:v>
                </c:pt>
                <c:pt idx="59">
                  <c:v>1.2606297071939401</c:v>
                </c:pt>
                <c:pt idx="60">
                  <c:v>1.27844082298191</c:v>
                </c:pt>
                <c:pt idx="61">
                  <c:v>1.2965170304859699</c:v>
                </c:pt>
                <c:pt idx="62">
                  <c:v>1.3148610796557301</c:v>
                </c:pt>
                <c:pt idx="63">
                  <c:v>1.33347588965895</c:v>
                </c:pt>
                <c:pt idx="64">
                  <c:v>1.35236453145826</c:v>
                </c:pt>
                <c:pt idx="65">
                  <c:v>1.3715302136602601</c:v>
                </c:pt>
                <c:pt idx="66">
                  <c:v>1.3909762709781099</c:v>
                </c:pt>
                <c:pt idx="67">
                  <c:v>1.4107061547956401</c:v>
                </c:pt>
                <c:pt idx="68">
                  <c:v>1.4307234254323999</c:v>
                </c:pt>
                <c:pt idx="69">
                  <c:v>1.4510317457941899</c:v>
                </c:pt>
                <c:pt idx="70">
                  <c:v>1.47163487615864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373-4308-A869-C6ADFFC62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Ped TX 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9832224235244931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5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1.65116644053913</c:v>
                </c:pt>
                <c:pt idx="1">
                  <c:v>1.50088960924547</c:v>
                </c:pt>
                <c:pt idx="2">
                  <c:v>1.36758855929291</c:v>
                </c:pt>
                <c:pt idx="3">
                  <c:v>1.25347837466811</c:v>
                </c:pt>
                <c:pt idx="4">
                  <c:v>1.1597021164258099</c:v>
                </c:pt>
                <c:pt idx="5">
                  <c:v>1.08682046889343</c:v>
                </c:pt>
                <c:pt idx="6">
                  <c:v>1.03529582489155</c:v>
                </c:pt>
                <c:pt idx="7">
                  <c:v>1.0059582305760799</c:v>
                </c:pt>
                <c:pt idx="8">
                  <c:v>1.0005010814553099</c:v>
                </c:pt>
                <c:pt idx="9">
                  <c:v>1.0206639485218001</c:v>
                </c:pt>
                <c:pt idx="10">
                  <c:v>1.0655216465338899</c:v>
                </c:pt>
                <c:pt idx="11">
                  <c:v>1.13465821687299</c:v>
                </c:pt>
                <c:pt idx="12">
                  <c:v>1.2285706211465099</c:v>
                </c:pt>
                <c:pt idx="13">
                  <c:v>1.3482687268193401</c:v>
                </c:pt>
                <c:pt idx="14">
                  <c:v>1.49486874883989</c:v>
                </c:pt>
                <c:pt idx="15">
                  <c:v>1.6691252420270499</c:v>
                </c:pt>
                <c:pt idx="16">
                  <c:v>1.87086754880186</c:v>
                </c:pt>
                <c:pt idx="17">
                  <c:v>2.0989080447655399</c:v>
                </c:pt>
                <c:pt idx="18">
                  <c:v>2.3547544048589102</c:v>
                </c:pt>
                <c:pt idx="19">
                  <c:v>2.6417871526247998</c:v>
                </c:pt>
                <c:pt idx="20">
                  <c:v>2.96380775225329</c:v>
                </c:pt>
                <c:pt idx="21">
                  <c:v>3.3250810473466998</c:v>
                </c:pt>
                <c:pt idx="22">
                  <c:v>3.7303917445450301</c:v>
                </c:pt>
                <c:pt idx="23">
                  <c:v>4.1851077822220502</c:v>
                </c:pt>
                <c:pt idx="24">
                  <c:v>4.6952514235074796</c:v>
                </c:pt>
                <c:pt idx="25">
                  <c:v>5.2675790151918402</c:v>
                </c:pt>
                <c:pt idx="26">
                  <c:v>5.9096704688417896</c:v>
                </c:pt>
                <c:pt idx="27">
                  <c:v>6.6300296492142001</c:v>
                </c:pt>
                <c:pt idx="28">
                  <c:v>7.4381969995146999</c:v>
                </c:pt>
                <c:pt idx="29">
                  <c:v>8.34487589510959</c:v>
                </c:pt>
                <c:pt idx="30">
                  <c:v>9.3620743991217807</c:v>
                </c:pt>
                <c:pt idx="31">
                  <c:v>10.503264297322501</c:v>
                </c:pt>
                <c:pt idx="32">
                  <c:v>11.783559518578301</c:v>
                </c:pt>
                <c:pt idx="33">
                  <c:v>13.2199163038555</c:v>
                </c:pt>
                <c:pt idx="34">
                  <c:v>14.831357774821999</c:v>
                </c:pt>
                <c:pt idx="35">
                  <c:v>16.639225876234999</c:v>
                </c:pt>
                <c:pt idx="36">
                  <c:v>18.6674640288416</c:v>
                </c:pt>
                <c:pt idx="37">
                  <c:v>20.942934236249499</c:v>
                </c:pt>
                <c:pt idx="38">
                  <c:v>23.4957728455358</c:v>
                </c:pt>
                <c:pt idx="39">
                  <c:v>26.359789673287299</c:v>
                </c:pt>
                <c:pt idx="40">
                  <c:v>29.572915783102498</c:v>
                </c:pt>
                <c:pt idx="41">
                  <c:v>33.177705844926898</c:v>
                </c:pt>
                <c:pt idx="42">
                  <c:v>37.221901729469003</c:v>
                </c:pt>
                <c:pt idx="43">
                  <c:v>41.759064801947403</c:v>
                </c:pt>
                <c:pt idx="44">
                  <c:v>46.849285289274597</c:v>
                </c:pt>
                <c:pt idx="45">
                  <c:v>52.559978115541703</c:v>
                </c:pt>
                <c:pt idx="46">
                  <c:v>58.9667757458541</c:v>
                </c:pt>
                <c:pt idx="47">
                  <c:v>66.154529863354696</c:v>
                </c:pt>
                <c:pt idx="48">
                  <c:v>74.218435145646197</c:v>
                </c:pt>
                <c:pt idx="49">
                  <c:v>83.265290023921295</c:v>
                </c:pt>
                <c:pt idx="50">
                  <c:v>93.414911122312702</c:v>
                </c:pt>
                <c:pt idx="51">
                  <c:v>104.8017201103</c:v>
                </c:pt>
                <c:pt idx="52">
                  <c:v>117.576523984443</c:v>
                </c:pt>
                <c:pt idx="53">
                  <c:v>131.90851235758001</c:v>
                </c:pt>
                <c:pt idx="54">
                  <c:v>147.987498207475</c:v>
                </c:pt>
                <c:pt idx="55">
                  <c:v>166.02643176158099</c:v>
                </c:pt>
                <c:pt idx="56">
                  <c:v>186.26422081166999</c:v>
                </c:pt>
                <c:pt idx="57">
                  <c:v>208.96889481067899</c:v>
                </c:pt>
                <c:pt idx="58">
                  <c:v>234.441154657114</c:v>
                </c:pt>
                <c:pt idx="59">
                  <c:v>263.01835518035801</c:v>
                </c:pt>
                <c:pt idx="60">
                  <c:v>295.07897307090599</c:v>
                </c:pt>
                <c:pt idx="61">
                  <c:v>331.04761942897301</c:v>
                </c:pt>
                <c:pt idx="62">
                  <c:v>371.400663317544</c:v>
                </c:pt>
                <c:pt idx="63">
                  <c:v>416.67254079832401</c:v>
                </c:pt>
                <c:pt idx="64">
                  <c:v>467.46283300762002</c:v>
                </c:pt>
                <c:pt idx="65">
                  <c:v>524.44420701406705</c:v>
                </c:pt>
                <c:pt idx="66">
                  <c:v>588.37132462705404</c:v>
                </c:pt>
                <c:pt idx="67">
                  <c:v>660.09083714429005</c:v>
                </c:pt>
                <c:pt idx="68">
                  <c:v>740.55259840892199</c:v>
                </c:pt>
                <c:pt idx="69">
                  <c:v>830.82224468197603</c:v>
                </c:pt>
                <c:pt idx="70">
                  <c:v>932.09530793813701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07-49E9-BC33-3826E6FC61CD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1.0539654382761301</c:v>
                </c:pt>
                <c:pt idx="1">
                  <c:v>1.0255657337265001</c:v>
                </c:pt>
                <c:pt idx="2">
                  <c:v>0.99928995415071398</c:v>
                </c:pt>
                <c:pt idx="3">
                  <c:v>0.97715568767564798</c:v>
                </c:pt>
                <c:pt idx="4">
                  <c:v>0.96109160581036901</c:v>
                </c:pt>
                <c:pt idx="5">
                  <c:v>0.95307114860426601</c:v>
                </c:pt>
                <c:pt idx="6">
                  <c:v>0.95533493394257796</c:v>
                </c:pt>
                <c:pt idx="7">
                  <c:v>0.97074031907404701</c:v>
                </c:pt>
                <c:pt idx="8">
                  <c:v>0.99766577828502601</c:v>
                </c:pt>
                <c:pt idx="9">
                  <c:v>0.98448496733023305</c:v>
                </c:pt>
                <c:pt idx="10">
                  <c:v>0.99694803121243203</c:v>
                </c:pt>
                <c:pt idx="11">
                  <c:v>1.03036690494332</c:v>
                </c:pt>
                <c:pt idx="12">
                  <c:v>1.0815405954259101</c:v>
                </c:pt>
                <c:pt idx="13">
                  <c:v>1.1481817447863201</c:v>
                </c:pt>
                <c:pt idx="14">
                  <c:v>1.22848463128998</c:v>
                </c:pt>
                <c:pt idx="15">
                  <c:v>1.3207470542159401</c:v>
                </c:pt>
                <c:pt idx="16">
                  <c:v>1.4230255332175601</c:v>
                </c:pt>
                <c:pt idx="17">
                  <c:v>1.5331670768441601</c:v>
                </c:pt>
                <c:pt idx="18">
                  <c:v>1.65094706242921</c:v>
                </c:pt>
                <c:pt idx="19">
                  <c:v>1.7771126075846899</c:v>
                </c:pt>
                <c:pt idx="20">
                  <c:v>1.91240883772878</c:v>
                </c:pt>
                <c:pt idx="21">
                  <c:v>2.0575989294153998</c:v>
                </c:pt>
                <c:pt idx="22">
                  <c:v>2.2134796544634501</c:v>
                </c:pt>
                <c:pt idx="23">
                  <c:v>2.3808921626227799</c:v>
                </c:pt>
                <c:pt idx="24">
                  <c:v>2.5607303307067002</c:v>
                </c:pt>
                <c:pt idx="25">
                  <c:v>2.75394788321905</c:v>
                </c:pt>
                <c:pt idx="26">
                  <c:v>2.9615649431342899</c:v>
                </c:pt>
                <c:pt idx="27">
                  <c:v>3.18467439348878</c:v>
                </c:pt>
                <c:pt idx="28">
                  <c:v>3.4244482833323899</c:v>
                </c:pt>
                <c:pt idx="29">
                  <c:v>3.6821444311721301</c:v>
                </c:pt>
                <c:pt idx="30">
                  <c:v>3.9591133340081401</c:v>
                </c:pt>
                <c:pt idx="31">
                  <c:v>4.2568054645248896</c:v>
                </c:pt>
                <c:pt idx="32">
                  <c:v>4.5767790245953099</c:v>
                </c:pt>
                <c:pt idx="33">
                  <c:v>4.9207082154343604</c:v>
                </c:pt>
                <c:pt idx="34">
                  <c:v>5.2903920809534304</c:v>
                </c:pt>
                <c:pt idx="35">
                  <c:v>5.6877639796560997</c:v>
                </c:pt>
                <c:pt idx="36">
                  <c:v>6.1149017409187199</c:v>
                </c:pt>
                <c:pt idx="37">
                  <c:v>6.5740385632051002</c:v>
                </c:pt>
                <c:pt idx="38">
                  <c:v>7.0675747143625296</c:v>
                </c:pt>
                <c:pt idx="39">
                  <c:v>7.5980900974494503</c:v>
                </c:pt>
                <c:pt idx="40">
                  <c:v>8.1683577494439206</c:v>
                </c:pt>
                <c:pt idx="41">
                  <c:v>8.7813583446121992</c:v>
                </c:pt>
                <c:pt idx="42">
                  <c:v>9.4402957792438293</c:v>
                </c:pt>
                <c:pt idx="43">
                  <c:v>10.148613919876301</c:v>
                </c:pt>
                <c:pt idx="44">
                  <c:v>10.9100146030397</c:v>
                </c:pt>
                <c:pt idx="45">
                  <c:v>11.7284769809603</c:v>
                </c:pt>
                <c:pt idx="46">
                  <c:v>12.6082783145982</c:v>
                </c:pt>
                <c:pt idx="47">
                  <c:v>13.554016322882299</c:v>
                </c:pt>
                <c:pt idx="48">
                  <c:v>14.570633205079501</c:v>
                </c:pt>
                <c:pt idx="49">
                  <c:v>15.6634414619308</c:v>
                </c:pt>
                <c:pt idx="50">
                  <c:v>16.838151650554099</c:v>
                </c:pt>
                <c:pt idx="51">
                  <c:v>18.100902218183698</c:v>
                </c:pt>
                <c:pt idx="52">
                  <c:v>19.458291570655199</c:v>
                </c:pt>
                <c:pt idx="53">
                  <c:v>20.917412543212599</c:v>
                </c:pt>
                <c:pt idx="54">
                  <c:v>22.485889453724699</c:v>
                </c:pt>
                <c:pt idx="55">
                  <c:v>24.171917931913299</c:v>
                </c:pt>
                <c:pt idx="56">
                  <c:v>25.984307732647299</c:v>
                </c:pt>
                <c:pt idx="57">
                  <c:v>27.932528756965102</c:v>
                </c:pt>
                <c:pt idx="58">
                  <c:v>30.026760521231399</c:v>
                </c:pt>
                <c:pt idx="59">
                  <c:v>32.277945332828502</c:v>
                </c:pt>
                <c:pt idx="60">
                  <c:v>34.6978454501496</c:v>
                </c:pt>
                <c:pt idx="61">
                  <c:v>37.299104525473602</c:v>
                </c:pt>
                <c:pt idx="62">
                  <c:v>40.095313651646997</c:v>
                </c:pt>
                <c:pt idx="63">
                  <c:v>43.101082357567101</c:v>
                </c:pt>
                <c:pt idx="64">
                  <c:v>46.332114923300701</c:v>
                </c:pt>
                <c:pt idx="65">
                  <c:v>49.805292413439801</c:v>
                </c:pt>
                <c:pt idx="66">
                  <c:v>53.538760857177699</c:v>
                </c:pt>
                <c:pt idx="67">
                  <c:v>57.552026035697601</c:v>
                </c:pt>
                <c:pt idx="68">
                  <c:v>61.866055371956698</c:v>
                </c:pt>
                <c:pt idx="69">
                  <c:v>66.503387455049705</c:v>
                </c:pt>
                <c:pt idx="70">
                  <c:v>71.488249771222101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07-49E9-BC33-3826E6FC61CD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2.5867552344239102</c:v>
                </c:pt>
                <c:pt idx="1">
                  <c:v>2.19651412392234</c:v>
                </c:pt>
                <c:pt idx="2">
                  <c:v>1.8716274087818801</c:v>
                </c:pt>
                <c:pt idx="3">
                  <c:v>1.60794032678459</c:v>
                </c:pt>
                <c:pt idx="4">
                  <c:v>1.39935568130209</c:v>
                </c:pt>
                <c:pt idx="5">
                  <c:v>1.2393395113633601</c:v>
                </c:pt>
                <c:pt idx="6">
                  <c:v>1.1219493885924401</c:v>
                </c:pt>
                <c:pt idx="7">
                  <c:v>1.0424538280526101</c:v>
                </c:pt>
                <c:pt idx="8">
                  <c:v>1.0033444423782301</c:v>
                </c:pt>
                <c:pt idx="9">
                  <c:v>1.0581724763529701</c:v>
                </c:pt>
                <c:pt idx="10">
                  <c:v>1.1388119979048199</c:v>
                </c:pt>
                <c:pt idx="11">
                  <c:v>1.2495056498230701</c:v>
                </c:pt>
                <c:pt idx="12">
                  <c:v>1.39558864228292</c:v>
                </c:pt>
                <c:pt idx="13">
                  <c:v>1.5832237082443199</c:v>
                </c:pt>
                <c:pt idx="14">
                  <c:v>1.8190154922098101</c:v>
                </c:pt>
                <c:pt idx="15">
                  <c:v>2.1093963940171299</c:v>
                </c:pt>
                <c:pt idx="16">
                  <c:v>2.4596504443920999</c:v>
                </c:pt>
                <c:pt idx="17">
                  <c:v>2.8734082846662301</c:v>
                </c:pt>
                <c:pt idx="18">
                  <c:v>3.35859848773327</c:v>
                </c:pt>
                <c:pt idx="19">
                  <c:v>3.9271790262401001</c:v>
                </c:pt>
                <c:pt idx="20">
                  <c:v>4.5932418942117899</c:v>
                </c:pt>
                <c:pt idx="21">
                  <c:v>5.3733328752098002</c:v>
                </c:pt>
                <c:pt idx="22">
                  <c:v>6.2868536151704104</c:v>
                </c:pt>
                <c:pt idx="23">
                  <c:v>7.3565394618801196</c:v>
                </c:pt>
                <c:pt idx="24">
                  <c:v>8.6090228500807999</c:v>
                </c:pt>
                <c:pt idx="25">
                  <c:v>10.075495201040599</c:v>
                </c:pt>
                <c:pt idx="26">
                  <c:v>11.7924832718136</c:v>
                </c:pt>
                <c:pt idx="27">
                  <c:v>13.802759000836</c:v>
                </c:pt>
                <c:pt idx="28">
                  <c:v>16.1564053610849</c:v>
                </c:pt>
                <c:pt idx="29">
                  <c:v>18.912064696662</c:v>
                </c:pt>
                <c:pt idx="30">
                  <c:v>22.138400611522201</c:v>
                </c:pt>
                <c:pt idx="31">
                  <c:v>25.915809829407401</c:v>
                </c:pt>
                <c:pt idx="32">
                  <c:v>30.338426693028801</c:v>
                </c:pt>
                <c:pt idx="33">
                  <c:v>35.5164702781545</c:v>
                </c:pt>
                <c:pt idx="34">
                  <c:v>41.578992649091397</c:v>
                </c:pt>
                <c:pt idx="35">
                  <c:v>48.677096790698599</c:v>
                </c:pt>
                <c:pt idx="36">
                  <c:v>56.987704468941899</c:v>
                </c:pt>
                <c:pt idx="37">
                  <c:v>66.717967989837206</c:v>
                </c:pt>
                <c:pt idx="38">
                  <c:v>78.110435887880399</c:v>
                </c:pt>
                <c:pt idx="39">
                  <c:v>91.449101380515302</c:v>
                </c:pt>
                <c:pt idx="40">
                  <c:v>107.066484444075</c:v>
                </c:pt>
                <c:pt idx="41">
                  <c:v>125.351924148257</c:v>
                </c:pt>
                <c:pt idx="42">
                  <c:v>146.76128807366899</c:v>
                </c:pt>
                <c:pt idx="43">
                  <c:v>171.828340983386</c:v>
                </c:pt>
                <c:pt idx="44">
                  <c:v>201.17805630657099</c:v>
                </c:pt>
                <c:pt idx="45">
                  <c:v>235.542202452276</c:v>
                </c:pt>
                <c:pt idx="46">
                  <c:v>275.77759271351101</c:v>
                </c:pt>
                <c:pt idx="47">
                  <c:v>322.88745396101399</c:v>
                </c:pt>
                <c:pt idx="48">
                  <c:v>378.04644711996502</c:v>
                </c:pt>
                <c:pt idx="49">
                  <c:v>442.62996351206101</c:v>
                </c:pt>
                <c:pt idx="50">
                  <c:v>518.24842780189795</c:v>
                </c:pt>
                <c:pt idx="51">
                  <c:v>606.78746317097898</c:v>
                </c:pt>
                <c:pt idx="52">
                  <c:v>710.45492057033596</c:v>
                </c:pt>
                <c:pt idx="53">
                  <c:v>831.83594512199397</c:v>
                </c:pt>
                <c:pt idx="54">
                  <c:v>973.95745321872505</c:v>
                </c:pt>
                <c:pt idx="55">
                  <c:v>1140.3636286175799</c:v>
                </c:pt>
                <c:pt idx="56">
                  <c:v>1335.20432068267</c:v>
                </c:pt>
                <c:pt idx="57">
                  <c:v>1563.3385497726399</c:v>
                </c:pt>
                <c:pt idx="58">
                  <c:v>1830.4557016098299</c:v>
                </c:pt>
                <c:pt idx="59">
                  <c:v>2143.2174337138599</c:v>
                </c:pt>
                <c:pt idx="60">
                  <c:v>2509.4238336405001</c:v>
                </c:pt>
                <c:pt idx="61">
                  <c:v>2938.2079737261101</c:v>
                </c:pt>
                <c:pt idx="62">
                  <c:v>3440.2637153842402</c:v>
                </c:pt>
                <c:pt idx="63">
                  <c:v>4028.1124454140299</c:v>
                </c:pt>
                <c:pt idx="64">
                  <c:v>4716.4153979427801</c:v>
                </c:pt>
                <c:pt idx="65">
                  <c:v>5522.3393527631297</c:v>
                </c:pt>
                <c:pt idx="66">
                  <c:v>6465.9848323139504</c:v>
                </c:pt>
                <c:pt idx="67">
                  <c:v>7570.8874786021697</c:v>
                </c:pt>
                <c:pt idx="68">
                  <c:v>8864.6051168602407</c:v>
                </c:pt>
                <c:pt idx="69">
                  <c:v>10379.405150225701</c:v>
                </c:pt>
                <c:pt idx="70">
                  <c:v>12153.069432538199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707-49E9-BC33-3826E6FC6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Microsoft_Excel_Worksheet1!$B$2:$B$19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Microsoft_Excel_Worksheet1!$C$2:$C$19</c:f>
              <c:numCache>
                <c:formatCode>General</c:formatCode>
                <c:ptCount val="18"/>
                <c:pt idx="0">
                  <c:v>1.65116644053913</c:v>
                </c:pt>
                <c:pt idx="1">
                  <c:v>1.50088960924547</c:v>
                </c:pt>
                <c:pt idx="2">
                  <c:v>1.36758855929291</c:v>
                </c:pt>
                <c:pt idx="3">
                  <c:v>1.25347837466811</c:v>
                </c:pt>
                <c:pt idx="4">
                  <c:v>1.1597021164258099</c:v>
                </c:pt>
                <c:pt idx="5">
                  <c:v>1.08682046889343</c:v>
                </c:pt>
                <c:pt idx="6">
                  <c:v>1.03529582489155</c:v>
                </c:pt>
                <c:pt idx="7">
                  <c:v>1.0059582305760799</c:v>
                </c:pt>
                <c:pt idx="8">
                  <c:v>1.0005010814553099</c:v>
                </c:pt>
                <c:pt idx="9">
                  <c:v>1.0206639485218001</c:v>
                </c:pt>
                <c:pt idx="10">
                  <c:v>1.0655216465338899</c:v>
                </c:pt>
                <c:pt idx="11">
                  <c:v>1.13465821687299</c:v>
                </c:pt>
                <c:pt idx="12">
                  <c:v>1.2285706211465099</c:v>
                </c:pt>
                <c:pt idx="13">
                  <c:v>1.3482687268193401</c:v>
                </c:pt>
                <c:pt idx="14">
                  <c:v>1.49486874883989</c:v>
                </c:pt>
                <c:pt idx="15">
                  <c:v>1.6691252420270499</c:v>
                </c:pt>
                <c:pt idx="16">
                  <c:v>1.87086754880186</c:v>
                </c:pt>
                <c:pt idx="17">
                  <c:v>2.0989080447655399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EF-4252-A7BD-0D63605FF444}"/>
            </c:ext>
          </c:extLst>
        </c:ser>
        <c:ser>
          <c:idx val="1"/>
          <c:order val="1"/>
          <c:tx>
            <c:strRef>
              <c:f>Microsoft_Excel_Worksheet1!$A$20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B97E32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Microsoft_Excel_Worksheet1!$B$20:$B$37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Microsoft_Excel_Worksheet1!$C$20:$C$37</c:f>
              <c:numCache>
                <c:formatCode>General</c:formatCode>
                <c:ptCount val="18"/>
                <c:pt idx="0">
                  <c:v>1.9098043846727499</c:v>
                </c:pt>
                <c:pt idx="1">
                  <c:v>1.7120924450392601</c:v>
                </c:pt>
                <c:pt idx="2">
                  <c:v>1.53855967590575</c:v>
                </c:pt>
                <c:pt idx="3">
                  <c:v>1.3907727076721601</c:v>
                </c:pt>
                <c:pt idx="4">
                  <c:v>1.2690133486734101</c:v>
                </c:pt>
                <c:pt idx="5">
                  <c:v>1.1728918724228501</c:v>
                </c:pt>
                <c:pt idx="6">
                  <c:v>1.10190729225916</c:v>
                </c:pt>
                <c:pt idx="7">
                  <c:v>1.05594420177731</c:v>
                </c:pt>
                <c:pt idx="8">
                  <c:v>1.03575970390626</c:v>
                </c:pt>
                <c:pt idx="9">
                  <c:v>1.04208861321719</c:v>
                </c:pt>
                <c:pt idx="10">
                  <c:v>1.0729131775056799</c:v>
                </c:pt>
                <c:pt idx="11">
                  <c:v>1.12680247375192</c:v>
                </c:pt>
                <c:pt idx="12">
                  <c:v>1.2032705347300501</c:v>
                </c:pt>
                <c:pt idx="13">
                  <c:v>1.3023269992711399</c:v>
                </c:pt>
                <c:pt idx="14">
                  <c:v>1.4240560159623199</c:v>
                </c:pt>
                <c:pt idx="15">
                  <c:v>1.56817079678145</c:v>
                </c:pt>
                <c:pt idx="16">
                  <c:v>1.7335162052936499</c:v>
                </c:pt>
                <c:pt idx="17">
                  <c:v>1.91804460634256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EF-4252-A7BD-0D63605FF444}"/>
            </c:ext>
          </c:extLst>
        </c:ser>
        <c:ser>
          <c:idx val="2"/>
          <c:order val="2"/>
          <c:tx>
            <c:strRef>
              <c:f>Microsoft_Excel_Worksheet1!$A$38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Microsoft_Excel_Worksheet1!$B$38:$B$55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Microsoft_Excel_Worksheet1!$C$38:$C$55</c:f>
              <c:numCache>
                <c:formatCode>General</c:formatCode>
                <c:ptCount val="18"/>
                <c:pt idx="0">
                  <c:v>1.0907725867950699</c:v>
                </c:pt>
                <c:pt idx="1">
                  <c:v>0.98655796076621405</c:v>
                </c:pt>
                <c:pt idx="2">
                  <c:v>0.89445769811517295</c:v>
                </c:pt>
                <c:pt idx="3">
                  <c:v>0.81573986317769398</c:v>
                </c:pt>
                <c:pt idx="4">
                  <c:v>0.75095131550927396</c:v>
                </c:pt>
                <c:pt idx="5">
                  <c:v>0.70025083386970599</c:v>
                </c:pt>
                <c:pt idx="6">
                  <c:v>0.66372898064837405</c:v>
                </c:pt>
                <c:pt idx="7">
                  <c:v>0.64170697415630196</c:v>
                </c:pt>
                <c:pt idx="8">
                  <c:v>0.63504553397719199</c:v>
                </c:pt>
                <c:pt idx="9">
                  <c:v>0.64461524398663905</c:v>
                </c:pt>
                <c:pt idx="10">
                  <c:v>0.66959247802505095</c:v>
                </c:pt>
                <c:pt idx="11">
                  <c:v>0.709486023583208</c:v>
                </c:pt>
                <c:pt idx="12">
                  <c:v>0.764380150301047</c:v>
                </c:pt>
                <c:pt idx="13">
                  <c:v>0.83467273775191198</c:v>
                </c:pt>
                <c:pt idx="14">
                  <c:v>0.92081698843137805</c:v>
                </c:pt>
                <c:pt idx="15">
                  <c:v>1.0230330826824101</c:v>
                </c:pt>
                <c:pt idx="16">
                  <c:v>1.14097016385334</c:v>
                </c:pt>
                <c:pt idx="17">
                  <c:v>1.2736648125769401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7EF-4252-A7BD-0D63605FF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47106183076672942"/>
          <c:y val="5.9874481415629496E-2"/>
          <c:w val="0.38938053097345132"/>
          <c:h val="0.2512187791042248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1</c:v>
                </c:pt>
                <c:pt idx="1">
                  <c:v>1.00834202259019</c:v>
                </c:pt>
                <c:pt idx="2">
                  <c:v>1.01675208805062</c:v>
                </c:pt>
                <c:pt idx="3">
                  <c:v>1.02522294140477</c:v>
                </c:pt>
                <c:pt idx="4">
                  <c:v>1.03374549990102</c:v>
                </c:pt>
                <c:pt idx="5">
                  <c:v>1.0423103688590101</c:v>
                </c:pt>
                <c:pt idx="6">
                  <c:v>1.0509078373576899</c:v>
                </c:pt>
                <c:pt idx="7">
                  <c:v>1.0595278748064101</c:v>
                </c:pt>
                <c:pt idx="8">
                  <c:v>1.06816012845076</c:v>
                </c:pt>
                <c:pt idx="9">
                  <c:v>1.0767939218656799</c:v>
                </c:pt>
                <c:pt idx="10">
                  <c:v>1.0854182544885</c:v>
                </c:pt>
                <c:pt idx="11">
                  <c:v>1.0940218022453201</c:v>
                </c:pt>
                <c:pt idx="12">
                  <c:v>1.10259291932346</c:v>
                </c:pt>
                <c:pt idx="13">
                  <c:v>1.11111964114295</c:v>
                </c:pt>
                <c:pt idx="14">
                  <c:v>1.11958968857869</c:v>
                </c:pt>
                <c:pt idx="15">
                  <c:v>1.127992507771</c:v>
                </c:pt>
                <c:pt idx="16">
                  <c:v>1.1363254999825501</c:v>
                </c:pt>
                <c:pt idx="17">
                  <c:v>1.14458813319122</c:v>
                </c:pt>
                <c:pt idx="18">
                  <c:v>1.15277993823012</c:v>
                </c:pt>
                <c:pt idx="19">
                  <c:v>1.1609005087397899</c:v>
                </c:pt>
                <c:pt idx="20">
                  <c:v>1.1689495010769599</c:v>
                </c:pt>
                <c:pt idx="21">
                  <c:v>1.1769266341810201</c:v>
                </c:pt>
                <c:pt idx="22">
                  <c:v>1.18483168939963</c:v>
                </c:pt>
                <c:pt idx="23">
                  <c:v>1.19266451027495</c:v>
                </c:pt>
                <c:pt idx="24">
                  <c:v>1.20042500229195</c:v>
                </c:pt>
                <c:pt idx="25">
                  <c:v>1.2081131325902199</c:v>
                </c:pt>
                <c:pt idx="26">
                  <c:v>1.21572892964082</c:v>
                </c:pt>
                <c:pt idx="27">
                  <c:v>1.2232724828897401</c:v>
                </c:pt>
                <c:pt idx="28">
                  <c:v>1.2307439423695601</c:v>
                </c:pt>
                <c:pt idx="29">
                  <c:v>1.2381435182807401</c:v>
                </c:pt>
                <c:pt idx="30">
                  <c:v>1.2454714805443801</c:v>
                </c:pt>
                <c:pt idx="31">
                  <c:v>1.2527281583277701</c:v>
                </c:pt>
                <c:pt idx="32">
                  <c:v>1.2599139395446499</c:v>
                </c:pt>
                <c:pt idx="33">
                  <c:v>1.26702927033157</c:v>
                </c:pt>
                <c:pt idx="34">
                  <c:v>1.27407465450211</c:v>
                </c:pt>
                <c:pt idx="35">
                  <c:v>1.28105065298062</c:v>
                </c:pt>
                <c:pt idx="36">
                  <c:v>1.287957883217</c:v>
                </c:pt>
                <c:pt idx="37">
                  <c:v>1.2947970185843201</c:v>
                </c:pt>
                <c:pt idx="38">
                  <c:v>1.30156878776083</c:v>
                </c:pt>
                <c:pt idx="39">
                  <c:v>1.3082739740979601</c:v>
                </c:pt>
                <c:pt idx="40">
                  <c:v>1.3149134149760999</c:v>
                </c:pt>
                <c:pt idx="41">
                  <c:v>1.32148800114961</c:v>
                </c:pt>
                <c:pt idx="42">
                  <c:v>1.32799867608279</c:v>
                </c:pt>
                <c:pt idx="43">
                  <c:v>1.33444643527836</c:v>
                </c:pt>
                <c:pt idx="44">
                  <c:v>1.34083232560008</c:v>
                </c:pt>
                <c:pt idx="45">
                  <c:v>1.3471574445911001</c:v>
                </c:pt>
                <c:pt idx="46">
                  <c:v>1.3534229397895301</c:v>
                </c:pt>
                <c:pt idx="47">
                  <c:v>1.35963000804289</c:v>
                </c:pt>
                <c:pt idx="48">
                  <c:v>1.3657798948229001</c:v>
                </c:pt>
                <c:pt idx="49">
                  <c:v>1.37187389354214</c:v>
                </c:pt>
                <c:pt idx="50">
                  <c:v>1.3779133448741601</c:v>
                </c:pt>
                <c:pt idx="51">
                  <c:v>1.38389963607833</c:v>
                </c:pt>
                <c:pt idx="52">
                  <c:v>1.3898342003311399</c:v>
                </c:pt>
                <c:pt idx="53">
                  <c:v>1.3957185160651799</c:v>
                </c:pt>
                <c:pt idx="54">
                  <c:v>1.40155410631736</c:v>
                </c:pt>
                <c:pt idx="55">
                  <c:v>1.4073425380876901</c:v>
                </c:pt>
                <c:pt idx="56">
                  <c:v>1.41308542171</c:v>
                </c:pt>
                <c:pt idx="57">
                  <c:v>1.41878441023608</c:v>
                </c:pt>
                <c:pt idx="58">
                  <c:v>1.42444119883433</c:v>
                </c:pt>
                <c:pt idx="59">
                  <c:v>1.4300575242045299</c:v>
                </c:pt>
                <c:pt idx="60">
                  <c:v>1.43563516400978</c:v>
                </c:pt>
                <c:pt idx="61">
                  <c:v>1.44117593632703</c:v>
                </c:pt>
                <c:pt idx="62">
                  <c:v>1.4466816991173801</c:v>
                </c:pt>
                <c:pt idx="63">
                  <c:v>1.4521543497174301</c:v>
                </c:pt>
                <c:pt idx="64">
                  <c:v>1.45759582435283</c:v>
                </c:pt>
                <c:pt idx="65">
                  <c:v>1.4630080976752999</c:v>
                </c:pt>
                <c:pt idx="66">
                  <c:v>1.46839318232424</c:v>
                </c:pt>
                <c:pt idx="67">
                  <c:v>1.4737531285140999</c:v>
                </c:pt>
                <c:pt idx="68">
                  <c:v>1.47909002364864</c:v>
                </c:pt>
                <c:pt idx="69">
                  <c:v>1.48440599196325</c:v>
                </c:pt>
                <c:pt idx="70">
                  <c:v>1.4897031941964201</c:v>
                </c:pt>
                <c:pt idx="71">
                  <c:v>1.4949838272913301</c:v>
                </c:pt>
                <c:pt idx="72">
                  <c:v>1.5002501241289199</c:v>
                </c:pt>
                <c:pt idx="73">
                  <c:v>1.50550435329319</c:v>
                </c:pt>
                <c:pt idx="74">
                  <c:v>1.51074881887004</c:v>
                </c:pt>
                <c:pt idx="75">
                  <c:v>1.51598586028057</c:v>
                </c:pt>
                <c:pt idx="76">
                  <c:v>1.52121785214989</c:v>
                </c:pt>
                <c:pt idx="77">
                  <c:v>1.5264472042125601</c:v>
                </c:pt>
                <c:pt idx="78">
                  <c:v>1.5316763612555699</c:v>
                </c:pt>
                <c:pt idx="79">
                  <c:v>1.5369078030999901</c:v>
                </c:pt>
                <c:pt idx="80">
                  <c:v>1.5421440446222701</c:v>
                </c:pt>
                <c:pt idx="81">
                  <c:v>1.5473876358162</c:v>
                </c:pt>
                <c:pt idx="82">
                  <c:v>1.55264116189664</c:v>
                </c:pt>
                <c:pt idx="83">
                  <c:v>1.55790724344593</c:v>
                </c:pt>
                <c:pt idx="84">
                  <c:v>1.56318853660415</c:v>
                </c:pt>
                <c:pt idx="85">
                  <c:v>1.5684872902542399</c:v>
                </c:pt>
                <c:pt idx="86">
                  <c:v>1.57380400513522</c:v>
                </c:pt>
                <c:pt idx="87">
                  <c:v>1.5791387421304499</c:v>
                </c:pt>
                <c:pt idx="88">
                  <c:v>1.5844915623296201</c:v>
                </c:pt>
                <c:pt idx="89">
                  <c:v>1.5898625270295399</c:v>
                </c:pt>
                <c:pt idx="90">
                  <c:v>1.5952516977347799</c:v>
                </c:pt>
                <c:pt idx="91">
                  <c:v>1.60065913615839</c:v>
                </c:pt>
                <c:pt idx="92">
                  <c:v>1.60608490422261</c:v>
                </c:pt>
                <c:pt idx="93">
                  <c:v>1.6115290640595901</c:v>
                </c:pt>
                <c:pt idx="94">
                  <c:v>1.6169916780120599</c:v>
                </c:pt>
                <c:pt idx="95">
                  <c:v>1.62247280863412</c:v>
                </c:pt>
                <c:pt idx="96">
                  <c:v>1.6279725186918601</c:v>
                </c:pt>
                <c:pt idx="97">
                  <c:v>1.63349087116418</c:v>
                </c:pt>
                <c:pt idx="98">
                  <c:v>1.63902792924341</c:v>
                </c:pt>
                <c:pt idx="99">
                  <c:v>1.6445837563361101</c:v>
                </c:pt>
                <c:pt idx="100">
                  <c:v>1.6501584160637801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C8-492F-879B-2A51443C42D8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1</c:v>
                </c:pt>
                <c:pt idx="1">
                  <c:v>0.99496344144099003</c:v>
                </c:pt>
                <c:pt idx="2">
                  <c:v>0.98995712233504396</c:v>
                </c:pt>
                <c:pt idx="3">
                  <c:v>0.98500507981373298</c:v>
                </c:pt>
                <c:pt idx="4">
                  <c:v>0.98013568128303896</c:v>
                </c:pt>
                <c:pt idx="5">
                  <c:v>0.97537670844767199</c:v>
                </c:pt>
                <c:pt idx="6">
                  <c:v>0.97075537081791496</c:v>
                </c:pt>
                <c:pt idx="7">
                  <c:v>0.96629832646637004</c:v>
                </c:pt>
                <c:pt idx="8">
                  <c:v>0.96203170940411897</c:v>
                </c:pt>
                <c:pt idx="9">
                  <c:v>0.95798116290787905</c:v>
                </c:pt>
                <c:pt idx="10">
                  <c:v>0.95417187809231097</c:v>
                </c:pt>
                <c:pt idx="11">
                  <c:v>0.95062863696907496</c:v>
                </c:pt>
                <c:pt idx="12">
                  <c:v>0.94737585915990896</c:v>
                </c:pt>
                <c:pt idx="13">
                  <c:v>0.94443765132709501</c:v>
                </c:pt>
                <c:pt idx="14">
                  <c:v>0.94183785824135902</c:v>
                </c:pt>
                <c:pt idx="15">
                  <c:v>0.93959468820782899</c:v>
                </c:pt>
                <c:pt idx="16">
                  <c:v>0.93770465353140398</c:v>
                </c:pt>
                <c:pt idx="17">
                  <c:v>0.93615916006917199</c:v>
                </c:pt>
                <c:pt idx="18">
                  <c:v>0.93494995559789895</c:v>
                </c:pt>
                <c:pt idx="19">
                  <c:v>0.93406910465633097</c:v>
                </c:pt>
                <c:pt idx="20">
                  <c:v>0.93350896223133994</c:v>
                </c:pt>
                <c:pt idx="21">
                  <c:v>0.93326214681262498</c:v>
                </c:pt>
                <c:pt idx="22">
                  <c:v>0.93332151309239098</c:v>
                </c:pt>
                <c:pt idx="23">
                  <c:v>0.93368012444176696</c:v>
                </c:pt>
                <c:pt idx="24">
                  <c:v>0.93433122520899303</c:v>
                </c:pt>
                <c:pt idx="25">
                  <c:v>0.93526821283135098</c:v>
                </c:pt>
                <c:pt idx="26">
                  <c:v>0.93648460971981096</c:v>
                </c:pt>
                <c:pt idx="27">
                  <c:v>0.93797403485475095</c:v>
                </c:pt>
                <c:pt idx="28">
                  <c:v>0.93973017501849399</c:v>
                </c:pt>
                <c:pt idx="29">
                  <c:v>0.94174675558305398</c:v>
                </c:pt>
                <c:pt idx="30">
                  <c:v>0.94401751076808305</c:v>
                </c:pt>
                <c:pt idx="31">
                  <c:v>0.94653615328354801</c:v>
                </c:pt>
                <c:pt idx="32">
                  <c:v>0.94929634327391199</c:v>
                </c:pt>
                <c:pt idx="33">
                  <c:v>0.95229165648539604</c:v>
                </c:pt>
                <c:pt idx="34">
                  <c:v>0.95551555158536705</c:v>
                </c:pt>
                <c:pt idx="35">
                  <c:v>0.95896133657343896</c:v>
                </c:pt>
                <c:pt idx="36">
                  <c:v>0.96262213423784604</c:v>
                </c:pt>
                <c:pt idx="37">
                  <c:v>0.96649084662873697</c:v>
                </c:pt>
                <c:pt idx="38">
                  <c:v>0.97056011854290303</c:v>
                </c:pt>
                <c:pt idx="39">
                  <c:v>0.97482230004304005</c:v>
                </c:pt>
                <c:pt idx="40">
                  <c:v>0.97926940806982399</c:v>
                </c:pt>
                <c:pt idx="41">
                  <c:v>0.98389308724802804</c:v>
                </c:pt>
                <c:pt idx="42">
                  <c:v>0.98868457003978205</c:v>
                </c:pt>
                <c:pt idx="43">
                  <c:v>0.99363463646005101</c:v>
                </c:pt>
                <c:pt idx="44">
                  <c:v>0.99873357364281701</c:v>
                </c:pt>
                <c:pt idx="45">
                  <c:v>1.0039711356324199</c:v>
                </c:pt>
                <c:pt idx="46">
                  <c:v>1.0093365038740201</c:v>
                </c:pt>
                <c:pt idx="47">
                  <c:v>1.0148182489909401</c:v>
                </c:pt>
                <c:pt idx="48">
                  <c:v>1.020404294565</c:v>
                </c:pt>
                <c:pt idx="49">
                  <c:v>1.0260818837779999</c:v>
                </c:pt>
                <c:pt idx="50">
                  <c:v>1.0318375499271999</c:v>
                </c:pt>
                <c:pt idx="51">
                  <c:v>1.03765709199185</c:v>
                </c:pt>
                <c:pt idx="52">
                  <c:v>1.0435255565964101</c:v>
                </c:pt>
                <c:pt idx="53">
                  <c:v>1.0494272278835799</c:v>
                </c:pt>
                <c:pt idx="54">
                  <c:v>1.05534562696569</c:v>
                </c:pt>
                <c:pt idx="55">
                  <c:v>1.0612635227559499</c:v>
                </c:pt>
                <c:pt idx="56">
                  <c:v>1.0671629560750799</c:v>
                </c:pt>
                <c:pt idx="57">
                  <c:v>1.0730252789671</c:v>
                </c:pt>
                <c:pt idx="58">
                  <c:v>1.0788312111192999</c:v>
                </c:pt>
                <c:pt idx="59">
                  <c:v>1.08456091514497</c:v>
                </c:pt>
                <c:pt idx="60">
                  <c:v>1.0901940922302999</c:v>
                </c:pt>
                <c:pt idx="61">
                  <c:v>1.0957100992514099</c:v>
                </c:pt>
                <c:pt idx="62">
                  <c:v>1.1010880879182701</c:v>
                </c:pt>
                <c:pt idx="63">
                  <c:v>1.1063071657956101</c:v>
                </c:pt>
                <c:pt idx="64">
                  <c:v>1.1113465781924301</c:v>
                </c:pt>
                <c:pt idx="65">
                  <c:v>1.11618590892628</c:v>
                </c:pt>
                <c:pt idx="66">
                  <c:v>1.12080529689497</c:v>
                </c:pt>
                <c:pt idx="67">
                  <c:v>1.12518566428806</c:v>
                </c:pt>
                <c:pt idx="68">
                  <c:v>1.1293089512191199</c:v>
                </c:pt>
                <c:pt idx="69">
                  <c:v>1.1331583506459</c:v>
                </c:pt>
                <c:pt idx="70">
                  <c:v>1.1367185367616499</c:v>
                </c:pt>
                <c:pt idx="71">
                  <c:v>1.1399758796739601</c:v>
                </c:pt>
                <c:pt idx="72">
                  <c:v>1.14291863920493</c:v>
                </c:pt>
                <c:pt idx="73">
                  <c:v>1.1455371310884801</c:v>
                </c:pt>
                <c:pt idx="74">
                  <c:v>1.1478238597083801</c:v>
                </c:pt>
                <c:pt idx="75">
                  <c:v>1.1497736127732501</c:v>
                </c:pt>
                <c:pt idx="76">
                  <c:v>1.15138351488281</c:v>
                </c:pt>
                <c:pt idx="77">
                  <c:v>1.1526530386882201</c:v>
                </c:pt>
                <c:pt idx="78">
                  <c:v>1.15358397415721</c:v>
                </c:pt>
                <c:pt idx="79">
                  <c:v>1.1541803581827501</c:v>
                </c:pt>
                <c:pt idx="80">
                  <c:v>1.1544483682987401</c:v>
                </c:pt>
                <c:pt idx="81">
                  <c:v>1.1543961854876501</c:v>
                </c:pt>
                <c:pt idx="82">
                  <c:v>1.1540338319194601</c:v>
                </c:pt>
                <c:pt idx="83">
                  <c:v>1.15337298992389</c:v>
                </c:pt>
                <c:pt idx="84">
                  <c:v>1.1524268085810501</c:v>
                </c:pt>
                <c:pt idx="85">
                  <c:v>1.15120922289044</c:v>
                </c:pt>
                <c:pt idx="86">
                  <c:v>1.1497330128208201</c:v>
                </c:pt>
                <c:pt idx="87">
                  <c:v>1.1480105714717199</c:v>
                </c:pt>
                <c:pt idx="88">
                  <c:v>1.14605421207827</c:v>
                </c:pt>
                <c:pt idx="89">
                  <c:v>1.14387608589406</c:v>
                </c:pt>
                <c:pt idx="90">
                  <c:v>1.1414881130739301</c:v>
                </c:pt>
                <c:pt idx="91">
                  <c:v>1.1389019258178701</c:v>
                </c:pt>
                <c:pt idx="92">
                  <c:v>1.13612882283996</c:v>
                </c:pt>
                <c:pt idx="93">
                  <c:v>1.1331797341052201</c:v>
                </c:pt>
                <c:pt idx="94">
                  <c:v>1.13006519471997</c:v>
                </c:pt>
                <c:pt idx="95">
                  <c:v>1.1267953268543001</c:v>
                </c:pt>
                <c:pt idx="96">
                  <c:v>1.12337982860649</c:v>
                </c:pt>
                <c:pt idx="97">
                  <c:v>1.11982796877797</c:v>
                </c:pt>
                <c:pt idx="98">
                  <c:v>1.11614858660419</c:v>
                </c:pt>
                <c:pt idx="99">
                  <c:v>1.1123500955738601</c:v>
                </c:pt>
                <c:pt idx="100">
                  <c:v>1.1084404905610099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C8-492F-879B-2A51443C42D8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</c:v>
                </c:pt>
                <c:pt idx="1">
                  <c:v>1.02190049621192</c:v>
                </c:pt>
                <c:pt idx="2">
                  <c:v>1.0442723075893099</c:v>
                </c:pt>
                <c:pt idx="3">
                  <c:v>1.0670829025383399</c:v>
                </c:pt>
                <c:pt idx="4">
                  <c:v>1.09028757851844</c:v>
                </c:pt>
                <c:pt idx="5">
                  <c:v>1.11383724423771</c:v>
                </c:pt>
                <c:pt idx="6">
                  <c:v>1.1376782615060901</c:v>
                </c:pt>
                <c:pt idx="7">
                  <c:v>1.1617523147297399</c:v>
                </c:pt>
                <c:pt idx="8">
                  <c:v>1.18599631265654</c:v>
                </c:pt>
                <c:pt idx="9">
                  <c:v>1.2103423272409</c:v>
                </c:pt>
                <c:pt idx="10">
                  <c:v>1.23471757471235</c:v>
                </c:pt>
                <c:pt idx="11">
                  <c:v>1.2590444441103299</c:v>
                </c:pt>
                <c:pt idx="12">
                  <c:v>1.28324057868676</c:v>
                </c:pt>
                <c:pt idx="13">
                  <c:v>1.3072190156743899</c:v>
                </c:pt>
                <c:pt idx="14">
                  <c:v>1.33088838997435</c:v>
                </c:pt>
                <c:pt idx="15">
                  <c:v>1.35416591170221</c:v>
                </c:pt>
                <c:pt idx="16">
                  <c:v>1.3770174191284801</c:v>
                </c:pt>
                <c:pt idx="17">
                  <c:v>1.3994222889891601</c:v>
                </c:pt>
                <c:pt idx="18">
                  <c:v>1.42136119482031</c:v>
                </c:pt>
                <c:pt idx="19">
                  <c:v>1.44281615190361</c:v>
                </c:pt>
                <c:pt idx="20">
                  <c:v>1.4637705596333099</c:v>
                </c:pt>
                <c:pt idx="21">
                  <c:v>1.4842092406462699</c:v>
                </c:pt>
                <c:pt idx="22">
                  <c:v>1.5041184763375399</c:v>
                </c:pt>
                <c:pt idx="23">
                  <c:v>1.5234860385614799</c:v>
                </c:pt>
                <c:pt idx="24">
                  <c:v>1.5423012174352799</c:v>
                </c:pt>
                <c:pt idx="25">
                  <c:v>1.5605548452443201</c:v>
                </c:pt>
                <c:pt idx="26">
                  <c:v>1.5782393165092301</c:v>
                </c:pt>
                <c:pt idx="27">
                  <c:v>1.59534860432139</c:v>
                </c:pt>
                <c:pt idx="28">
                  <c:v>1.6118782730899901</c:v>
                </c:pt>
                <c:pt idx="29">
                  <c:v>1.62782548787387</c:v>
                </c:pt>
                <c:pt idx="30">
                  <c:v>1.6431890204952899</c:v>
                </c:pt>
                <c:pt idx="31">
                  <c:v>1.6579692526516501</c:v>
                </c:pt>
                <c:pt idx="32">
                  <c:v>1.67216817625611</c:v>
                </c:pt>
                <c:pt idx="33">
                  <c:v>1.6857893912478801</c:v>
                </c:pt>
                <c:pt idx="34">
                  <c:v>1.6988381011187099</c:v>
                </c:pt>
                <c:pt idx="35">
                  <c:v>1.7113211064025</c:v>
                </c:pt>
                <c:pt idx="36">
                  <c:v>1.7232467963706199</c:v>
                </c:pt>
                <c:pt idx="37">
                  <c:v>1.73462513916478</c:v>
                </c:pt>
                <c:pt idx="38">
                  <c:v>1.74546767058233</c:v>
                </c:pt>
                <c:pt idx="39">
                  <c:v>1.75578748170461</c:v>
                </c:pt>
                <c:pt idx="40">
                  <c:v>1.76559920552612</c:v>
                </c:pt>
                <c:pt idx="41">
                  <c:v>1.77491900270072</c:v>
                </c:pt>
                <c:pt idx="42">
                  <c:v>1.7837645464687399</c:v>
                </c:pt>
                <c:pt idx="43">
                  <c:v>1.79215500676512</c:v>
                </c:pt>
                <c:pt idx="44">
                  <c:v>1.8001110334327199</c:v>
                </c:pt>
                <c:pt idx="45">
                  <c:v>1.80765473837456</c:v>
                </c:pt>
                <c:pt idx="46">
                  <c:v>1.8148096763744701</c:v>
                </c:pt>
                <c:pt idx="47">
                  <c:v>1.82160082419568</c:v>
                </c:pt>
                <c:pt idx="48">
                  <c:v>1.82805455743171</c:v>
                </c:pt>
                <c:pt idx="49">
                  <c:v>1.8341986244342201</c:v>
                </c:pt>
                <c:pt idx="50">
                  <c:v>1.84006211647972</c:v>
                </c:pt>
                <c:pt idx="51">
                  <c:v>1.84567543316398</c:v>
                </c:pt>
                <c:pt idx="52">
                  <c:v>1.8510702418351599</c:v>
                </c:pt>
                <c:pt idx="53">
                  <c:v>1.8562794296998</c:v>
                </c:pt>
                <c:pt idx="54">
                  <c:v>1.86133704707047</c:v>
                </c:pt>
                <c:pt idx="55">
                  <c:v>1.8662782400809499</c:v>
                </c:pt>
                <c:pt idx="56">
                  <c:v>1.8711391710909899</c:v>
                </c:pt>
                <c:pt idx="57">
                  <c:v>1.8759569249539201</c:v>
                </c:pt>
                <c:pt idx="58">
                  <c:v>1.8807693993497301</c:v>
                </c:pt>
                <c:pt idx="59">
                  <c:v>1.88561517751231</c:v>
                </c:pt>
                <c:pt idx="60">
                  <c:v>1.89053338192736</c:v>
                </c:pt>
                <c:pt idx="61">
                  <c:v>1.89556350796355</c:v>
                </c:pt>
                <c:pt idx="62">
                  <c:v>1.90074523693919</c:v>
                </c:pt>
                <c:pt idx="63">
                  <c:v>1.9061182288254599</c:v>
                </c:pt>
                <c:pt idx="64">
                  <c:v>1.9117218956361699</c:v>
                </c:pt>
                <c:pt idx="65">
                  <c:v>1.9175951575329</c:v>
                </c:pt>
                <c:pt idx="66">
                  <c:v>1.9237761847393899</c:v>
                </c:pt>
                <c:pt idx="67">
                  <c:v>1.9303021294528699</c:v>
                </c:pt>
                <c:pt idx="68">
                  <c:v>1.93720885298502</c:v>
                </c:pt>
                <c:pt idx="69">
                  <c:v>1.9445306542730201</c:v>
                </c:pt>
                <c:pt idx="70">
                  <c:v>1.9523000065796801</c:v>
                </c:pt>
                <c:pt idx="71">
                  <c:v>1.96054730956401</c:v>
                </c:pt>
                <c:pt idx="72">
                  <c:v>1.96930066388153</c:v>
                </c:pt>
                <c:pt idx="73">
                  <c:v>1.9785856750283499</c:v>
                </c:pt>
                <c:pt idx="74">
                  <c:v>1.98842529227184</c:v>
                </c:pt>
                <c:pt idx="75">
                  <c:v>1.9988396872557499</c:v>
                </c:pt>
                <c:pt idx="76">
                  <c:v>2.0098461753076702</c:v>
                </c:pt>
                <c:pt idx="77">
                  <c:v>2.0214591807262798</c:v>
                </c:pt>
                <c:pt idx="78">
                  <c:v>2.0336902455177399</c:v>
                </c:pt>
                <c:pt idx="79">
                  <c:v>2.04654807932162</c:v>
                </c:pt>
                <c:pt idx="80">
                  <c:v>2.06003864674225</c:v>
                </c:pt>
                <c:pt idx="81">
                  <c:v>2.0741652870806999</c:v>
                </c:pt>
                <c:pt idx="82">
                  <c:v>2.0889288606089802</c:v>
                </c:pt>
                <c:pt idx="83">
                  <c:v>2.1043279150671501</c:v>
                </c:pt>
                <c:pt idx="84">
                  <c:v>2.1203588659824</c:v>
                </c:pt>
                <c:pt idx="85">
                  <c:v>2.1370158705922702</c:v>
                </c:pt>
                <c:pt idx="86">
                  <c:v>2.1542906213528701</c:v>
                </c:pt>
                <c:pt idx="87">
                  <c:v>2.1721743935689402</c:v>
                </c:pt>
                <c:pt idx="88">
                  <c:v>2.1906585959323701</c:v>
                </c:pt>
                <c:pt idx="89">
                  <c:v>2.20973485329674</c:v>
                </c:pt>
                <c:pt idx="90">
                  <c:v>2.22939507646094</c:v>
                </c:pt>
                <c:pt idx="91">
                  <c:v>2.24963151970036</c:v>
                </c:pt>
                <c:pt idx="92">
                  <c:v>2.2704368269821802</c:v>
                </c:pt>
                <c:pt idx="93">
                  <c:v>2.2918040679217002</c:v>
                </c:pt>
                <c:pt idx="94">
                  <c:v>2.3137267645944801</c:v>
                </c:pt>
                <c:pt idx="95">
                  <c:v>2.33619891032567</c:v>
                </c:pt>
                <c:pt idx="96">
                  <c:v>2.35921498154682</c:v>
                </c:pt>
                <c:pt idx="97">
                  <c:v>2.38276994375174</c:v>
                </c:pt>
                <c:pt idx="98">
                  <c:v>2.4068592525061301</c:v>
                </c:pt>
                <c:pt idx="99">
                  <c:v>2.4314788503787201</c:v>
                </c:pt>
                <c:pt idx="100">
                  <c:v>2.4566251605694398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EC8-492F-879B-2A51443C4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4660766961652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10"/>
      </c:valAx>
      <c:valAx>
        <c:axId val="247118776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1.07665086117542</c:v>
                </c:pt>
                <c:pt idx="1">
                  <c:v>1.0459013933993799</c:v>
                </c:pt>
                <c:pt idx="2">
                  <c:v>1.0182520219992801</c:v>
                </c:pt>
                <c:pt idx="3">
                  <c:v>0.99645352506867602</c:v>
                </c:pt>
                <c:pt idx="4">
                  <c:v>0.98307984333164899</c:v>
                </c:pt>
                <c:pt idx="5">
                  <c:v>0.98071600348436905</c:v>
                </c:pt>
                <c:pt idx="6">
                  <c:v>0.99223195559073596</c:v>
                </c:pt>
                <c:pt idx="7">
                  <c:v>1.0209229053425699</c:v>
                </c:pt>
                <c:pt idx="8">
                  <c:v>1.0682890052271301</c:v>
                </c:pt>
                <c:pt idx="9">
                  <c:v>1.1347995992250199</c:v>
                </c:pt>
                <c:pt idx="10">
                  <c:v>1.22148631266602</c:v>
                </c:pt>
                <c:pt idx="11">
                  <c:v>1.32984634495606</c:v>
                </c:pt>
                <c:pt idx="12">
                  <c:v>1.4617131804004699</c:v>
                </c:pt>
                <c:pt idx="13">
                  <c:v>1.6191053731381999</c:v>
                </c:pt>
                <c:pt idx="14">
                  <c:v>1.80403404395977</c:v>
                </c:pt>
                <c:pt idx="15">
                  <c:v>2.0182521300169798</c:v>
                </c:pt>
                <c:pt idx="16">
                  <c:v>2.2629324902120902</c:v>
                </c:pt>
                <c:pt idx="17">
                  <c:v>2.5386461687336399</c:v>
                </c:pt>
                <c:pt idx="18">
                  <c:v>2.8479610245663398</c:v>
                </c:pt>
                <c:pt idx="19">
                  <c:v>3.1949635586651701</c:v>
                </c:pt>
                <c:pt idx="20">
                  <c:v>3.5842457298911898</c:v>
                </c:pt>
                <c:pt idx="21">
                  <c:v>4.0209589925997502</c:v>
                </c:pt>
                <c:pt idx="22">
                  <c:v>4.51088246693946</c:v>
                </c:pt>
                <c:pt idx="23">
                  <c:v>5.0604994151869702</c:v>
                </c:pt>
                <c:pt idx="24">
                  <c:v>5.6770830361453903</c:v>
                </c:pt>
                <c:pt idx="25">
                  <c:v>6.3687927129419499</c:v>
                </c:pt>
                <c:pt idx="26">
                  <c:v>7.1447819878926602</c:v>
                </c:pt>
                <c:pt idx="27">
                  <c:v>8.0153196932883706</c:v>
                </c:pt>
                <c:pt idx="28">
                  <c:v>8.9919258410522396</c:v>
                </c:pt>
                <c:pt idx="29">
                  <c:v>10.0875240695249</c:v>
                </c:pt>
                <c:pt idx="30">
                  <c:v>11.316612664738701</c:v>
                </c:pt>
                <c:pt idx="31">
                  <c:v>12.695456419343</c:v>
                </c:pt>
                <c:pt idx="32">
                  <c:v>14.2423018680878</c:v>
                </c:pt>
                <c:pt idx="33">
                  <c:v>15.977618748128201</c:v>
                </c:pt>
                <c:pt idx="34">
                  <c:v>17.924370879439302</c:v>
                </c:pt>
                <c:pt idx="35">
                  <c:v>20.108320049965599</c:v>
                </c:pt>
                <c:pt idx="36">
                  <c:v>22.558366926878598</c:v>
                </c:pt>
                <c:pt idx="37">
                  <c:v>25.306933505296001</c:v>
                </c:pt>
                <c:pt idx="38">
                  <c:v>28.390392155487799</c:v>
                </c:pt>
                <c:pt idx="39">
                  <c:v>31.849546946243599</c:v>
                </c:pt>
                <c:pt idx="40">
                  <c:v>35.730173613853601</c:v>
                </c:pt>
                <c:pt idx="41">
                  <c:v>40.083625322233601</c:v>
                </c:pt>
                <c:pt idx="42">
                  <c:v>44.967512230342997</c:v>
                </c:pt>
                <c:pt idx="43">
                  <c:v>50.446463859754502</c:v>
                </c:pt>
                <c:pt idx="44">
                  <c:v>56.592984350962901</c:v>
                </c:pt>
                <c:pt idx="45">
                  <c:v>63.488411926201501</c:v>
                </c:pt>
                <c:pt idx="46">
                  <c:v>71.223995255561505</c:v>
                </c:pt>
                <c:pt idx="47">
                  <c:v>79.902100970188798</c:v>
                </c:pt>
                <c:pt idx="48">
                  <c:v>89.637568301838002</c:v>
                </c:pt>
                <c:pt idx="49">
                  <c:v>100.55922877502999</c:v>
                </c:pt>
                <c:pt idx="50">
                  <c:v>112.811611062202</c:v>
                </c:pt>
                <c:pt idx="51">
                  <c:v>126.556853562603</c:v>
                </c:pt>
                <c:pt idx="52">
                  <c:v>141.976850014452</c:v>
                </c:pt>
                <c:pt idx="53">
                  <c:v>159.27565653372</c:v>
                </c:pt>
                <c:pt idx="54">
                  <c:v>178.68219193245201</c:v>
                </c:pt>
                <c:pt idx="55">
                  <c:v>200.453267050417</c:v>
                </c:pt>
                <c:pt idx="56">
                  <c:v>224.87698318799099</c:v>
                </c:pt>
                <c:pt idx="57">
                  <c:v>252.27654461233499</c:v>
                </c:pt>
                <c:pt idx="58">
                  <c:v>283.01453558870702</c:v>
                </c:pt>
                <c:pt idx="59">
                  <c:v>317.49771853572503</c:v>
                </c:pt>
                <c:pt idx="60">
                  <c:v>356.18241679955901</c:v>
                </c:pt>
                <c:pt idx="61">
                  <c:v>399.580553278509</c:v>
                </c:pt>
                <c:pt idx="62">
                  <c:v>448.26642480844203</c:v>
                </c:pt>
                <c:pt idx="63">
                  <c:v>502.88430195568799</c:v>
                </c:pt>
                <c:pt idx="64">
                  <c:v>564.15695478762598</c:v>
                </c:pt>
                <c:pt idx="65">
                  <c:v>632.89521744367801</c:v>
                </c:pt>
                <c:pt idx="66">
                  <c:v>710.00871807712497</c:v>
                </c:pt>
                <c:pt idx="67">
                  <c:v>796.51791615948798</c:v>
                </c:pt>
                <c:pt idx="68">
                  <c:v>893.56760643915095</c:v>
                </c:pt>
                <c:pt idx="69">
                  <c:v>1002.44206825525</c:v>
                </c:pt>
                <c:pt idx="70">
                  <c:v>1124.58206068189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FB-4E0B-9053-D2C93183398D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0.81648827913215505</c:v>
                </c:pt>
                <c:pt idx="1">
                  <c:v>0.83707284725327302</c:v>
                </c:pt>
                <c:pt idx="2">
                  <c:v>0.85886910692466201</c:v>
                </c:pt>
                <c:pt idx="3">
                  <c:v>0.88299845262693</c:v>
                </c:pt>
                <c:pt idx="4">
                  <c:v>0.91075960997601701</c:v>
                </c:pt>
                <c:pt idx="5">
                  <c:v>0.94372740235119001</c:v>
                </c:pt>
                <c:pt idx="6">
                  <c:v>0.98397658096695995</c:v>
                </c:pt>
                <c:pt idx="7">
                  <c:v>1.00751002332399</c:v>
                </c:pt>
                <c:pt idx="8">
                  <c:v>1.0386517814481999</c:v>
                </c:pt>
                <c:pt idx="9">
                  <c:v>1.09007688355008</c:v>
                </c:pt>
                <c:pt idx="10">
                  <c:v>1.1575135676342301</c:v>
                </c:pt>
                <c:pt idx="11">
                  <c:v>1.23726318708993</c:v>
                </c:pt>
                <c:pt idx="12">
                  <c:v>1.32731682497256</c:v>
                </c:pt>
                <c:pt idx="13">
                  <c:v>1.42710301003184</c:v>
                </c:pt>
                <c:pt idx="14">
                  <c:v>1.53664583636797</c:v>
                </c:pt>
                <c:pt idx="15">
                  <c:v>1.65602935225503</c:v>
                </c:pt>
                <c:pt idx="16">
                  <c:v>1.78516283112265</c:v>
                </c:pt>
                <c:pt idx="17">
                  <c:v>1.92380331355183</c:v>
                </c:pt>
                <c:pt idx="18">
                  <c:v>2.0724786405054698</c:v>
                </c:pt>
                <c:pt idx="19">
                  <c:v>2.2321203862653198</c:v>
                </c:pt>
                <c:pt idx="20">
                  <c:v>2.4036680492256002</c:v>
                </c:pt>
                <c:pt idx="21">
                  <c:v>2.58809603653875</c:v>
                </c:pt>
                <c:pt idx="22">
                  <c:v>2.7864312734720702</c:v>
                </c:pt>
                <c:pt idx="23">
                  <c:v>2.9997653881198199</c:v>
                </c:pt>
                <c:pt idx="24">
                  <c:v>3.2292643766937701</c:v>
                </c:pt>
                <c:pt idx="25">
                  <c:v>3.4761771408834998</c:v>
                </c:pt>
                <c:pt idx="26">
                  <c:v>3.7418436156088499</c:v>
                </c:pt>
                <c:pt idx="27">
                  <c:v>4.0277028868007498</c:v>
                </c:pt>
                <c:pt idx="28">
                  <c:v>4.3353015400722299</c:v>
                </c:pt>
                <c:pt idx="29">
                  <c:v>4.66630239886672</c:v>
                </c:pt>
                <c:pt idx="30">
                  <c:v>5.0224937669438603</c:v>
                </c:pt>
                <c:pt idx="31">
                  <c:v>5.4057992666964996</c:v>
                </c:pt>
                <c:pt idx="32">
                  <c:v>5.8182883526654203</c:v>
                </c:pt>
                <c:pt idx="33">
                  <c:v>6.2621875739758899</c:v>
                </c:pt>
                <c:pt idx="34">
                  <c:v>6.7398926576895901</c:v>
                </c:pt>
                <c:pt idx="35">
                  <c:v>7.2539814858278202</c:v>
                </c:pt>
                <c:pt idx="36">
                  <c:v>7.8072280412586599</c:v>
                </c:pt>
                <c:pt idx="37">
                  <c:v>8.4026174012904704</c:v>
                </c:pt>
                <c:pt idx="38">
                  <c:v>9.0433618624026302</c:v>
                </c:pt>
                <c:pt idx="39">
                  <c:v>9.7329182849180302</c:v>
                </c:pt>
                <c:pt idx="40">
                  <c:v>10.4750067524957</c:v>
                </c:pt>
                <c:pt idx="41">
                  <c:v>11.2736306480585</c:v>
                </c:pt>
                <c:pt idx="42">
                  <c:v>12.1330982551549</c:v>
                </c:pt>
                <c:pt idx="43">
                  <c:v>13.058046001797999</c:v>
                </c:pt>
                <c:pt idx="44">
                  <c:v>14.053463472551501</c:v>
                </c:pt>
                <c:pt idx="45">
                  <c:v>15.124720324065599</c:v>
                </c:pt>
                <c:pt idx="46">
                  <c:v>16.277595249463001</c:v>
                </c:pt>
                <c:pt idx="47">
                  <c:v>17.518307147967601</c:v>
                </c:pt>
                <c:pt idx="48">
                  <c:v>18.853548668016799</c:v>
                </c:pt>
                <c:pt idx="49">
                  <c:v>20.290522304873999</c:v>
                </c:pt>
                <c:pt idx="50">
                  <c:v>21.836979247500501</c:v>
                </c:pt>
                <c:pt idx="51">
                  <c:v>23.501261184262798</c:v>
                </c:pt>
                <c:pt idx="52">
                  <c:v>25.2923452929859</c:v>
                </c:pt>
                <c:pt idx="53">
                  <c:v>27.2198926580269</c:v>
                </c:pt>
                <c:pt idx="54">
                  <c:v>29.2943003755231</c:v>
                </c:pt>
                <c:pt idx="55">
                  <c:v>31.526757627834801</c:v>
                </c:pt>
                <c:pt idx="56">
                  <c:v>33.929306029621998</c:v>
                </c:pt>
                <c:pt idx="57">
                  <c:v>36.514904571006703</c:v>
                </c:pt>
                <c:pt idx="58">
                  <c:v>39.297499508079603</c:v>
                </c:pt>
                <c:pt idx="59">
                  <c:v>42.2920995776729</c:v>
                </c:pt>
                <c:pt idx="60">
                  <c:v>45.514856942033902</c:v>
                </c:pt>
                <c:pt idx="61">
                  <c:v>48.983154299938498</c:v>
                </c:pt>
                <c:pt idx="62">
                  <c:v>52.715698634035498</c:v>
                </c:pt>
                <c:pt idx="63">
                  <c:v>56.732622099979899</c:v>
                </c:pt>
                <c:pt idx="64">
                  <c:v>61.0555906014744</c:v>
                </c:pt>
                <c:pt idx="65">
                  <c:v>65.707920636718299</c:v>
                </c:pt>
                <c:pt idx="66">
                  <c:v>70.714705046430097</c:v>
                </c:pt>
                <c:pt idx="67">
                  <c:v>76.102948341588899</c:v>
                </c:pt>
                <c:pt idx="68">
                  <c:v>81.901712340678401</c:v>
                </c:pt>
                <c:pt idx="69">
                  <c:v>88.142272901847804</c:v>
                </c:pt>
                <c:pt idx="70">
                  <c:v>94.858288595259594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FB-4E0B-9053-D2C93183398D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1.4197106149543901</c:v>
                </c:pt>
                <c:pt idx="1">
                  <c:v>1.3068273905960099</c:v>
                </c:pt>
                <c:pt idx="2">
                  <c:v>1.20721210245669</c:v>
                </c:pt>
                <c:pt idx="3">
                  <c:v>1.12448626004705</c:v>
                </c:pt>
                <c:pt idx="4">
                  <c:v>1.06114277332789</c:v>
                </c:pt>
                <c:pt idx="5">
                  <c:v>1.01915434170305</c:v>
                </c:pt>
                <c:pt idx="6">
                  <c:v>1.00055659122285</c:v>
                </c:pt>
                <c:pt idx="7">
                  <c:v>1.0345143517425299</c:v>
                </c:pt>
                <c:pt idx="8">
                  <c:v>1.09877190707548</c:v>
                </c:pt>
                <c:pt idx="9">
                  <c:v>1.1813571591458401</c:v>
                </c:pt>
                <c:pt idx="10">
                  <c:v>1.2889946638637499</c:v>
                </c:pt>
                <c:pt idx="11">
                  <c:v>1.4293574072566799</c:v>
                </c:pt>
                <c:pt idx="12">
                  <c:v>1.6097177264370499</c:v>
                </c:pt>
                <c:pt idx="13">
                  <c:v>1.8369397239702401</c:v>
                </c:pt>
                <c:pt idx="14">
                  <c:v>2.1179498585427399</c:v>
                </c:pt>
                <c:pt idx="15">
                  <c:v>2.4597037816819798</c:v>
                </c:pt>
                <c:pt idx="16">
                  <c:v>2.86856939097096</c:v>
                </c:pt>
                <c:pt idx="17">
                  <c:v>3.34999130349108</c:v>
                </c:pt>
                <c:pt idx="18">
                  <c:v>3.9136142775737901</c:v>
                </c:pt>
                <c:pt idx="19">
                  <c:v>4.5731369168119196</c:v>
                </c:pt>
                <c:pt idx="20">
                  <c:v>5.3446720550211397</c:v>
                </c:pt>
                <c:pt idx="21">
                  <c:v>6.2471063638703201</c:v>
                </c:pt>
                <c:pt idx="22">
                  <c:v>7.3025524886486304</c:v>
                </c:pt>
                <c:pt idx="23">
                  <c:v>8.5368857286397706</c:v>
                </c:pt>
                <c:pt idx="24">
                  <c:v>9.9803757264021797</c:v>
                </c:pt>
                <c:pt idx="25">
                  <c:v>11.668427406468</c:v>
                </c:pt>
                <c:pt idx="26">
                  <c:v>13.642448722755899</c:v>
                </c:pt>
                <c:pt idx="27">
                  <c:v>15.950866186320701</c:v>
                </c:pt>
                <c:pt idx="28">
                  <c:v>18.650312921402001</c:v>
                </c:pt>
                <c:pt idx="29">
                  <c:v>21.807018310248601</c:v>
                </c:pt>
                <c:pt idx="30">
                  <c:v>25.498433277628799</c:v>
                </c:pt>
                <c:pt idx="31">
                  <c:v>29.815131073842402</c:v>
                </c:pt>
                <c:pt idx="32">
                  <c:v>34.863030191484597</c:v>
                </c:pt>
                <c:pt idx="33">
                  <c:v>40.765993966938403</c:v>
                </c:pt>
                <c:pt idx="34">
                  <c:v>47.668870669199499</c:v>
                </c:pt>
                <c:pt idx="35">
                  <c:v>55.741048694681801</c:v>
                </c:pt>
                <c:pt idx="36">
                  <c:v>65.180614133265195</c:v>
                </c:pt>
                <c:pt idx="37">
                  <c:v>76.219212759004606</c:v>
                </c:pt>
                <c:pt idx="38">
                  <c:v>89.127735791857802</c:v>
                </c:pt>
                <c:pt idx="39">
                  <c:v>104.222968999223</c:v>
                </c:pt>
                <c:pt idx="40">
                  <c:v>121.875368354484</c:v>
                </c:pt>
                <c:pt idx="41">
                  <c:v>142.51815312486801</c:v>
                </c:pt>
                <c:pt idx="42">
                  <c:v>166.65793960144899</c:v>
                </c:pt>
                <c:pt idx="43">
                  <c:v>194.887176504287</c:v>
                </c:pt>
                <c:pt idx="44">
                  <c:v>227.89868732386199</c:v>
                </c:pt>
                <c:pt idx="45">
                  <c:v>266.502676581564</c:v>
                </c:pt>
                <c:pt idx="46">
                  <c:v>311.64661747757799</c:v>
                </c:pt>
                <c:pt idx="47">
                  <c:v>364.43850912791697</c:v>
                </c:pt>
                <c:pt idx="48">
                  <c:v>426.17407431085297</c:v>
                </c:pt>
                <c:pt idx="49">
                  <c:v>498.36856537693501</c:v>
                </c:pt>
                <c:pt idx="50">
                  <c:v>582.79395910065398</c:v>
                </c:pt>
                <c:pt idx="51">
                  <c:v>681.52245354352999</c:v>
                </c:pt>
                <c:pt idx="52">
                  <c:v>796.97733470436003</c:v>
                </c:pt>
                <c:pt idx="53">
                  <c:v>931.99246165162401</c:v>
                </c:pt>
                <c:pt idx="54">
                  <c:v>1089.8818304076101</c:v>
                </c:pt>
                <c:pt idx="55">
                  <c:v>1274.5209242738499</c:v>
                </c:pt>
                <c:pt idx="56">
                  <c:v>1490.44184763408</c:v>
                </c:pt>
                <c:pt idx="57">
                  <c:v>1742.94457863854</c:v>
                </c:pt>
                <c:pt idx="58">
                  <c:v>2038.22707187829</c:v>
                </c:pt>
                <c:pt idx="59">
                  <c:v>2383.5374049059501</c:v>
                </c:pt>
                <c:pt idx="60">
                  <c:v>2787.3517036150702</c:v>
                </c:pt>
                <c:pt idx="61">
                  <c:v>3259.5822143401601</c:v>
                </c:pt>
                <c:pt idx="62">
                  <c:v>3811.8206306158099</c:v>
                </c:pt>
                <c:pt idx="63">
                  <c:v>4457.6226480028899</c:v>
                </c:pt>
                <c:pt idx="64">
                  <c:v>5212.8407325170001</c:v>
                </c:pt>
                <c:pt idx="65">
                  <c:v>6096.01327178881</c:v>
                </c:pt>
                <c:pt idx="66">
                  <c:v>7128.8196622545602</c:v>
                </c:pt>
                <c:pt idx="67">
                  <c:v>8336.6125043586799</c:v>
                </c:pt>
                <c:pt idx="68">
                  <c:v>9749.0399706920307</c:v>
                </c:pt>
                <c:pt idx="69">
                  <c:v>11400.773625691199</c:v>
                </c:pt>
                <c:pt idx="70">
                  <c:v>13332.3595643146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DFB-4E0B-9053-D2C931833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1</c:v>
                </c:pt>
                <c:pt idx="1">
                  <c:v>1.0079399682789001</c:v>
                </c:pt>
                <c:pt idx="2">
                  <c:v>1.0159422193555701</c:v>
                </c:pt>
                <c:pt idx="3">
                  <c:v>1.02400340401983</c:v>
                </c:pt>
                <c:pt idx="4">
                  <c:v>1.0321192827735</c:v>
                </c:pt>
                <c:pt idx="5">
                  <c:v>1.0402854716512799</c:v>
                </c:pt>
                <c:pt idx="6">
                  <c:v>1.0484974398543101</c:v>
                </c:pt>
                <c:pt idx="7">
                  <c:v>1.0567505075760599</c:v>
                </c:pt>
                <c:pt idx="8">
                  <c:v>1.06503984403192</c:v>
                </c:pt>
                <c:pt idx="9">
                  <c:v>1.07336046570476</c:v>
                </c:pt>
                <c:pt idx="10">
                  <c:v>1.0817072348185399</c:v>
                </c:pt>
                <c:pt idx="11">
                  <c:v>1.09007485805241</c:v>
                </c:pt>
                <c:pt idx="12">
                  <c:v>1.0984578855079401</c:v>
                </c:pt>
                <c:pt idx="13">
                  <c:v>1.10685070994227</c:v>
                </c:pt>
                <c:pt idx="14">
                  <c:v>1.1152475662799199</c:v>
                </c:pt>
                <c:pt idx="15">
                  <c:v>1.1236425314163201</c:v>
                </c:pt>
                <c:pt idx="16">
                  <c:v>1.1320295243259699</c:v>
                </c:pt>
                <c:pt idx="17">
                  <c:v>1.1404023064881299</c:v>
                </c:pt>
                <c:pt idx="18">
                  <c:v>1.14875554226219</c:v>
                </c:pt>
                <c:pt idx="19">
                  <c:v>1.1570880403044901</c:v>
                </c:pt>
                <c:pt idx="20">
                  <c:v>1.16539968303992</c:v>
                </c:pt>
                <c:pt idx="21">
                  <c:v>1.1736903825879601</c:v>
                </c:pt>
                <c:pt idx="22">
                  <c:v>1.18196008086906</c:v>
                </c:pt>
                <c:pt idx="23">
                  <c:v>1.1902087497007401</c:v>
                </c:pt>
                <c:pt idx="24">
                  <c:v>1.1984363908837199</c:v>
                </c:pt>
                <c:pt idx="25">
                  <c:v>1.2066430362786</c:v>
                </c:pt>
                <c:pt idx="26">
                  <c:v>1.21482874787326</c:v>
                </c:pt>
                <c:pt idx="27">
                  <c:v>1.22299361784149</c:v>
                </c:pt>
                <c:pt idx="28">
                  <c:v>1.2311377685932501</c:v>
                </c:pt>
                <c:pt idx="29">
                  <c:v>1.2392613528168701</c:v>
                </c:pt>
                <c:pt idx="30">
                  <c:v>1.2473645535136899</c:v>
                </c:pt>
                <c:pt idx="31">
                  <c:v>1.25544758402543</c:v>
                </c:pt>
                <c:pt idx="32">
                  <c:v>1.26351068805494</c:v>
                </c:pt>
                <c:pt idx="33">
                  <c:v>1.27155413968044</c:v>
                </c:pt>
                <c:pt idx="34">
                  <c:v>1.27957824336394</c:v>
                </c:pt>
                <c:pt idx="35">
                  <c:v>1.28758333395416</c:v>
                </c:pt>
                <c:pt idx="36">
                  <c:v>1.2955697766844301</c:v>
                </c:pt>
                <c:pt idx="37">
                  <c:v>1.3035379671659499</c:v>
                </c:pt>
                <c:pt idx="38">
                  <c:v>1.3114883313769601</c:v>
                </c:pt>
                <c:pt idx="39">
                  <c:v>1.3194213256482299</c:v>
                </c:pt>
                <c:pt idx="40">
                  <c:v>1.3273374366452799</c:v>
                </c:pt>
                <c:pt idx="41">
                  <c:v>1.3352371813478501</c:v>
                </c:pt>
                <c:pt idx="42">
                  <c:v>1.3431211070271001</c:v>
                </c:pt>
                <c:pt idx="43">
                  <c:v>1.350989791221</c:v>
                </c:pt>
                <c:pt idx="44">
                  <c:v>1.35884384170824</c:v>
                </c:pt>
                <c:pt idx="45">
                  <c:v>1.3666838964814201</c:v>
                </c:pt>
                <c:pt idx="46">
                  <c:v>1.37451062371976</c:v>
                </c:pt>
                <c:pt idx="47">
                  <c:v>1.38232472176183</c:v>
                </c:pt>
                <c:pt idx="48">
                  <c:v>1.39012691907894</c:v>
                </c:pt>
                <c:pt idx="49">
                  <c:v>1.3979179742494801</c:v>
                </c:pt>
                <c:pt idx="50">
                  <c:v>1.40569867593487</c:v>
                </c:pt>
                <c:pt idx="51">
                  <c:v>1.4134698428574399</c:v>
                </c:pt>
                <c:pt idx="52">
                  <c:v>1.42123232378083</c:v>
                </c:pt>
                <c:pt idx="53">
                  <c:v>1.4289869974934499</c:v>
                </c:pt>
                <c:pt idx="54">
                  <c:v>1.4367347727953199</c:v>
                </c:pt>
                <c:pt idx="55">
                  <c:v>1.4444765884889299</c:v>
                </c:pt>
                <c:pt idx="56">
                  <c:v>1.4522134133746301</c:v>
                </c:pt>
                <c:pt idx="57">
                  <c:v>1.4599462462508599</c:v>
                </c:pt>
                <c:pt idx="58">
                  <c:v>1.4676761159199601</c:v>
                </c:pt>
                <c:pt idx="59">
                  <c:v>1.4754040811998901</c:v>
                </c:pt>
                <c:pt idx="60">
                  <c:v>1.4831312309424201</c:v>
                </c:pt>
                <c:pt idx="61">
                  <c:v>1.49085868405832</c:v>
                </c:pt>
                <c:pt idx="62">
                  <c:v>1.4985875895499401</c:v>
                </c:pt>
                <c:pt idx="63">
                  <c:v>1.50631912655188</c:v>
                </c:pt>
                <c:pt idx="64">
                  <c:v>1.51405450438006</c:v>
                </c:pt>
                <c:pt idx="65">
                  <c:v>1.5217949625898399</c:v>
                </c:pt>
                <c:pt idx="66">
                  <c:v>1.5295417710435699</c:v>
                </c:pt>
                <c:pt idx="67">
                  <c:v>1.5372962299883</c:v>
                </c:pt>
                <c:pt idx="68">
                  <c:v>1.5450596701438899</c:v>
                </c:pt>
                <c:pt idx="69">
                  <c:v>1.5528334528022301</c:v>
                </c:pt>
                <c:pt idx="70">
                  <c:v>1.5606189699381201</c:v>
                </c:pt>
                <c:pt idx="71">
                  <c:v>1.56841764433214</c:v>
                </c:pt>
                <c:pt idx="72">
                  <c:v>1.57623092970622</c:v>
                </c:pt>
                <c:pt idx="73">
                  <c:v>1.5840603108724201</c:v>
                </c:pt>
                <c:pt idx="74">
                  <c:v>1.59190730389534</c:v>
                </c:pt>
                <c:pt idx="75">
                  <c:v>1.5997734562688799</c:v>
                </c:pt>
                <c:pt idx="76">
                  <c:v>1.60766034710773</c:v>
                </c:pt>
                <c:pt idx="77">
                  <c:v>1.6155695873542699</c:v>
                </c:pt>
                <c:pt idx="78">
                  <c:v>1.6235028200013599</c:v>
                </c:pt>
                <c:pt idx="79">
                  <c:v>1.63146172033162</c:v>
                </c:pt>
                <c:pt idx="80">
                  <c:v>1.6394479961738</c:v>
                </c:pt>
                <c:pt idx="81">
                  <c:v>1.64746338817673</c:v>
                </c:pt>
                <c:pt idx="82">
                  <c:v>1.6555096701015299</c:v>
                </c:pt>
                <c:pt idx="83">
                  <c:v>1.6635886491326199</c:v>
                </c:pt>
                <c:pt idx="84">
                  <c:v>1.6717021662082101</c:v>
                </c:pt>
                <c:pt idx="85">
                  <c:v>1.67985209637073</c:v>
                </c:pt>
                <c:pt idx="86">
                  <c:v>1.6880403467877001</c:v>
                </c:pt>
                <c:pt idx="87">
                  <c:v>1.69626835876088</c:v>
                </c:pt>
                <c:pt idx="88">
                  <c:v>1.70453647651776</c:v>
                </c:pt>
                <c:pt idx="89">
                  <c:v>1.7128448955458999</c:v>
                </c:pt>
                <c:pt idx="90">
                  <c:v>1.7211938122857</c:v>
                </c:pt>
                <c:pt idx="91">
                  <c:v>1.72958342413508</c:v>
                </c:pt>
                <c:pt idx="92">
                  <c:v>1.7380139294541499</c:v>
                </c:pt>
                <c:pt idx="93">
                  <c:v>1.7464855275698701</c:v>
                </c:pt>
                <c:pt idx="94">
                  <c:v>1.7549984187807799</c:v>
                </c:pt>
                <c:pt idx="95">
                  <c:v>1.7635528043617399</c:v>
                </c:pt>
                <c:pt idx="96">
                  <c:v>1.7721488865686901</c:v>
                </c:pt>
                <c:pt idx="97">
                  <c:v>1.7807868686434001</c:v>
                </c:pt>
                <c:pt idx="98">
                  <c:v>1.78946695481833</c:v>
                </c:pt>
                <c:pt idx="99">
                  <c:v>1.7981893503214299</c:v>
                </c:pt>
                <c:pt idx="100">
                  <c:v>1.8069542613809499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DC-4E52-90E2-E61D1BA5E7BC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1</c:v>
                </c:pt>
                <c:pt idx="1">
                  <c:v>0.99457564726875203</c:v>
                </c:pt>
                <c:pt idx="2">
                  <c:v>0.98918518838814395</c:v>
                </c:pt>
                <c:pt idx="3">
                  <c:v>0.98385061997585599</c:v>
                </c:pt>
                <c:pt idx="4">
                  <c:v>0.978597875523879</c:v>
                </c:pt>
                <c:pt idx="5">
                  <c:v>0.97345231416296296</c:v>
                </c:pt>
                <c:pt idx="6">
                  <c:v>0.96843873496519495</c:v>
                </c:pt>
                <c:pt idx="7">
                  <c:v>0.96358139746446503</c:v>
                </c:pt>
                <c:pt idx="8">
                  <c:v>0.95890404793297201</c:v>
                </c:pt>
                <c:pt idx="9">
                  <c:v>0.95442995093694305</c:v>
                </c:pt>
                <c:pt idx="10">
                  <c:v>0.95018192568513204</c:v>
                </c:pt>
                <c:pt idx="11">
                  <c:v>0.94618238666876098</c:v>
                </c:pt>
                <c:pt idx="12">
                  <c:v>0.94245338806835199</c:v>
                </c:pt>
                <c:pt idx="13">
                  <c:v>0.93901667136799105</c:v>
                </c:pt>
                <c:pt idx="14">
                  <c:v>0.93589371556710299</c:v>
                </c:pt>
                <c:pt idx="15">
                  <c:v>0.93310578930874</c:v>
                </c:pt>
                <c:pt idx="16">
                  <c:v>0.93067400414518198</c:v>
                </c:pt>
                <c:pt idx="17">
                  <c:v>0.92861936802807898</c:v>
                </c:pt>
                <c:pt idx="18">
                  <c:v>0.92695774383221596</c:v>
                </c:pt>
                <c:pt idx="19">
                  <c:v>0.92568475544917395</c:v>
                </c:pt>
                <c:pt idx="20">
                  <c:v>0.92479132420714105</c:v>
                </c:pt>
                <c:pt idx="21">
                  <c:v>0.92426876934052804</c:v>
                </c:pt>
                <c:pt idx="22">
                  <c:v>0.92410877473890296</c:v>
                </c:pt>
                <c:pt idx="23">
                  <c:v>0.92430335497060101</c:v>
                </c:pt>
                <c:pt idx="24">
                  <c:v>0.92484482087322695</c:v>
                </c:pt>
                <c:pt idx="25">
                  <c:v>0.92572574484592096</c:v>
                </c:pt>
                <c:pt idx="26">
                  <c:v>0.92693892588057403</c:v>
                </c:pt>
                <c:pt idx="27">
                  <c:v>0.92847735430755796</c:v>
                </c:pt>
                <c:pt idx="28">
                  <c:v>0.93033417619227399</c:v>
                </c:pt>
                <c:pt idx="29">
                  <c:v>0.93250265729387205</c:v>
                </c:pt>
                <c:pt idx="30">
                  <c:v>0.93497614648218097</c:v>
                </c:pt>
                <c:pt idx="31">
                  <c:v>0.93774803850019395</c:v>
                </c:pt>
                <c:pt idx="32">
                  <c:v>0.94081173595589596</c:v>
                </c:pt>
                <c:pt idx="33">
                  <c:v>0.94416061042779897</c:v>
                </c:pt>
                <c:pt idx="34">
                  <c:v>0.94778796257303399</c:v>
                </c:pt>
                <c:pt idx="35">
                  <c:v>0.951686981135066</c:v>
                </c:pt>
                <c:pt idx="36">
                  <c:v>0.95585070076062295</c:v>
                </c:pt>
                <c:pt idx="37">
                  <c:v>0.96027195855248004</c:v>
                </c:pt>
                <c:pt idx="38">
                  <c:v>0.96494334930736902</c:v>
                </c:pt>
                <c:pt idx="39">
                  <c:v>0.96985717941716698</c:v>
                </c:pt>
                <c:pt idx="40">
                  <c:v>0.97500541944797203</c:v>
                </c:pt>
                <c:pt idx="41">
                  <c:v>0.98037965545681705</c:v>
                </c:pt>
                <c:pt idx="42">
                  <c:v>0.98597103916117301</c:v>
                </c:pt>
                <c:pt idx="43">
                  <c:v>0.99177023714344603</c:v>
                </c:pt>
                <c:pt idx="44">
                  <c:v>0.99776737935313697</c:v>
                </c:pt>
                <c:pt idx="45">
                  <c:v>1.0039520072646499</c:v>
                </c:pt>
                <c:pt idx="46">
                  <c:v>1.01031302216059</c:v>
                </c:pt>
                <c:pt idx="47">
                  <c:v>1.01683863413966</c:v>
                </c:pt>
                <c:pt idx="48">
                  <c:v>1.0235163125962801</c:v>
                </c:pt>
                <c:pt idx="49">
                  <c:v>1.03033273908513</c:v>
                </c:pt>
                <c:pt idx="50">
                  <c:v>1.0372737636673399</c:v>
                </c:pt>
                <c:pt idx="51">
                  <c:v>1.04432436603375</c:v>
                </c:pt>
                <c:pt idx="52">
                  <c:v>1.05146862290959</c:v>
                </c:pt>
                <c:pt idx="53">
                  <c:v>1.05868968345736</c:v>
                </c:pt>
                <c:pt idx="54">
                  <c:v>1.0659697546017699</c:v>
                </c:pt>
                <c:pt idx="55">
                  <c:v>1.0732900983878</c:v>
                </c:pt>
                <c:pt idx="56">
                  <c:v>1.08063104363494</c:v>
                </c:pt>
                <c:pt idx="57">
                  <c:v>1.08797201424581</c:v>
                </c:pt>
                <c:pt idx="58">
                  <c:v>1.0952915765429601</c:v>
                </c:pt>
                <c:pt idx="59">
                  <c:v>1.1025675079159101</c:v>
                </c:pt>
                <c:pt idx="60">
                  <c:v>1.10977688883606</c:v>
                </c:pt>
                <c:pt idx="61">
                  <c:v>1.1168962199124299</c:v>
                </c:pt>
                <c:pt idx="62">
                  <c:v>1.12390156509712</c:v>
                </c:pt>
                <c:pt idx="63">
                  <c:v>1.1307687213931601</c:v>
                </c:pt>
                <c:pt idx="64">
                  <c:v>1.1374734144709999</c:v>
                </c:pt>
                <c:pt idx="65">
                  <c:v>1.1439915184824501</c:v>
                </c:pt>
                <c:pt idx="66">
                  <c:v>1.1502992971130499</c:v>
                </c:pt>
                <c:pt idx="67">
                  <c:v>1.1563736615989599</c:v>
                </c:pt>
                <c:pt idx="68">
                  <c:v>1.16219244013787</c:v>
                </c:pt>
                <c:pt idx="69">
                  <c:v>1.1677346519473299</c:v>
                </c:pt>
                <c:pt idx="70">
                  <c:v>1.1729807782795501</c:v>
                </c:pt>
                <c:pt idx="71">
                  <c:v>1.1779130220974401</c:v>
                </c:pt>
                <c:pt idx="72">
                  <c:v>1.1825155479431599</c:v>
                </c:pt>
                <c:pt idx="73">
                  <c:v>1.18677469384844</c:v>
                </c:pt>
                <c:pt idx="74">
                  <c:v>1.19067914796263</c:v>
                </c:pt>
                <c:pt idx="75">
                  <c:v>1.19422008387798</c:v>
                </c:pt>
                <c:pt idx="76">
                  <c:v>1.1973912503311901</c:v>
                </c:pt>
                <c:pt idx="77">
                  <c:v>1.2001890129312101</c:v>
                </c:pt>
                <c:pt idx="78">
                  <c:v>1.2026123476549599</c:v>
                </c:pt>
                <c:pt idx="79">
                  <c:v>1.20466278790194</c:v>
                </c:pt>
                <c:pt idx="80">
                  <c:v>1.2063443287533899</c:v>
                </c:pt>
                <c:pt idx="81">
                  <c:v>1.2076632936159399</c:v>
                </c:pt>
                <c:pt idx="82">
                  <c:v>1.2086281695563199</c:v>
                </c:pt>
                <c:pt idx="83">
                  <c:v>1.20924941831217</c:v>
                </c:pt>
                <c:pt idx="84">
                  <c:v>1.209539270197</c:v>
                </c:pt>
                <c:pt idx="85">
                  <c:v>1.2095115079473</c:v>
                </c:pt>
                <c:pt idx="86">
                  <c:v>1.2091812434806299</c:v>
                </c:pt>
                <c:pt idx="87">
                  <c:v>1.20856387740948</c:v>
                </c:pt>
                <c:pt idx="88">
                  <c:v>1.20767346956223</c:v>
                </c:pt>
                <c:pt idx="89">
                  <c:v>1.20652371418868</c:v>
                </c:pt>
                <c:pt idx="90">
                  <c:v>1.20512806239813</c:v>
                </c:pt>
                <c:pt idx="91">
                  <c:v>1.2034996521845001</c:v>
                </c:pt>
                <c:pt idx="92">
                  <c:v>1.2016512524548899</c:v>
                </c:pt>
                <c:pt idx="93">
                  <c:v>1.19959521970996</c:v>
                </c:pt>
                <c:pt idx="94">
                  <c:v>1.1973434659590401</c:v>
                </c:pt>
                <c:pt idx="95">
                  <c:v>1.1949074364523999</c:v>
                </c:pt>
                <c:pt idx="96">
                  <c:v>1.1922980958604401</c:v>
                </c:pt>
                <c:pt idx="97">
                  <c:v>1.18952592161092</c:v>
                </c:pt>
                <c:pt idx="98">
                  <c:v>1.18660090319828</c:v>
                </c:pt>
                <c:pt idx="99">
                  <c:v>1.18353254639379</c:v>
                </c:pt>
                <c:pt idx="100">
                  <c:v>1.18032988140427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DC-4E52-90E2-E61D1BA5E7BC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</c:v>
                </c:pt>
                <c:pt idx="1">
                  <c:v>1.02148386846591</c:v>
                </c:pt>
                <c:pt idx="2">
                  <c:v>1.0434230164232201</c:v>
                </c:pt>
                <c:pt idx="3">
                  <c:v>1.0657948982843799</c:v>
                </c:pt>
                <c:pt idx="4">
                  <c:v>1.0885678791225799</c:v>
                </c:pt>
                <c:pt idx="5">
                  <c:v>1.11170711372674</c:v>
                </c:pt>
                <c:pt idx="6">
                  <c:v>1.13517442218021</c:v>
                </c:pt>
                <c:pt idx="7">
                  <c:v>1.1589281800175499</c:v>
                </c:pt>
                <c:pt idx="8">
                  <c:v>1.1829232255517801</c:v>
                </c:pt>
                <c:pt idx="9">
                  <c:v>1.2071107871321001</c:v>
                </c:pt>
                <c:pt idx="10">
                  <c:v>1.23143843324012</c:v>
                </c:pt>
                <c:pt idx="11">
                  <c:v>1.25585004846847</c:v>
                </c:pt>
                <c:pt idx="12">
                  <c:v>1.2802858385470299</c:v>
                </c:pt>
                <c:pt idx="13">
                  <c:v>1.3046823676888699</c:v>
                </c:pt>
                <c:pt idx="14">
                  <c:v>1.3289726316194099</c:v>
                </c:pt>
                <c:pt idx="15">
                  <c:v>1.35308616972896</c:v>
                </c:pt>
                <c:pt idx="16">
                  <c:v>1.37694921985354</c:v>
                </c:pt>
                <c:pt idx="17">
                  <c:v>1.4004849192464099</c:v>
                </c:pt>
                <c:pt idx="18">
                  <c:v>1.4236240051487901</c:v>
                </c:pt>
                <c:pt idx="19">
                  <c:v>1.4463376707181701</c:v>
                </c:pt>
                <c:pt idx="20">
                  <c:v>1.4686085235433399</c:v>
                </c:pt>
                <c:pt idx="21">
                  <c:v>1.49042049225828</c:v>
                </c:pt>
                <c:pt idx="22">
                  <c:v>1.51175886535946</c:v>
                </c:pt>
                <c:pt idx="23">
                  <c:v>1.5326103278173799</c:v>
                </c:pt>
                <c:pt idx="24">
                  <c:v>1.5529629950658199</c:v>
                </c:pt>
                <c:pt idx="25">
                  <c:v>1.5728064441396501</c:v>
                </c:pt>
                <c:pt idx="26">
                  <c:v>1.5921317418591701</c:v>
                </c:pt>
                <c:pt idx="27">
                  <c:v>1.6109314700480599</c:v>
                </c:pt>
                <c:pt idx="28">
                  <c:v>1.62919974783719</c:v>
                </c:pt>
                <c:pt idx="29">
                  <c:v>1.64693225115553</c:v>
                </c:pt>
                <c:pt idx="30">
                  <c:v>1.66412622954766</c:v>
                </c:pt>
                <c:pt idx="31">
                  <c:v>1.6807805204862301</c:v>
                </c:pt>
                <c:pt idx="32">
                  <c:v>1.6968955613707599</c:v>
                </c:pt>
                <c:pt idx="33">
                  <c:v>1.7124733994207499</c:v>
                </c:pt>
                <c:pt idx="34">
                  <c:v>1.72751769968188</c:v>
                </c:pt>
                <c:pt idx="35">
                  <c:v>1.7420337513697901</c:v>
                </c:pt>
                <c:pt idx="36">
                  <c:v>1.7560284727755699</c:v>
                </c:pt>
                <c:pt idx="37">
                  <c:v>1.76951041495008</c:v>
                </c:pt>
                <c:pt idx="38">
                  <c:v>1.7824897643706601</c:v>
                </c:pt>
                <c:pt idx="39">
                  <c:v>1.7949783447718699</c:v>
                </c:pt>
                <c:pt idx="40">
                  <c:v>1.80698961829112</c:v>
                </c:pt>
                <c:pt idx="41">
                  <c:v>1.8185386860389301</c:v>
                </c:pt>
                <c:pt idx="42">
                  <c:v>1.82964228815125</c:v>
                </c:pt>
                <c:pt idx="43">
                  <c:v>1.8403188033150899</c:v>
                </c:pt>
                <c:pt idx="44">
                  <c:v>1.8505882476790101</c:v>
                </c:pt>
                <c:pt idx="45">
                  <c:v>1.8604722729632099</c:v>
                </c:pt>
                <c:pt idx="46">
                  <c:v>1.86999416347045</c:v>
                </c:pt>
                <c:pt idx="47">
                  <c:v>1.8791788315661999</c:v>
                </c:pt>
                <c:pt idx="48">
                  <c:v>1.88805281104508</c:v>
                </c:pt>
                <c:pt idx="49">
                  <c:v>1.8966442476291201</c:v>
                </c:pt>
                <c:pt idx="50">
                  <c:v>1.9049828856548401</c:v>
                </c:pt>
                <c:pt idx="51">
                  <c:v>1.9131000498008699</c:v>
                </c:pt>
                <c:pt idx="52">
                  <c:v>1.92102862049279</c:v>
                </c:pt>
                <c:pt idx="53">
                  <c:v>1.9288030014014901</c:v>
                </c:pt>
                <c:pt idx="54">
                  <c:v>1.9364590772374799</c:v>
                </c:pt>
                <c:pt idx="55">
                  <c:v>1.9440341598481099</c:v>
                </c:pt>
                <c:pt idx="56">
                  <c:v>1.9515669204646999</c:v>
                </c:pt>
                <c:pt idx="57">
                  <c:v>1.95909730584339</c:v>
                </c:pt>
                <c:pt idx="58">
                  <c:v>1.9666664360194801</c:v>
                </c:pt>
                <c:pt idx="59">
                  <c:v>1.97431648147871</c:v>
                </c:pt>
                <c:pt idx="60">
                  <c:v>1.98209051776509</c:v>
                </c:pt>
                <c:pt idx="61">
                  <c:v>1.9900323559214601</c:v>
                </c:pt>
                <c:pt idx="62">
                  <c:v>1.99818634771546</c:v>
                </c:pt>
                <c:pt idx="63">
                  <c:v>2.00659716535182</c:v>
                </c:pt>
                <c:pt idx="64">
                  <c:v>2.0153095563113999</c:v>
                </c:pt>
                <c:pt idx="65">
                  <c:v>2.0243680750674402</c:v>
                </c:pt>
                <c:pt idx="66">
                  <c:v>2.03381679467129</c:v>
                </c:pt>
                <c:pt idx="67">
                  <c:v>2.04369900250795</c:v>
                </c:pt>
                <c:pt idx="68">
                  <c:v>2.0540568858131101</c:v>
                </c:pt>
                <c:pt idx="69">
                  <c:v>2.0649312137141802</c:v>
                </c:pt>
                <c:pt idx="70">
                  <c:v>2.0763610234969199</c:v>
                </c:pt>
                <c:pt idx="71">
                  <c:v>2.0883833194000401</c:v>
                </c:pt>
                <c:pt idx="72">
                  <c:v>2.1010327924093999</c:v>
                </c:pt>
                <c:pt idx="73">
                  <c:v>2.1143415692024101</c:v>
                </c:pt>
                <c:pt idx="74">
                  <c:v>2.12833899756416</c:v>
                </c:pt>
                <c:pt idx="75">
                  <c:v>2.1430514742908802</c:v>
                </c:pt>
                <c:pt idx="76">
                  <c:v>2.1585023198955899</c:v>
                </c:pt>
                <c:pt idx="77">
                  <c:v>2.17471170245887</c:v>
                </c:pt>
                <c:pt idx="78">
                  <c:v>2.1916966108754599</c:v>
                </c:pt>
                <c:pt idx="79">
                  <c:v>2.20947087569877</c:v>
                </c:pt>
                <c:pt idx="80">
                  <c:v>2.22804523393068</c:v>
                </c:pt>
                <c:pt idx="81">
                  <c:v>2.24742743257204</c:v>
                </c:pt>
                <c:pt idx="82">
                  <c:v>2.26762236462333</c:v>
                </c:pt>
                <c:pt idx="83">
                  <c:v>2.2886322305498599</c:v>
                </c:pt>
                <c:pt idx="84">
                  <c:v>2.3104567179948399</c:v>
                </c:pt>
                <c:pt idx="85">
                  <c:v>2.3330931926975</c:v>
                </c:pt>
                <c:pt idx="86">
                  <c:v>2.3565368944864802</c:v>
                </c:pt>
                <c:pt idx="87">
                  <c:v>2.3807813543962602</c:v>
                </c:pt>
                <c:pt idx="88">
                  <c:v>2.4058196797456999</c:v>
                </c:pt>
                <c:pt idx="89">
                  <c:v>2.4316452314163399</c:v>
                </c:pt>
                <c:pt idx="90">
                  <c:v>2.4582517260077501</c:v>
                </c:pt>
                <c:pt idx="91">
                  <c:v>2.4856333075069701</c:v>
                </c:pt>
                <c:pt idx="92">
                  <c:v>2.5137846049805201</c:v>
                </c:pt>
                <c:pt idx="93">
                  <c:v>2.54270077764106</c:v>
                </c:pt>
                <c:pt idx="94">
                  <c:v>2.57237754870616</c:v>
                </c:pt>
                <c:pt idx="95">
                  <c:v>2.6028112294671999</c:v>
                </c:pt>
                <c:pt idx="96">
                  <c:v>2.6339987349390501</c:v>
                </c:pt>
                <c:pt idx="97">
                  <c:v>2.6659375923797999</c:v>
                </c:pt>
                <c:pt idx="98">
                  <c:v>2.6986259438669302</c:v>
                </c:pt>
                <c:pt idx="99">
                  <c:v>2.7320625440016699</c:v>
                </c:pt>
                <c:pt idx="100">
                  <c:v>2.7662467536941699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1DC-4E52-90E2-E61D1BA5E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4660766961652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10"/>
      </c:valAx>
      <c:valAx>
        <c:axId val="247118776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2886CA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5.3571400000000002</c:v>
                </c:pt>
                <c:pt idx="1">
                  <c:v>3.2967</c:v>
                </c:pt>
                <c:pt idx="2">
                  <c:v>2.5179900000000002</c:v>
                </c:pt>
                <c:pt idx="3">
                  <c:v>2.3411400000000002</c:v>
                </c:pt>
                <c:pt idx="4">
                  <c:v>2.6119400000000002</c:v>
                </c:pt>
                <c:pt idx="5">
                  <c:v>3.5714299999999999</c:v>
                </c:pt>
                <c:pt idx="6">
                  <c:v>3.4810099999999999</c:v>
                </c:pt>
                <c:pt idx="7">
                  <c:v>2.2507999999999999</c:v>
                </c:pt>
                <c:pt idx="8">
                  <c:v>0.92308000000000001</c:v>
                </c:pt>
                <c:pt idx="9">
                  <c:v>4.2944800000000001</c:v>
                </c:pt>
                <c:pt idx="10">
                  <c:v>3.4582099999999998</c:v>
                </c:pt>
                <c:pt idx="11">
                  <c:v>1.3513500000000001</c:v>
                </c:pt>
                <c:pt idx="12">
                  <c:v>2.65957</c:v>
                </c:pt>
                <c:pt idx="13">
                  <c:v>1.8716600000000001</c:v>
                </c:pt>
                <c:pt idx="14">
                  <c:v>2.83019</c:v>
                </c:pt>
                <c:pt idx="15">
                  <c:v>2.0270299999999999</c:v>
                </c:pt>
                <c:pt idx="16">
                  <c:v>2.6829299999999998</c:v>
                </c:pt>
                <c:pt idx="17">
                  <c:v>2.0089299999999999</c:v>
                </c:pt>
                <c:pt idx="18">
                  <c:v>2.1582699999999999</c:v>
                </c:pt>
                <c:pt idx="19">
                  <c:v>3.0769199999999999</c:v>
                </c:pt>
                <c:pt idx="20">
                  <c:v>2.01342</c:v>
                </c:pt>
                <c:pt idx="21">
                  <c:v>2.0325199999999999</c:v>
                </c:pt>
                <c:pt idx="22">
                  <c:v>2.8340100000000001</c:v>
                </c:pt>
                <c:pt idx="23">
                  <c:v>1.4433</c:v>
                </c:pt>
                <c:pt idx="24">
                  <c:v>0.80320999999999998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5838420642359"/>
          <c:y val="0.15843158977021787"/>
          <c:w val="0.84611274119099966"/>
          <c:h val="0.70436241107815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 (N=2,692)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93.509</c:v>
                </c:pt>
                <c:pt idx="2">
                  <c:v>91.698999999999998</c:v>
                </c:pt>
                <c:pt idx="3">
                  <c:v>90.751000000000005</c:v>
                </c:pt>
                <c:pt idx="4">
                  <c:v>90.296000000000006</c:v>
                </c:pt>
                <c:pt idx="5">
                  <c:v>89.649000000000001</c:v>
                </c:pt>
                <c:pt idx="6">
                  <c:v>89.269000000000005</c:v>
                </c:pt>
                <c:pt idx="7">
                  <c:v>88.926000000000002</c:v>
                </c:pt>
                <c:pt idx="8">
                  <c:v>88.468999999999994</c:v>
                </c:pt>
                <c:pt idx="9">
                  <c:v>87.858999999999995</c:v>
                </c:pt>
                <c:pt idx="10">
                  <c:v>87.477000000000004</c:v>
                </c:pt>
                <c:pt idx="11">
                  <c:v>87.018000000000001</c:v>
                </c:pt>
                <c:pt idx="12">
                  <c:v>86.864999999999995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 (N=3,319)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95.269000000000005</c:v>
                </c:pt>
                <c:pt idx="2">
                  <c:v>93.873999999999995</c:v>
                </c:pt>
                <c:pt idx="3">
                  <c:v>93.091999999999999</c:v>
                </c:pt>
                <c:pt idx="4">
                  <c:v>92.307000000000002</c:v>
                </c:pt>
                <c:pt idx="5">
                  <c:v>91.647000000000006</c:v>
                </c:pt>
                <c:pt idx="6">
                  <c:v>91.081000000000003</c:v>
                </c:pt>
                <c:pt idx="7">
                  <c:v>90.828999999999994</c:v>
                </c:pt>
                <c:pt idx="8">
                  <c:v>90.513000000000005</c:v>
                </c:pt>
                <c:pt idx="9">
                  <c:v>90.165000000000006</c:v>
                </c:pt>
                <c:pt idx="10">
                  <c:v>89.849000000000004</c:v>
                </c:pt>
                <c:pt idx="11">
                  <c:v>89.531999999999996</c:v>
                </c:pt>
                <c:pt idx="12">
                  <c:v>89.340999999999994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 (N=3,403)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96.628</c:v>
                </c:pt>
                <c:pt idx="2">
                  <c:v>95.412999999999997</c:v>
                </c:pt>
                <c:pt idx="3">
                  <c:v>94.706999999999994</c:v>
                </c:pt>
                <c:pt idx="4">
                  <c:v>94.397000000000006</c:v>
                </c:pt>
                <c:pt idx="5">
                  <c:v>93.963999999999999</c:v>
                </c:pt>
                <c:pt idx="6">
                  <c:v>93.745999999999995</c:v>
                </c:pt>
                <c:pt idx="7">
                  <c:v>93.433000000000007</c:v>
                </c:pt>
                <c:pt idx="8">
                  <c:v>93.212999999999994</c:v>
                </c:pt>
                <c:pt idx="9">
                  <c:v>92.77</c:v>
                </c:pt>
                <c:pt idx="10">
                  <c:v>92.483000000000004</c:v>
                </c:pt>
                <c:pt idx="11">
                  <c:v>92.225999999999999</c:v>
                </c:pt>
                <c:pt idx="12">
                  <c:v>91.995000000000005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510697800705946"/>
          <c:y val="5.411799328222474E-2"/>
          <c:w val="0.76157900729594563"/>
          <c:h val="8.730896737972972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92.665999999999997</c:v>
                </c:pt>
                <c:pt idx="2">
                  <c:v>91.144999999999996</c:v>
                </c:pt>
                <c:pt idx="3">
                  <c:v>90.028000000000006</c:v>
                </c:pt>
                <c:pt idx="4">
                  <c:v>89.748000000000005</c:v>
                </c:pt>
                <c:pt idx="5">
                  <c:v>88.908000000000001</c:v>
                </c:pt>
                <c:pt idx="6">
                  <c:v>88.488</c:v>
                </c:pt>
                <c:pt idx="7">
                  <c:v>88.347999999999999</c:v>
                </c:pt>
                <c:pt idx="8">
                  <c:v>88.347999999999999</c:v>
                </c:pt>
                <c:pt idx="9">
                  <c:v>88.206999999999994</c:v>
                </c:pt>
                <c:pt idx="10">
                  <c:v>87.926000000000002</c:v>
                </c:pt>
                <c:pt idx="11">
                  <c:v>87.644999999999996</c:v>
                </c:pt>
                <c:pt idx="12">
                  <c:v>87.363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94.667000000000002</c:v>
                </c:pt>
                <c:pt idx="2">
                  <c:v>92.927999999999997</c:v>
                </c:pt>
                <c:pt idx="3">
                  <c:v>92.221999999999994</c:v>
                </c:pt>
                <c:pt idx="4">
                  <c:v>91.516000000000005</c:v>
                </c:pt>
                <c:pt idx="5">
                  <c:v>91.281000000000006</c:v>
                </c:pt>
                <c:pt idx="6">
                  <c:v>90.691999999999993</c:v>
                </c:pt>
                <c:pt idx="7">
                  <c:v>90.456000000000003</c:v>
                </c:pt>
                <c:pt idx="8">
                  <c:v>90.456000000000003</c:v>
                </c:pt>
                <c:pt idx="9">
                  <c:v>90.22</c:v>
                </c:pt>
                <c:pt idx="10">
                  <c:v>89.866</c:v>
                </c:pt>
                <c:pt idx="11">
                  <c:v>89.63</c:v>
                </c:pt>
                <c:pt idx="12">
                  <c:v>89.512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95.991</c:v>
                </c:pt>
                <c:pt idx="2">
                  <c:v>94.051000000000002</c:v>
                </c:pt>
                <c:pt idx="3">
                  <c:v>93.652000000000001</c:v>
                </c:pt>
                <c:pt idx="4">
                  <c:v>93.25</c:v>
                </c:pt>
                <c:pt idx="5">
                  <c:v>92.846000000000004</c:v>
                </c:pt>
                <c:pt idx="6">
                  <c:v>92.575999999999993</c:v>
                </c:pt>
                <c:pt idx="7">
                  <c:v>92.441000000000003</c:v>
                </c:pt>
                <c:pt idx="8">
                  <c:v>92.441000000000003</c:v>
                </c:pt>
                <c:pt idx="9">
                  <c:v>91.608999999999995</c:v>
                </c:pt>
                <c:pt idx="10">
                  <c:v>91.325000000000003</c:v>
                </c:pt>
                <c:pt idx="11">
                  <c:v>91.036000000000001</c:v>
                </c:pt>
                <c:pt idx="12">
                  <c:v>91.036000000000001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803059984449202"/>
          <c:y val="3.5636932058609939E-2"/>
          <c:w val="0.5116765246180276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0.05754</cdr:x>
      <cdr:y>0.49547</cdr:y>
    </cdr:from>
    <cdr:to>
      <cdr:x>0.34473</cdr:x>
      <cdr:y>0.54071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11460" y="2781002"/>
          <a:ext cx="3550985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</a:t>
          </a:r>
          <a:r>
            <a:rPr lang="en-US" sz="105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0.05388</cdr:x>
      <cdr:y>0.54744</cdr:y>
    </cdr:from>
    <cdr:to>
      <cdr:x>0.32663</cdr:x>
      <cdr:y>0.61872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66207" y="3072702"/>
          <a:ext cx="337245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</a:t>
          </a:r>
          <a:r>
            <a:rPr lang="en-US" sz="1000" b="1" dirty="0">
              <a:solidFill>
                <a:schemeClr val="bg2"/>
              </a:solidFill>
            </a:rPr>
            <a:t>except </a:t>
          </a:r>
          <a:r>
            <a:rPr lang="en-US" sz="1000" b="1" dirty="0" smtClean="0">
              <a:solidFill>
                <a:schemeClr val="bg2"/>
              </a:solidFill>
            </a:rPr>
            <a:t>2000-2005 </a:t>
          </a:r>
          <a:r>
            <a:rPr lang="en-US" sz="1000" b="1" dirty="0">
              <a:solidFill>
                <a:schemeClr val="bg2"/>
              </a:solidFill>
            </a:rPr>
            <a:t>vs. </a:t>
          </a:r>
          <a:r>
            <a:rPr lang="en-US" sz="1000" b="1" dirty="0" smtClean="0">
              <a:solidFill>
                <a:schemeClr val="bg2"/>
              </a:solidFill>
            </a:rPr>
            <a:t>2006-2011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0.11963</cdr:x>
      <cdr:y>0.84915</cdr:y>
    </cdr:from>
    <cdr:to>
      <cdr:x>0.17084</cdr:x>
      <cdr:y>0.91804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79204" y="4766161"/>
          <a:ext cx="633193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 Diagnosis: DCM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0.09126</cdr:x>
      <cdr:y>0.57773</cdr:y>
    </cdr:from>
    <cdr:to>
      <cdr:x>0.81111</cdr:x>
      <cdr:y>0.70486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56492" y="2517518"/>
          <a:ext cx="3600768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2000-2005 </a:t>
          </a:r>
          <a:r>
            <a:rPr lang="en-US" sz="1000" b="1" dirty="0">
              <a:solidFill>
                <a:schemeClr val="bg2"/>
              </a:solidFill>
            </a:rPr>
            <a:t>vs. 2006-2011</a:t>
          </a:r>
        </a:p>
        <a:p xmlns:a="http://schemas.openxmlformats.org/drawingml/2006/main"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0.09275</cdr:x>
      <cdr:y>0.52295</cdr:y>
    </cdr:from>
    <cdr:to>
      <cdr:x>0.81791</cdr:x>
      <cdr:y>0.57092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6647" y="2684066"/>
          <a:ext cx="372663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0.16702</cdr:x>
      <cdr:y>0.84906</cdr:y>
    </cdr:from>
    <cdr:to>
      <cdr:x>0.23468</cdr:x>
      <cdr:y>0.91795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65135" y="4765669"/>
          <a:ext cx="836592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ECMO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0.07167</cdr:x>
      <cdr:y>0.56101</cdr:y>
    </cdr:from>
    <cdr:to>
      <cdr:x>0.36174</cdr:x>
      <cdr:y>0.60488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886186" y="3148889"/>
          <a:ext cx="3586610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comparisons were significant at p&lt;0.05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0.27385</cdr:x>
      <cdr:y>0.03551</cdr:y>
    </cdr:from>
    <cdr:to>
      <cdr:x>0.40716</cdr:x>
      <cdr:y>0.10296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052" y="199329"/>
          <a:ext cx="1648359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0.10203</cdr:x>
      <cdr:y>0.59522</cdr:y>
    </cdr:from>
    <cdr:to>
      <cdr:x>0.78792</cdr:x>
      <cdr:y>0.68704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0362" y="2593723"/>
          <a:ext cx="343089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wing pairwise comparisons </a:t>
          </a:r>
          <a:r>
            <a:rPr lang="en-US" sz="1000" b="1" dirty="0">
              <a:solidFill>
                <a:schemeClr val="bg2"/>
              </a:solidFill>
            </a:rPr>
            <a:t>were significant at </a:t>
          </a:r>
          <a:r>
            <a:rPr lang="en-US" sz="1000" b="1" dirty="0" smtClean="0">
              <a:solidFill>
                <a:schemeClr val="bg2"/>
              </a:solidFill>
            </a:rPr>
            <a:t>p&lt;0.05 except </a:t>
          </a:r>
          <a:r>
            <a:rPr lang="en-US" sz="1000" b="1" dirty="0">
              <a:solidFill>
                <a:schemeClr val="bg2"/>
              </a:solidFill>
            </a:rPr>
            <a:t>2000-2005 vs. 2012-2017 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0.12861</cdr:x>
      <cdr:y>0.5378</cdr:y>
    </cdr:from>
    <cdr:to>
      <cdr:x>0.72172</cdr:x>
      <cdr:y>0.61575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60909" y="2760266"/>
          <a:ext cx="3048022" cy="4000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</a:t>
          </a:r>
          <a:r>
            <a:rPr lang="en-US" sz="1000" b="1" dirty="0" smtClean="0">
              <a:solidFill>
                <a:schemeClr val="bg2"/>
              </a:solidFill>
            </a:rPr>
            <a:t>significant </a:t>
          </a:r>
          <a:r>
            <a:rPr lang="en-US" sz="1000" b="1" dirty="0">
              <a:solidFill>
                <a:schemeClr val="bg2"/>
              </a:solidFill>
            </a:rPr>
            <a:t>at </a:t>
          </a:r>
          <a:r>
            <a:rPr lang="en-US" sz="1000" b="1" dirty="0" smtClean="0">
              <a:solidFill>
                <a:schemeClr val="bg2"/>
              </a:solidFill>
            </a:rPr>
            <a:t>p&lt;0.05 except </a:t>
          </a:r>
          <a:r>
            <a:rPr lang="en-US" sz="1000" b="1" dirty="0">
              <a:solidFill>
                <a:schemeClr val="bg2"/>
              </a:solidFill>
            </a:rPr>
            <a:t>2006-2011 vs. 2012-2017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0.11338</cdr:x>
      <cdr:y>0.85523</cdr:y>
    </cdr:from>
    <cdr:to>
      <cdr:x>0.30027</cdr:x>
      <cdr:y>0.92412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1956" y="4800305"/>
          <a:ext cx="2310827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70C0"/>
              </a:solidFill>
            </a:rPr>
            <a:t>GFR &lt;30 mL/min/1.73 m²</a:t>
          </a:r>
          <a:endParaRPr lang="en-US" sz="15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0.04795</cdr:x>
      <cdr:y>0.55906</cdr:y>
    </cdr:from>
    <cdr:to>
      <cdr:x>0.33976</cdr:x>
      <cdr:y>0.6043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592842" y="3137910"/>
          <a:ext cx="3608125" cy="2539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0.23926</cdr:x>
      <cdr:y>0.02443</cdr:y>
    </cdr:from>
    <cdr:to>
      <cdr:x>0.37318</cdr:x>
      <cdr:y>0.09188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8387" y="137140"/>
          <a:ext cx="1655877" cy="378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0.08987</cdr:x>
      <cdr:y>0.59522</cdr:y>
    </cdr:from>
    <cdr:to>
      <cdr:x>0.80508</cdr:x>
      <cdr:y>0.65349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49535" y="2593724"/>
          <a:ext cx="3577558" cy="2539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0.07808</cdr:x>
      <cdr:y>0.52123</cdr:y>
    </cdr:from>
    <cdr:to>
      <cdr:x>0.783</cdr:x>
      <cdr:y>0.60218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01271" y="2675254"/>
          <a:ext cx="3622619" cy="415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2000-2005 vs. 2012-2017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0.8139</cdr:x>
      <cdr:y>0.85777</cdr:y>
    </cdr:from>
    <cdr:to>
      <cdr:x>0.8751</cdr:x>
      <cdr:y>0.92592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77998" y="4866972"/>
          <a:ext cx="765322" cy="38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0.04902</cdr:x>
      <cdr:y>0.47527</cdr:y>
    </cdr:from>
    <cdr:to>
      <cdr:x>0.34179</cdr:x>
      <cdr:y>0.52002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13045" y="2696682"/>
          <a:ext cx="3661167" cy="253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</a:t>
          </a:r>
          <a:r>
            <a:rPr lang="en-US" sz="1050" b="1" dirty="0" smtClean="0">
              <a:solidFill>
                <a:schemeClr val="bg2"/>
              </a:solidFill>
            </a:rPr>
            <a:t>p &lt; 0.05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0.10367</cdr:x>
      <cdr:y>0.50583</cdr:y>
    </cdr:from>
    <cdr:to>
      <cdr:x>0.82767</cdr:x>
      <cdr:y>0.5641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8569" y="2204206"/>
          <a:ext cx="362152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 </a:t>
          </a:r>
          <a:r>
            <a:rPr lang="en-US" sz="105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0.08614</cdr:x>
      <cdr:y>0.45159</cdr:y>
    </cdr:from>
    <cdr:to>
      <cdr:x>0.95662</cdr:x>
      <cdr:y>0.5438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73988" y="2110111"/>
          <a:ext cx="3779521" cy="430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 </a:t>
          </a:r>
          <a:r>
            <a:rPr lang="en-US" sz="1050" b="1" dirty="0">
              <a:solidFill>
                <a:schemeClr val="bg2"/>
              </a:solidFill>
            </a:rPr>
            <a:t>pairwise comparisons were significant at </a:t>
          </a:r>
          <a:r>
            <a:rPr lang="en-US" sz="1050" b="1" dirty="0" smtClean="0">
              <a:solidFill>
                <a:schemeClr val="bg2"/>
              </a:solidFill>
            </a:rPr>
            <a:t>p &lt; 0.05 </a:t>
          </a:r>
          <a:r>
            <a:rPr lang="en-US" sz="1050" b="1" dirty="0">
              <a:solidFill>
                <a:schemeClr val="bg2"/>
              </a:solidFill>
            </a:rPr>
            <a:t>except 1996-2001 vs. </a:t>
          </a:r>
          <a:r>
            <a:rPr lang="en-US" sz="1050" b="1" dirty="0" smtClean="0">
              <a:solidFill>
                <a:schemeClr val="bg2"/>
              </a:solidFill>
            </a:rPr>
            <a:t>2002-2007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0.08482</cdr:x>
      <cdr:y>0.47113</cdr:y>
    </cdr:from>
    <cdr:to>
      <cdr:x>0.98174</cdr:x>
      <cdr:y>0.52887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53917" y="2134265"/>
          <a:ext cx="374226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bg2"/>
              </a:solidFill>
            </a:rPr>
            <a:t>No</a:t>
          </a:r>
          <a:r>
            <a:rPr lang="en-US" sz="1100" b="1" dirty="0" smtClean="0">
              <a:solidFill>
                <a:schemeClr val="bg2"/>
              </a:solidFill>
            </a:rPr>
            <a:t>  </a:t>
          </a:r>
          <a:r>
            <a:rPr lang="en-US" sz="1100" b="1" dirty="0">
              <a:solidFill>
                <a:schemeClr val="bg2"/>
              </a:solidFill>
            </a:rPr>
            <a:t>pairwise </a:t>
          </a:r>
          <a:r>
            <a:rPr lang="en-US" sz="1050" b="1" dirty="0">
              <a:solidFill>
                <a:schemeClr val="bg2"/>
              </a:solidFill>
            </a:rPr>
            <a:t>comparisons</a:t>
          </a:r>
          <a:r>
            <a:rPr lang="en-US" sz="1100" b="1" dirty="0">
              <a:solidFill>
                <a:schemeClr val="bg2"/>
              </a:solidFill>
            </a:rPr>
            <a:t> were significant at </a:t>
          </a:r>
          <a:r>
            <a:rPr lang="en-US" sz="1100" b="1" dirty="0" smtClean="0">
              <a:solidFill>
                <a:schemeClr val="bg2"/>
              </a:solidFill>
            </a:rPr>
            <a:t>p&lt;0.05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0.8297</cdr:x>
      <cdr:y>0.8668</cdr:y>
    </cdr:from>
    <cdr:to>
      <cdr:x>0.89211</cdr:x>
      <cdr:y>0.93765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75585" y="4918224"/>
          <a:ext cx="780454" cy="4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0.04979</cdr:x>
      <cdr:y>0.58309</cdr:y>
    </cdr:from>
    <cdr:to>
      <cdr:x>0.33882</cdr:x>
      <cdr:y>0.65632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2635" y="3308458"/>
          <a:ext cx="3614398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 except recipient 1-10 years vs. 11-17 years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0.7602</cdr:x>
      <cdr:y>0.86542</cdr:y>
    </cdr:from>
    <cdr:to>
      <cdr:x>0.94849</cdr:x>
      <cdr:y>0.93627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6541" y="4910403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Recipient </a:t>
          </a:r>
          <a:r>
            <a:rPr lang="en-US" sz="1600" b="1" dirty="0" smtClean="0">
              <a:solidFill>
                <a:srgbClr val="0070C0"/>
              </a:solidFill>
            </a:rPr>
            <a:t>11-17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0.05032</cdr:x>
      <cdr:y>0.51399</cdr:y>
    </cdr:from>
    <cdr:to>
      <cdr:x>0.33935</cdr:x>
      <cdr:y>0.58722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75" y="2916403"/>
          <a:ext cx="3614397" cy="4155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 except </a:t>
          </a:r>
          <a:r>
            <a:rPr lang="en-US" sz="1050" b="1" dirty="0">
              <a:solidFill>
                <a:schemeClr val="bg2"/>
              </a:solidFill>
            </a:rPr>
            <a:t>1996-2001 vs. 2008-2013</a:t>
          </a:r>
        </a:p>
      </cdr:txBody>
    </cdr:sp>
  </cdr:relSizeAnchor>
  <cdr:relSizeAnchor xmlns:cdr="http://schemas.openxmlformats.org/drawingml/2006/chartDrawing">
    <cdr:from>
      <cdr:x>0.18186</cdr:x>
      <cdr:y>0.02824</cdr:y>
    </cdr:from>
    <cdr:to>
      <cdr:x>0.33239</cdr:x>
      <cdr:y>0.09497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4265" y="160259"/>
          <a:ext cx="1882417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0.80323</cdr:x>
      <cdr:y>0.86412</cdr:y>
    </cdr:from>
    <cdr:to>
      <cdr:x>0.91745</cdr:x>
      <cdr:y>0.93497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44558" y="4903005"/>
          <a:ext cx="1428352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Retransplant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0.05032</cdr:x>
      <cdr:y>0.51129</cdr:y>
    </cdr:from>
    <cdr:to>
      <cdr:x>0.33935</cdr:x>
      <cdr:y>0.58452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65" y="2901061"/>
          <a:ext cx="361439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 except </a:t>
          </a:r>
          <a:r>
            <a:rPr lang="en-US" sz="1050" b="1" dirty="0">
              <a:solidFill>
                <a:schemeClr val="bg2"/>
              </a:solidFill>
            </a:rPr>
            <a:t>1996-2001  vs. 2002-2007</a:t>
          </a:r>
        </a:p>
      </cdr:txBody>
    </cdr:sp>
  </cdr:relSizeAnchor>
  <cdr:relSizeAnchor xmlns:cdr="http://schemas.openxmlformats.org/drawingml/2006/chartDrawing">
    <cdr:from>
      <cdr:x>0.19679</cdr:x>
      <cdr:y>0.03026</cdr:y>
    </cdr:from>
    <cdr:to>
      <cdr:x>0.32678</cdr:x>
      <cdr:y>0.09699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60877" y="171669"/>
          <a:ext cx="1625600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0.0553</cdr:x>
      <cdr:y>0.54225</cdr:y>
    </cdr:from>
    <cdr:to>
      <cdr:x>0.34433</cdr:x>
      <cdr:y>0.587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91601" y="3076753"/>
          <a:ext cx="3614397" cy="253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p = 8262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0.20441</cdr:x>
      <cdr:y>0.01926</cdr:y>
    </cdr:from>
    <cdr:to>
      <cdr:x>0.35495</cdr:x>
      <cdr:y>0.08599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56218" y="109295"/>
          <a:ext cx="1882477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0.06219</cdr:x>
      <cdr:y>0.57426</cdr:y>
    </cdr:from>
    <cdr:to>
      <cdr:x>0.33855</cdr:x>
      <cdr:y>0.62311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62000" y="2894423"/>
          <a:ext cx="338601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0.08745</cdr:x>
      <cdr:y>0.53296</cdr:y>
    </cdr:from>
    <cdr:to>
      <cdr:x>0.75591</cdr:x>
      <cdr:y>0.58181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63251" y="2686335"/>
          <a:ext cx="3540958" cy="2462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0.11139</cdr:x>
      <cdr:y>0.54823</cdr:y>
    </cdr:from>
    <cdr:to>
      <cdr:x>0.95622</cdr:x>
      <cdr:y>0.59768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92316" y="2729634"/>
          <a:ext cx="3733810" cy="246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 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0.8004</cdr:x>
      <cdr:y>0.87419</cdr:y>
    </cdr:from>
    <cdr:to>
      <cdr:x>0.91144</cdr:x>
      <cdr:y>0.94504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9266" y="4960168"/>
          <a:ext cx="1388551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Retransplant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0.05266</cdr:x>
      <cdr:y>0.61256</cdr:y>
    </cdr:from>
    <cdr:to>
      <cdr:x>0.35347</cdr:x>
      <cdr:y>0.65731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58496" y="3475690"/>
          <a:ext cx="3761710" cy="2539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0.20429</cdr:x>
      <cdr:y>0.02191</cdr:y>
    </cdr:from>
    <cdr:to>
      <cdr:x>0.33979</cdr:x>
      <cdr:y>0.08863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54648" y="124307"/>
          <a:ext cx="1694566" cy="378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0.0838</cdr:x>
      <cdr:y>0.47199</cdr:y>
    </cdr:from>
    <cdr:to>
      <cdr:x>0.77125</cdr:x>
      <cdr:y>0.52146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45892" y="2422505"/>
          <a:ext cx="3657875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</a:t>
          </a:r>
          <a:r>
            <a:rPr lang="en-US" sz="105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0.08232</cdr:x>
      <cdr:y>0.53506</cdr:y>
    </cdr:from>
    <cdr:to>
      <cdr:x>0.37848</cdr:x>
      <cdr:y>0.57982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821699" y="3035959"/>
          <a:ext cx="295639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p = 0.2633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0.19807</cdr:x>
      <cdr:y>0.02136</cdr:y>
    </cdr:from>
    <cdr:to>
      <cdr:x>0.34347</cdr:x>
      <cdr:y>0.08809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76952" y="121209"/>
          <a:ext cx="1818200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</a:t>
          </a:r>
          <a:r>
            <a:rPr lang="en-US" sz="1600" b="1" dirty="0"/>
            <a:t>E</a:t>
          </a:r>
          <a:r>
            <a:rPr lang="en-US" sz="1600" b="1" dirty="0" smtClean="0"/>
            <a:t>ra:</a:t>
          </a:r>
          <a:endParaRPr lang="en-US" sz="1600" b="1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0.38673</cdr:x>
      <cdr:y>0.10521</cdr:y>
    </cdr:from>
    <cdr:to>
      <cdr:x>0.61327</cdr:x>
      <cdr:y>0.17215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83562" y="532031"/>
          <a:ext cx="215787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0.003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0.41132</cdr:x>
      <cdr:y>0.14783</cdr:y>
    </cdr:from>
    <cdr:to>
      <cdr:x>0.63787</cdr:x>
      <cdr:y>0.21949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823750" y="781203"/>
          <a:ext cx="2106100" cy="3786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0.37832</cdr:x>
      <cdr:y>0.09957</cdr:y>
    </cdr:from>
    <cdr:to>
      <cdr:x>0.60487</cdr:x>
      <cdr:y>0.16501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55375" y="515177"/>
          <a:ext cx="218894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0.0123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0.07243</cdr:y>
    </cdr:from>
    <cdr:to>
      <cdr:x>0.61327</cdr:x>
      <cdr:y>0.14409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342208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0.0008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0.4083</cdr:x>
      <cdr:y>0.09929</cdr:y>
    </cdr:from>
    <cdr:to>
      <cdr:x>0.62075</cdr:x>
      <cdr:y>0.16231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749040" y="53340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</a:t>
          </a:r>
          <a:r>
            <a:rPr lang="en-US" sz="1600" b="1" dirty="0" smtClean="0">
              <a:solidFill>
                <a:schemeClr val="bg2"/>
              </a:solidFill>
            </a:rPr>
            <a:t>&lt; 0.0001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0.09677</cdr:y>
    </cdr:from>
    <cdr:to>
      <cdr:x>0.61327</cdr:x>
      <cdr:y>0.16843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45720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0.07503</cdr:y>
    </cdr:from>
    <cdr:to>
      <cdr:x>0.59912</cdr:x>
      <cdr:y>0.14343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354466"/>
          <a:ext cx="1828800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>
              <a:solidFill>
                <a:schemeClr val="bg2"/>
              </a:solidFill>
            </a:rPr>
            <a:t>p &lt; 0.0001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0.39831</cdr:x>
      <cdr:y>0.07614</cdr:y>
    </cdr:from>
    <cdr:to>
      <cdr:x>0.60169</cdr:x>
      <cdr:y>0.14176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581400" y="374953"/>
          <a:ext cx="1828800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>
              <a:solidFill>
                <a:schemeClr val="bg2"/>
              </a:solidFill>
            </a:rPr>
            <a:t>p = 0.0128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0.39565</cdr:x>
      <cdr:y>0.07449</cdr:y>
    </cdr:from>
    <cdr:to>
      <cdr:x>0.60435</cdr:x>
      <cdr:y>0.13958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467100" y="369836"/>
          <a:ext cx="1828800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>
              <a:solidFill>
                <a:schemeClr val="bg2"/>
              </a:solidFill>
            </a:rPr>
            <a:t>p &lt; 0.0001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0.16293</cdr:x>
      <cdr:y>0.85626</cdr:y>
    </cdr:from>
    <cdr:to>
      <cdr:x>0.23761</cdr:x>
      <cdr:y>0.92516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4555" y="4806091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0.05578</cdr:x>
      <cdr:y>0.49609</cdr:y>
    </cdr:from>
    <cdr:to>
      <cdr:x>0.34473</cdr:x>
      <cdr:y>0.54132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89684" y="2784455"/>
          <a:ext cx="357276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0.40877</cdr:x>
      <cdr:y>0.07085</cdr:y>
    </cdr:from>
    <cdr:to>
      <cdr:x>0.61216</cdr:x>
      <cdr:y>0.13317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91679" y="372384"/>
          <a:ext cx="1836841" cy="3275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>
              <a:solidFill>
                <a:schemeClr val="bg2"/>
              </a:solidFill>
            </a:rPr>
            <a:t>p = 0.0067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0.10072</cdr:x>
      <cdr:y>0.5</cdr:y>
    </cdr:from>
    <cdr:to>
      <cdr:x>0.83734</cdr:x>
      <cdr:y>0.59535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3812" y="2178802"/>
          <a:ext cx="368463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</a:t>
          </a:r>
          <a:r>
            <a:rPr lang="en-US" sz="1050" b="1" dirty="0" smtClean="0">
              <a:solidFill>
                <a:schemeClr val="bg2"/>
              </a:solidFill>
            </a:rPr>
            <a:t>p </a:t>
          </a:r>
          <a:r>
            <a:rPr lang="en-US" sz="1050" b="1" dirty="0">
              <a:solidFill>
                <a:schemeClr val="bg2"/>
              </a:solidFill>
            </a:rPr>
            <a:t>&lt; 0.05 </a:t>
          </a:r>
          <a:r>
            <a:rPr lang="en-US" sz="1050" b="1" dirty="0" smtClean="0">
              <a:solidFill>
                <a:schemeClr val="bg2"/>
              </a:solidFill>
            </a:rPr>
            <a:t> except recipient 1-10 years  </a:t>
          </a:r>
          <a:r>
            <a:rPr lang="en-US" sz="1050" b="1" dirty="0">
              <a:solidFill>
                <a:schemeClr val="bg2"/>
              </a:solidFill>
            </a:rPr>
            <a:t>vs. 11-17 </a:t>
          </a:r>
          <a:r>
            <a:rPr lang="en-US" sz="1050" b="1" dirty="0" smtClean="0">
              <a:solidFill>
                <a:schemeClr val="bg2"/>
              </a:solidFill>
            </a:rPr>
            <a:t>years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0.07441</cdr:x>
      <cdr:y>0.48696</cdr:y>
    </cdr:from>
    <cdr:to>
      <cdr:x>0.81766</cdr:x>
      <cdr:y>0.53643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95941" y="2422504"/>
          <a:ext cx="3954764" cy="2461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0.11945</cdr:x>
      <cdr:y>0.85143</cdr:y>
    </cdr:from>
    <cdr:to>
      <cdr:x>0.30634</cdr:x>
      <cdr:y>0.92032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76992" y="4778957"/>
          <a:ext cx="2310827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&lt;1 year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0.05494</cdr:x>
      <cdr:y>0.4865</cdr:y>
    </cdr:from>
    <cdr:to>
      <cdr:x>0.34501</cdr:x>
      <cdr:y>0.55778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79301" y="2730654"/>
          <a:ext cx="3586611" cy="4000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</a:t>
          </a:r>
          <a:r>
            <a:rPr lang="en-US" sz="1000" b="1" dirty="0">
              <a:solidFill>
                <a:schemeClr val="bg2"/>
              </a:solidFill>
            </a:rPr>
            <a:t>except 2000-2005 vs. 2006-2011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0.10643</cdr:x>
      <cdr:y>0.5</cdr:y>
    </cdr:from>
    <cdr:to>
      <cdr:x>0.81657</cdr:x>
      <cdr:y>0.59182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32364" y="2178801"/>
          <a:ext cx="3552197" cy="4001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2000-2005 vs. 2012-2017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0.08541</cdr:x>
      <cdr:y>0.45952</cdr:y>
    </cdr:from>
    <cdr:to>
      <cdr:x>0.81057</cdr:x>
      <cdr:y>0.50749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38926" y="2358509"/>
          <a:ext cx="372663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59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3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4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7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21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67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24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48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9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3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1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17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97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38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48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7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1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75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87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interactions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considered: era-age interaction, era-diagnosis, era-GFR interactions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95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16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66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07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314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Multivariable analysis was performed using a proportional hazards model censoring all patients at 5 years. Continuous factors were fit using a restricted cubic spline.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7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97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Multivariable analysis was performed using a proportional hazards model censoring all patients at 5 years. Continuous factors were fit using a restricted cubic spline.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7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1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interactions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considered: era-age interaction and era-diagnosis interactions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28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27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89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98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39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999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interaction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terms were considered for CAV model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661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88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083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7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3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69465"/>
            <a:ext cx="10591799" cy="1470025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FOCUS THEME: 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TRENDS </a:t>
            </a:r>
            <a:r>
              <a:rPr lang="en-US" sz="3400" dirty="0">
                <a:solidFill>
                  <a:srgbClr val="002060"/>
                </a:solidFill>
              </a:rPr>
              <a:t>IN RECIPIENT CHARACTERISTICS AND  IMPACT ON OUTCOMES</a:t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dirty="0">
                <a:solidFill>
                  <a:srgbClr val="002060"/>
                </a:solidFill>
              </a:rPr>
              <a:t>  </a:t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dirty="0">
                <a:solidFill>
                  <a:srgbClr val="002060"/>
                </a:solidFill>
              </a:rPr>
              <a:t>HEART </a:t>
            </a:r>
            <a:r>
              <a:rPr lang="en-US" sz="3400" dirty="0" smtClean="0">
                <a:solidFill>
                  <a:srgbClr val="002060"/>
                </a:solidFill>
              </a:rPr>
              <a:t>TRANSPLANTATION </a:t>
            </a:r>
            <a:br>
              <a:rPr lang="en-US" sz="3400" dirty="0" smtClean="0">
                <a:solidFill>
                  <a:srgbClr val="002060"/>
                </a:solidFill>
              </a:rPr>
            </a:b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29831"/>
            <a:ext cx="8961120" cy="1869440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Pediatric Recipients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logo_citation"/>
          <p:cNvSpPr txBox="1"/>
          <p:nvPr/>
        </p:nvSpPr>
        <p:spPr>
          <a:xfrm>
            <a:off x="2877913" y="6974826"/>
            <a:ext cx="199089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Heart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Donor-Recipient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122016"/>
              </p:ext>
            </p:extLst>
          </p:nvPr>
        </p:nvGraphicFramePr>
        <p:xfrm>
          <a:off x="526009" y="887567"/>
          <a:ext cx="11894591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5300" y="5997192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962013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2471" y="5962012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60221" y="6972256"/>
            <a:ext cx="197977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347" dirty="0" smtClean="0">
                <a:solidFill>
                  <a:srgbClr val="002060"/>
                </a:solidFill>
              </a:rPr>
              <a:t>Pediatric </a:t>
            </a:r>
            <a:r>
              <a:rPr lang="en-US" sz="3347" dirty="0">
                <a:solidFill>
                  <a:srgbClr val="002060"/>
                </a:solidFill>
              </a:rPr>
              <a:t>Heart 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189099"/>
              </p:ext>
            </p:extLst>
          </p:nvPr>
        </p:nvGraphicFramePr>
        <p:xfrm>
          <a:off x="228600" y="1758755"/>
          <a:ext cx="5927834" cy="46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530730" y="78492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2060"/>
                </a:solidFill>
              </a:rPr>
              <a:t>Median </a:t>
            </a:r>
            <a:r>
              <a:rPr lang="en-US" sz="2000" kern="0" dirty="0" smtClean="0">
                <a:solidFill>
                  <a:srgbClr val="002060"/>
                </a:solidFill>
              </a:rPr>
              <a:t>Recipient </a:t>
            </a:r>
            <a:r>
              <a:rPr lang="en-US" sz="2000" kern="0" dirty="0">
                <a:solidFill>
                  <a:srgbClr val="002060"/>
                </a:solidFill>
              </a:rPr>
              <a:t>Age by 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705600" y="709922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2060"/>
                </a:solidFill>
              </a:rPr>
              <a:t>Median </a:t>
            </a:r>
            <a:r>
              <a:rPr lang="en-US" sz="2000" kern="0" dirty="0" smtClean="0">
                <a:solidFill>
                  <a:srgbClr val="002060"/>
                </a:solidFill>
              </a:rPr>
              <a:t>Recipient </a:t>
            </a:r>
            <a:r>
              <a:rPr lang="en-US" sz="2000" kern="0" dirty="0">
                <a:solidFill>
                  <a:srgbClr val="002060"/>
                </a:solidFill>
              </a:rPr>
              <a:t>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19220"/>
              </p:ext>
            </p:extLst>
          </p:nvPr>
        </p:nvGraphicFramePr>
        <p:xfrm>
          <a:off x="6513312" y="1729625"/>
          <a:ext cx="5579772" cy="479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563387" y="115284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586704" y="1171225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Jan </a:t>
            </a:r>
            <a:r>
              <a:rPr lang="en-US" sz="1600" kern="0" dirty="0" smtClean="0">
                <a:solidFill>
                  <a:srgbClr val="002060"/>
                </a:solidFill>
              </a:rPr>
              <a:t>1992 </a:t>
            </a:r>
            <a:r>
              <a:rPr lang="en-US" sz="16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23" name="logo_citation"/>
          <p:cNvSpPr txBox="1"/>
          <p:nvPr/>
        </p:nvSpPr>
        <p:spPr>
          <a:xfrm>
            <a:off x="2839342" y="6982806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6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16" y="87018"/>
            <a:ext cx="6405165" cy="54936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</a:t>
            </a:r>
            <a:r>
              <a:rPr lang="en-US" sz="3400" dirty="0">
                <a:solidFill>
                  <a:srgbClr val="002060"/>
                </a:solidFill>
              </a:rPr>
              <a:t>Heart </a:t>
            </a:r>
            <a:r>
              <a:rPr lang="en-US" sz="3400" dirty="0" smtClean="0">
                <a:solidFill>
                  <a:srgbClr val="002060"/>
                </a:solidFill>
              </a:rPr>
              <a:t>Transplants 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346361"/>
              </p:ext>
            </p:extLst>
          </p:nvPr>
        </p:nvGraphicFramePr>
        <p:xfrm>
          <a:off x="205092" y="129133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30059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20531" y="613594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Recipients with Pre-tx Dialysis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798187" y="590500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Recipients with History of Malignancy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452124"/>
              </p:ext>
            </p:extLst>
          </p:nvPr>
        </p:nvGraphicFramePr>
        <p:xfrm>
          <a:off x="6494263" y="1290361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310371" y="108228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1994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22186" y="111047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000" kern="0" dirty="0">
                <a:solidFill>
                  <a:srgbClr val="002060"/>
                </a:solidFill>
              </a:rPr>
              <a:t>Jan </a:t>
            </a:r>
            <a:r>
              <a:rPr lang="en-US" sz="2000" kern="0" dirty="0" smtClean="0">
                <a:solidFill>
                  <a:srgbClr val="002060"/>
                </a:solidFill>
              </a:rPr>
              <a:t>1994 </a:t>
            </a:r>
            <a:r>
              <a:rPr lang="en-US" sz="20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16" name="logo_citation"/>
          <p:cNvSpPr txBox="1"/>
          <p:nvPr/>
        </p:nvSpPr>
        <p:spPr>
          <a:xfrm>
            <a:off x="2915857" y="6996091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133600" y="2057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1600" y="315720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Patient Survival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60220" y="6971241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28800" y="-145556"/>
            <a:ext cx="9725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</a:t>
            </a:r>
            <a:r>
              <a:rPr lang="en-US" sz="3400" kern="0" dirty="0">
                <a:solidFill>
                  <a:srgbClr val="002060"/>
                </a:solidFill>
              </a:rPr>
              <a:t>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Era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85651"/>
              </p:ext>
            </p:extLst>
          </p:nvPr>
        </p:nvGraphicFramePr>
        <p:xfrm>
          <a:off x="622300" y="1149844"/>
          <a:ext cx="11417300" cy="54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057400" y="43434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All </a:t>
            </a:r>
            <a:r>
              <a:rPr lang="en-US" sz="1400" b="1" dirty="0" smtClean="0">
                <a:solidFill>
                  <a:schemeClr val="bg2"/>
                </a:solidFill>
              </a:rPr>
              <a:t>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801586" y="84875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45775" y="6986010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Heart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Location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0634" y="649712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27695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227722" y="1573786"/>
            <a:ext cx="2404180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logo_citation"/>
          <p:cNvSpPr txBox="1"/>
          <p:nvPr/>
        </p:nvSpPr>
        <p:spPr>
          <a:xfrm>
            <a:off x="2813842" y="6952366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Heart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>
                <a:solidFill>
                  <a:srgbClr val="002060"/>
                </a:solidFill>
              </a:rPr>
              <a:t>Location and Recipient </a:t>
            </a:r>
            <a:r>
              <a:rPr lang="en-US" sz="2756" kern="0" dirty="0" smtClean="0">
                <a:solidFill>
                  <a:srgbClr val="002060"/>
                </a:solidFill>
              </a:rPr>
              <a:t>Age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52930" y="6166490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8450895" y="1730835"/>
          <a:ext cx="5320907" cy="49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399967" y="6114500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423340" y="1544398"/>
            <a:ext cx="2404180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0634" y="6497123"/>
            <a:ext cx="4642245" cy="700089"/>
            <a:chOff x="2" y="6146792"/>
            <a:chExt cx="4715932" cy="711201"/>
          </a:xfrm>
        </p:grpSpPr>
        <p:grpSp>
          <p:nvGrpSpPr>
            <p:cNvPr id="26" name="Group 2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7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0" name="logo_citation"/>
          <p:cNvSpPr txBox="1"/>
          <p:nvPr/>
        </p:nvSpPr>
        <p:spPr>
          <a:xfrm>
            <a:off x="2827455" y="6950516"/>
            <a:ext cx="188457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6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Age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573" y="6512584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843927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819671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574168" y="6125868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1-10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446587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496643" y="6125868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11-17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908103" y="1605004"/>
            <a:ext cx="2404194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2"/>
                </a:solidFill>
              </a:rPr>
              <a:t>Transplant Era:</a:t>
            </a:r>
          </a:p>
          <a:p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23781" y="6970803"/>
            <a:ext cx="2279370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8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-82965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>
                <a:solidFill>
                  <a:srgbClr val="002060"/>
                </a:solidFill>
              </a:rPr>
              <a:t>Recipient Diagnosis and </a:t>
            </a:r>
            <a:r>
              <a:rPr lang="en-US" sz="2756" kern="0" dirty="0" smtClean="0">
                <a:solidFill>
                  <a:srgbClr val="002060"/>
                </a:solidFill>
              </a:rPr>
              <a:t>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524" y="65037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12219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42104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819248" y="6100509"/>
            <a:ext cx="776261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CHD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50698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347062" y="6083558"/>
            <a:ext cx="16667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 Diagnosis: Retransplant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546068" y="1567331"/>
            <a:ext cx="1679968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2"/>
                </a:solidFill>
              </a:rPr>
              <a:t>Transplant Era: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8238" y="669343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5" name="logo_citation"/>
          <p:cNvSpPr txBox="1"/>
          <p:nvPr/>
        </p:nvSpPr>
        <p:spPr>
          <a:xfrm>
            <a:off x="2858245" y="6958170"/>
            <a:ext cx="193318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38200" y="145176"/>
            <a:ext cx="11125200" cy="114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600" kern="0" dirty="0" smtClean="0">
                <a:solidFill>
                  <a:srgbClr val="002060"/>
                </a:solidFill>
                <a:latin typeface="Arial"/>
              </a:rPr>
              <a:t>Kaplan-Meier Survival </a:t>
            </a:r>
            <a:r>
              <a:rPr lang="en-US" sz="2600" kern="0" dirty="0">
                <a:solidFill>
                  <a:srgbClr val="002060"/>
                </a:solidFill>
                <a:latin typeface="Arial"/>
              </a:rPr>
              <a:t>within </a:t>
            </a:r>
            <a:r>
              <a:rPr lang="en-US" sz="2600" kern="0" dirty="0" smtClean="0">
                <a:solidFill>
                  <a:srgbClr val="002060"/>
                </a:solidFill>
                <a:latin typeface="Arial"/>
              </a:rPr>
              <a:t>12 Months by MCS Device and Era </a:t>
            </a:r>
            <a:r>
              <a:rPr lang="en-US" sz="2600" kern="0" dirty="0" smtClean="0">
                <a:solidFill>
                  <a:srgbClr val="002060"/>
                </a:solidFill>
              </a:rPr>
              <a:t>(Transplants</a:t>
            </a:r>
            <a:r>
              <a:rPr lang="en-US" sz="2600" kern="0" dirty="0">
                <a:solidFill>
                  <a:srgbClr val="002060"/>
                </a:solidFill>
              </a:rPr>
              <a:t>: Jan 2000 - Jun 2017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124" y="64992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16931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048000" y="1135236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endParaRPr lang="en-US" sz="2500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132482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6210894" y="6112535"/>
            <a:ext cx="1043799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VAD/TAH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29615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173891" y="6127449"/>
            <a:ext cx="866557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No MCS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8238" y="669343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4" name="logo_citation"/>
          <p:cNvSpPr txBox="1"/>
          <p:nvPr/>
        </p:nvSpPr>
        <p:spPr>
          <a:xfrm>
            <a:off x="2836266" y="6958052"/>
            <a:ext cx="188238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7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914400"/>
            <a:ext cx="121158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Characteristics of Recipients of Deceased Donor Transplants by Transplant Year/Era: slides 3-12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Kaplan-Meier Survival Analyses: slides 13-34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within 12 months: slides 13-21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</a:t>
            </a:r>
            <a:r>
              <a:rPr lang="en-US" sz="2000" b="1" dirty="0"/>
              <a:t>within </a:t>
            </a:r>
            <a:r>
              <a:rPr lang="en-US" sz="2000" b="1" dirty="0" smtClean="0"/>
              <a:t>5 years conditional on survival to 1 year: </a:t>
            </a:r>
            <a:r>
              <a:rPr lang="en-US" sz="2000" b="1" dirty="0"/>
              <a:t>slides </a:t>
            </a:r>
            <a:r>
              <a:rPr lang="en-US" sz="2000" b="1" dirty="0" smtClean="0"/>
              <a:t>22-29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Freedom from CAV conditional on survival to discharge: slides 30-34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Multivariable Cox Analyses: slides 35-58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Mortality </a:t>
            </a:r>
            <a:r>
              <a:rPr lang="en-US" sz="2000" b="1" dirty="0"/>
              <a:t>within 12 months: slides </a:t>
            </a:r>
            <a:r>
              <a:rPr lang="en-US" sz="2000" b="1" dirty="0" smtClean="0"/>
              <a:t>35-46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Mortality within </a:t>
            </a:r>
            <a:r>
              <a:rPr lang="en-US" sz="2000" b="1" dirty="0"/>
              <a:t>5 </a:t>
            </a:r>
            <a:r>
              <a:rPr lang="en-US" sz="2000" b="1" dirty="0" smtClean="0"/>
              <a:t>years </a:t>
            </a:r>
            <a:r>
              <a:rPr lang="en-US" sz="2000" b="1" dirty="0"/>
              <a:t>conditional on survival to 1 year: slides </a:t>
            </a:r>
            <a:r>
              <a:rPr lang="en-US" sz="2000" b="1" dirty="0" smtClean="0"/>
              <a:t>47-53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CAV </a:t>
            </a:r>
            <a:r>
              <a:rPr lang="en-US" sz="2000" b="1" dirty="0"/>
              <a:t>conditional on survival to discharge: slides </a:t>
            </a:r>
            <a:r>
              <a:rPr lang="en-US" sz="2000" b="1" dirty="0" smtClean="0"/>
              <a:t>54-58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82626" y="6981407"/>
            <a:ext cx="194949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GFR*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999" y="652240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197467"/>
              </p:ext>
            </p:extLst>
          </p:nvPr>
        </p:nvGraphicFramePr>
        <p:xfrm>
          <a:off x="0" y="1347814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5" y="103276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30297"/>
              </p:ext>
            </p:extLst>
          </p:nvPr>
        </p:nvGraphicFramePr>
        <p:xfrm>
          <a:off x="4275738" y="1902076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403311" y="6100057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smtClean="0">
                <a:solidFill>
                  <a:srgbClr val="0070C0"/>
                </a:solidFill>
              </a:rPr>
              <a:t>GFR  30-59 </a:t>
            </a:r>
            <a:r>
              <a:rPr lang="en-US" sz="1500" b="1" dirty="0">
                <a:solidFill>
                  <a:srgbClr val="0070C0"/>
                </a:solidFill>
              </a:rPr>
              <a:t>mL/min/1.73 m²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62847"/>
              </p:ext>
            </p:extLst>
          </p:nvPr>
        </p:nvGraphicFramePr>
        <p:xfrm>
          <a:off x="8366261" y="1744346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554791" y="6076714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smtClean="0">
                <a:solidFill>
                  <a:srgbClr val="0070C0"/>
                </a:solidFill>
              </a:rPr>
              <a:t>GFR ≥ 60 mL/min/1.73 </a:t>
            </a:r>
            <a:r>
              <a:rPr lang="en-US" sz="1500" b="1" dirty="0">
                <a:solidFill>
                  <a:srgbClr val="0070C0"/>
                </a:solidFill>
              </a:rPr>
              <a:t>m²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22473" y="6980047"/>
            <a:ext cx="192181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0844" y="6477537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6901427"/>
            <a:ext cx="460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09800" y="-147915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</a:t>
            </a:r>
            <a:r>
              <a:rPr lang="en-US" sz="3400" kern="0" dirty="0">
                <a:solidFill>
                  <a:srgbClr val="002060"/>
                </a:solidFill>
              </a:rPr>
              <a:t>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195" y="648970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106967"/>
              </p:ext>
            </p:extLst>
          </p:nvPr>
        </p:nvGraphicFramePr>
        <p:xfrm>
          <a:off x="6405683" y="1593920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32363" y="3856948"/>
            <a:ext cx="112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= 0.0312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124847"/>
              </p:ext>
            </p:extLst>
          </p:nvPr>
        </p:nvGraphicFramePr>
        <p:xfrm>
          <a:off x="171272" y="1665067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pvalues"/>
          <p:cNvSpPr txBox="1"/>
          <p:nvPr/>
        </p:nvSpPr>
        <p:spPr>
          <a:xfrm>
            <a:off x="992357" y="3920210"/>
            <a:ext cx="1258349" cy="2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</a:t>
            </a:r>
            <a:r>
              <a:rPr lang="en-US" sz="1200" b="1" dirty="0" smtClean="0">
                <a:solidFill>
                  <a:schemeClr val="bg2"/>
                </a:solidFill>
              </a:rPr>
              <a:t>&lt; 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14483" y="110109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Recipient Pre-transplant Dialysis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2403" y="105472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Recipient </a:t>
            </a:r>
            <a:r>
              <a:rPr lang="en-US" sz="2000" kern="0" dirty="0">
                <a:solidFill>
                  <a:srgbClr val="002060"/>
                </a:solidFill>
              </a:rPr>
              <a:t>History </a:t>
            </a:r>
            <a:r>
              <a:rPr lang="en-US" sz="2000" kern="0" dirty="0" smtClean="0">
                <a:solidFill>
                  <a:srgbClr val="002060"/>
                </a:solidFill>
              </a:rPr>
              <a:t>of Malignancy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39868" y="142913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1994 -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32403" y="1352257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1994 -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96862" y="6959275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186" y="64889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133600" y="17526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1600" y="2922587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Patient Survival within 5 Years Conditional on Survival to 1 Year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904234" y="6958541"/>
            <a:ext cx="187301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753920"/>
              </p:ext>
            </p:extLst>
          </p:nvPr>
        </p:nvGraphicFramePr>
        <p:xfrm>
          <a:off x="434200" y="1409114"/>
          <a:ext cx="11506200" cy="53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</a:t>
            </a:r>
            <a:r>
              <a:rPr lang="en-US" sz="3000" kern="0" dirty="0">
                <a:solidFill>
                  <a:srgbClr val="002060"/>
                </a:solidFill>
              </a:rPr>
              <a:t>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833449" y="4724400"/>
            <a:ext cx="883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All  pairwise comparisons were significant at p &lt; 0.05 except </a:t>
            </a:r>
            <a:r>
              <a:rPr lang="en-US" sz="1600" b="1" dirty="0" smtClean="0">
                <a:solidFill>
                  <a:schemeClr val="bg2"/>
                </a:solidFill>
              </a:rPr>
              <a:t>1996-2001 vs. 2002-2007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632" y="649862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2013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6742224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logo_citation"/>
          <p:cNvSpPr txBox="1"/>
          <p:nvPr/>
        </p:nvSpPr>
        <p:spPr>
          <a:xfrm>
            <a:off x="2907839" y="6957395"/>
            <a:ext cx="19908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279" y="649497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382360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Location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77142" y="6191631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741096" y="6202228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</a:t>
            </a:r>
            <a:r>
              <a:rPr lang="en-US" sz="1600" b="1" dirty="0">
                <a:solidFill>
                  <a:srgbClr val="0070C0"/>
                </a:solidFill>
              </a:rPr>
              <a:t>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106912"/>
              </p:ext>
            </p:extLst>
          </p:nvPr>
        </p:nvGraphicFramePr>
        <p:xfrm>
          <a:off x="8458200" y="1864530"/>
          <a:ext cx="4172372" cy="45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2959034" y="1469722"/>
            <a:ext cx="1882477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logo_citation"/>
          <p:cNvSpPr txBox="1"/>
          <p:nvPr/>
        </p:nvSpPr>
        <p:spPr>
          <a:xfrm>
            <a:off x="2849080" y="6945392"/>
            <a:ext cx="1908801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Location and Transplant Era (</a:t>
            </a:r>
            <a:r>
              <a:rPr lang="en-US" sz="2560" kern="0" dirty="0">
                <a:solidFill>
                  <a:srgbClr val="002060"/>
                </a:solidFill>
              </a:rPr>
              <a:t>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42268" y="6178796"/>
            <a:ext cx="95312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Europe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745352" y="6190631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North America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8358450" y="1767078"/>
          <a:ext cx="4373879" cy="455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01791" y="4572000"/>
            <a:ext cx="3643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</a:t>
            </a:r>
            <a:r>
              <a:rPr lang="en-US" sz="1050" b="1" dirty="0">
                <a:solidFill>
                  <a:schemeClr val="bg2"/>
                </a:solidFill>
              </a:rPr>
              <a:t>0.05 </a:t>
            </a:r>
            <a:r>
              <a:rPr lang="en-US" sz="1050" b="1" dirty="0" smtClean="0">
                <a:solidFill>
                  <a:schemeClr val="bg2"/>
                </a:solidFill>
              </a:rPr>
              <a:t>except recipient  </a:t>
            </a:r>
            <a:r>
              <a:rPr lang="en-US" sz="1050" b="1" dirty="0">
                <a:solidFill>
                  <a:schemeClr val="bg2"/>
                </a:solidFill>
              </a:rPr>
              <a:t>&lt;1 year </a:t>
            </a:r>
            <a:r>
              <a:rPr lang="en-US" sz="1050" b="1" dirty="0" smtClean="0">
                <a:solidFill>
                  <a:schemeClr val="bg2"/>
                </a:solidFill>
              </a:rPr>
              <a:t>vs</a:t>
            </a:r>
            <a:r>
              <a:rPr lang="en-US" sz="1050" b="1" dirty="0">
                <a:solidFill>
                  <a:schemeClr val="bg2"/>
                </a:solidFill>
              </a:rPr>
              <a:t>. 1-10 </a:t>
            </a:r>
            <a:r>
              <a:rPr lang="en-US" sz="1050" b="1" dirty="0" smtClean="0">
                <a:solidFill>
                  <a:schemeClr val="bg2"/>
                </a:solidFill>
              </a:rPr>
              <a:t>years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805935" y="4572000"/>
            <a:ext cx="391975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</a:t>
            </a:r>
            <a:r>
              <a:rPr lang="en-US" sz="1150" b="1" dirty="0">
                <a:solidFill>
                  <a:schemeClr val="bg2"/>
                </a:solidFill>
              </a:rPr>
              <a:t> were significant at p &lt; </a:t>
            </a:r>
            <a:r>
              <a:rPr lang="en-US" sz="1150" b="1" dirty="0" smtClean="0">
                <a:solidFill>
                  <a:schemeClr val="bg2"/>
                </a:solidFill>
              </a:rPr>
              <a:t>0.05</a:t>
            </a:r>
            <a:endParaRPr lang="en-US" sz="1150" b="1" dirty="0">
              <a:solidFill>
                <a:schemeClr val="bg2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361195" y="1435943"/>
            <a:ext cx="1882477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279" y="6494970"/>
            <a:ext cx="4642245" cy="700089"/>
            <a:chOff x="2" y="6146792"/>
            <a:chExt cx="4715932" cy="711201"/>
          </a:xfrm>
        </p:grpSpPr>
        <p:grpSp>
          <p:nvGrpSpPr>
            <p:cNvPr id="29" name="Group 28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32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0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3" name="logo_citation"/>
          <p:cNvSpPr txBox="1"/>
          <p:nvPr/>
        </p:nvSpPr>
        <p:spPr>
          <a:xfrm>
            <a:off x="2826935" y="6948717"/>
            <a:ext cx="186959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215" y="65135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57945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Age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410730" y="618084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&lt;1 year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124456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54384" y="619697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1-10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372609"/>
              </p:ext>
            </p:extLst>
          </p:nvPr>
        </p:nvGraphicFramePr>
        <p:xfrm>
          <a:off x="8358450" y="176707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710103" y="4228622"/>
            <a:ext cx="3962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 </a:t>
            </a:r>
            <a:r>
              <a:rPr lang="en-US" sz="1050" b="1" dirty="0">
                <a:solidFill>
                  <a:schemeClr val="bg2"/>
                </a:solidFill>
              </a:rPr>
              <a:t>except 2002-2007 vs. 2008-2013 </a:t>
            </a:r>
            <a:endParaRPr lang="en-US" sz="1050" b="1" dirty="0" smtClean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812574" y="4192136"/>
            <a:ext cx="39197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0.05 </a:t>
            </a:r>
            <a:r>
              <a:rPr lang="en-US" sz="1050" b="1" dirty="0" smtClean="0">
                <a:solidFill>
                  <a:schemeClr val="bg2"/>
                </a:solidFill>
              </a:rPr>
              <a:t>except </a:t>
            </a:r>
            <a:r>
              <a:rPr lang="en-US" sz="1050" b="1" dirty="0">
                <a:solidFill>
                  <a:schemeClr val="bg2"/>
                </a:solidFill>
              </a:rPr>
              <a:t>1996-2001 vs. 2008-2013 </a:t>
            </a:r>
          </a:p>
        </p:txBody>
      </p:sp>
      <p:sp>
        <p:nvSpPr>
          <p:cNvPr id="27" name="logo_citation"/>
          <p:cNvSpPr txBox="1"/>
          <p:nvPr/>
        </p:nvSpPr>
        <p:spPr>
          <a:xfrm>
            <a:off x="2867136" y="6958421"/>
            <a:ext cx="1918571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424" y="650542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039121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Diagnosis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3116" y="6764662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75678" y="6205554"/>
            <a:ext cx="76792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DCM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882679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6109313" y="6239189"/>
            <a:ext cx="741616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CHD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3815"/>
              </p:ext>
            </p:extLst>
          </p:nvPr>
        </p:nvGraphicFramePr>
        <p:xfrm>
          <a:off x="8358450" y="1747050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01791" y="4172257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742707" y="4170079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050" b="1" dirty="0" smtClean="0">
                <a:solidFill>
                  <a:schemeClr val="bg2"/>
                </a:solidFill>
              </a:rPr>
              <a:t>0.05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25937" y="6964468"/>
            <a:ext cx="187498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1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999" y="65192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098595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GFR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289232" y="6190384"/>
            <a:ext cx="3618470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&lt;30 (mL/min/1.73 </a:t>
            </a:r>
            <a:r>
              <a:rPr lang="en-US" sz="1600" b="1" dirty="0">
                <a:solidFill>
                  <a:srgbClr val="0070C0"/>
                </a:solidFill>
              </a:rPr>
              <a:t>m²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385448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297835" y="622509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 30-59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83441"/>
              </p:ext>
            </p:extLst>
          </p:nvPr>
        </p:nvGraphicFramePr>
        <p:xfrm>
          <a:off x="8358450" y="176707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80892" y="4347991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786179" y="4267200"/>
            <a:ext cx="371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0.05 except 1996-2001 vs. 2002-2007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36947" y="6969050"/>
            <a:ext cx="1901940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9509928" y="6225096"/>
            <a:ext cx="3599766" cy="402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 ≥60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5147179" y="6874117"/>
            <a:ext cx="453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37868"/>
              </p:ext>
            </p:extLst>
          </p:nvPr>
        </p:nvGraphicFramePr>
        <p:xfrm>
          <a:off x="306492" y="1535192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64012" y="115267"/>
            <a:ext cx="1192649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 smtClean="0">
                <a:solidFill>
                  <a:srgbClr val="002060"/>
                </a:solidFill>
              </a:rPr>
              <a:t>Pediatric </a:t>
            </a:r>
            <a:r>
              <a:rPr lang="en-US" sz="2954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173823" y="3944629"/>
            <a:ext cx="4099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 p  </a:t>
            </a:r>
            <a:r>
              <a:rPr lang="en-US" sz="1200" b="1" dirty="0" smtClean="0">
                <a:solidFill>
                  <a:schemeClr val="bg2"/>
                </a:solidFill>
              </a:rPr>
              <a:t>= 0.0667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914" y="65183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774753"/>
              </p:ext>
            </p:extLst>
          </p:nvPr>
        </p:nvGraphicFramePr>
        <p:xfrm>
          <a:off x="6385883" y="1650629"/>
          <a:ext cx="6165686" cy="48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15200" y="3931482"/>
            <a:ext cx="412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 p </a:t>
            </a:r>
            <a:r>
              <a:rPr lang="en-US" sz="1200" b="1" dirty="0" smtClean="0">
                <a:solidFill>
                  <a:schemeClr val="bg2"/>
                </a:solidFill>
              </a:rPr>
              <a:t>= 0.6174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3614" y="1020215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</a:t>
            </a:r>
            <a:r>
              <a:rPr lang="en-US" sz="1969" kern="0" dirty="0" smtClean="0">
                <a:solidFill>
                  <a:srgbClr val="002060"/>
                </a:solidFill>
              </a:rPr>
              <a:t>Recipient Pre-tx Dialysis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47163" y="1054143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</a:t>
            </a:r>
            <a:r>
              <a:rPr lang="en-US" sz="1969" kern="0" dirty="0" smtClean="0">
                <a:solidFill>
                  <a:srgbClr val="002060"/>
                </a:solidFill>
              </a:rPr>
              <a:t>Recipient History of Malignancy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2958" y="1286817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</a:t>
            </a:r>
            <a:r>
              <a:rPr lang="en-US" sz="1772" kern="0" dirty="0" smtClean="0">
                <a:solidFill>
                  <a:srgbClr val="002060"/>
                </a:solidFill>
              </a:rPr>
              <a:t>1996 </a:t>
            </a:r>
            <a:r>
              <a:rPr lang="en-US" sz="1772" kern="0" dirty="0">
                <a:solidFill>
                  <a:srgbClr val="002060"/>
                </a:solidFill>
              </a:rPr>
              <a:t>- Jun 2013)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18155" y="1249938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</a:t>
            </a:r>
            <a:r>
              <a:rPr lang="en-US" sz="1772" kern="0" dirty="0" smtClean="0">
                <a:solidFill>
                  <a:srgbClr val="002060"/>
                </a:solidFill>
              </a:rPr>
              <a:t>1996 </a:t>
            </a:r>
            <a:r>
              <a:rPr lang="en-US" sz="1772" kern="0" dirty="0">
                <a:solidFill>
                  <a:srgbClr val="002060"/>
                </a:solidFill>
              </a:rPr>
              <a:t>- Jun 2013)</a:t>
            </a:r>
          </a:p>
        </p:txBody>
      </p:sp>
      <p:sp>
        <p:nvSpPr>
          <p:cNvPr id="24" name="logo_citation"/>
          <p:cNvSpPr txBox="1"/>
          <p:nvPr/>
        </p:nvSpPr>
        <p:spPr>
          <a:xfrm>
            <a:off x="2825893" y="6963854"/>
            <a:ext cx="19146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8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Recipient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70268" y="6975856"/>
            <a:ext cx="19908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 Meier Freedom from CAV within 5 Years                                   Conditional on Survival to Discharge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4889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10" name="logo_citation"/>
          <p:cNvSpPr txBox="1"/>
          <p:nvPr/>
        </p:nvSpPr>
        <p:spPr>
          <a:xfrm>
            <a:off x="2860220" y="6945787"/>
            <a:ext cx="19908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34292"/>
              </p:ext>
            </p:extLst>
          </p:nvPr>
        </p:nvGraphicFramePr>
        <p:xfrm>
          <a:off x="533400" y="1247834"/>
          <a:ext cx="1168908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27966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</a:t>
            </a:r>
            <a:r>
              <a:rPr lang="en-US" sz="3000" kern="0" dirty="0">
                <a:solidFill>
                  <a:srgbClr val="002060"/>
                </a:solidFill>
              </a:rPr>
              <a:t>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49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981200" y="4876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72129" y="964831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</a:t>
            </a:r>
            <a:r>
              <a:rPr lang="en-US" sz="2600" kern="0" dirty="0" smtClean="0">
                <a:solidFill>
                  <a:srgbClr val="002060"/>
                </a:solidFill>
              </a:rPr>
              <a:t>2013)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47714" y="6957866"/>
            <a:ext cx="219640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6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37554" y="-46148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 smtClean="0">
                <a:solidFill>
                  <a:srgbClr val="002060"/>
                </a:solidFill>
              </a:rPr>
              <a:t>Pediatric Heart Transplants</a:t>
            </a:r>
            <a:br>
              <a:rPr lang="en-US" sz="2954" kern="0" dirty="0" smtClean="0">
                <a:solidFill>
                  <a:srgbClr val="002060"/>
                </a:solidFill>
              </a:rPr>
            </a:br>
            <a:r>
              <a:rPr lang="en-US" sz="2954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756" kern="0" dirty="0" smtClean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618" y="651180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68344"/>
              </p:ext>
            </p:extLst>
          </p:nvPr>
        </p:nvGraphicFramePr>
        <p:xfrm>
          <a:off x="76200" y="1296577"/>
          <a:ext cx="12252471" cy="50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948025" y="867251"/>
            <a:ext cx="9701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600" b="1" kern="0" dirty="0">
                <a:solidFill>
                  <a:srgbClr val="002060"/>
                </a:solidFill>
              </a:rPr>
              <a:t>By </a:t>
            </a:r>
            <a:r>
              <a:rPr lang="en-US" sz="2600" b="1" kern="0" dirty="0" smtClean="0">
                <a:solidFill>
                  <a:srgbClr val="002060"/>
                </a:solidFill>
              </a:rPr>
              <a:t>Recipient Age and Era (Transplants</a:t>
            </a:r>
            <a:r>
              <a:rPr lang="en-US" sz="2600" b="1" kern="0" dirty="0">
                <a:solidFill>
                  <a:srgbClr val="002060"/>
                </a:solidFill>
              </a:rPr>
              <a:t>: Jan 1996 - Jun 2013)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447790" y="6158477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age: &lt;1 year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085339"/>
              </p:ext>
            </p:extLst>
          </p:nvPr>
        </p:nvGraphicFramePr>
        <p:xfrm>
          <a:off x="4381238" y="1504665"/>
          <a:ext cx="5297187" cy="50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24445"/>
              </p:ext>
            </p:extLst>
          </p:nvPr>
        </p:nvGraphicFramePr>
        <p:xfrm>
          <a:off x="8594866" y="1461366"/>
          <a:ext cx="4419600" cy="497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5518349" y="6158749"/>
            <a:ext cx="256104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age: </a:t>
            </a:r>
            <a:r>
              <a:rPr lang="en-US" sz="1600" b="1" dirty="0" smtClean="0">
                <a:solidFill>
                  <a:srgbClr val="0070C0"/>
                </a:solidFill>
              </a:rPr>
              <a:t>1-10 years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9450987" y="6157284"/>
            <a:ext cx="2664813" cy="3866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age: </a:t>
            </a:r>
            <a:r>
              <a:rPr lang="en-US" sz="1600" b="1" dirty="0" smtClean="0">
                <a:solidFill>
                  <a:srgbClr val="0070C0"/>
                </a:solidFill>
              </a:rPr>
              <a:t>11-17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228719" y="1444524"/>
            <a:ext cx="1733681" cy="3785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3" name="logo_citation"/>
          <p:cNvSpPr txBox="1"/>
          <p:nvPr/>
        </p:nvSpPr>
        <p:spPr>
          <a:xfrm>
            <a:off x="2847120" y="6958864"/>
            <a:ext cx="19908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3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79864" y="-22763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Freedom from CAV</a:t>
            </a:r>
            <a:r>
              <a:rPr lang="en-US" sz="2400" kern="0" dirty="0">
                <a:solidFill>
                  <a:srgbClr val="002060"/>
                </a:solidFill>
              </a:rPr>
              <a:t> Conditional on Survival to Discharge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8999" y="649497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734560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Diagnosis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86292" y="6189788"/>
            <a:ext cx="722870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DCM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684126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6182160" y="6200821"/>
            <a:ext cx="731370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CHD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64300"/>
              </p:ext>
            </p:extLst>
          </p:nvPr>
        </p:nvGraphicFramePr>
        <p:xfrm>
          <a:off x="8358450" y="176707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718293" y="4775158"/>
            <a:ext cx="3590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</a:t>
            </a:r>
            <a:r>
              <a:rPr lang="en-US" sz="1050" b="1" dirty="0">
                <a:solidFill>
                  <a:schemeClr val="bg2"/>
                </a:solidFill>
              </a:rPr>
              <a:t>0.05 </a:t>
            </a:r>
            <a:endParaRPr lang="en-US" sz="1050" b="1" dirty="0" smtClean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812574" y="4746928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050" b="1" dirty="0" smtClean="0">
                <a:solidFill>
                  <a:schemeClr val="bg2"/>
                </a:solidFill>
              </a:rPr>
              <a:t>0.05 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20154" y="6948847"/>
            <a:ext cx="189813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5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830594"/>
              </p:ext>
            </p:extLst>
          </p:nvPr>
        </p:nvGraphicFramePr>
        <p:xfrm>
          <a:off x="8415021" y="1783702"/>
          <a:ext cx="4373879" cy="482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98503" y="-18427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Heart 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Freedom from CAV</a:t>
            </a:r>
            <a:r>
              <a:rPr lang="en-US" sz="2400" kern="0" dirty="0">
                <a:solidFill>
                  <a:srgbClr val="002060"/>
                </a:solidFill>
              </a:rPr>
              <a:t> Conditional on Survival to Discharge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8999" y="65192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162902"/>
              </p:ext>
            </p:extLst>
          </p:nvPr>
        </p:nvGraphicFramePr>
        <p:xfrm>
          <a:off x="1" y="1271238"/>
          <a:ext cx="9982199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GFR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230225" y="619986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&lt;30 (mL/min/1.73 </a:t>
            </a:r>
            <a:r>
              <a:rPr lang="en-US" sz="1600" b="1" dirty="0">
                <a:solidFill>
                  <a:srgbClr val="0070C0"/>
                </a:solidFill>
              </a:rPr>
              <a:t>m²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758372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261088" y="6145109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30-59 </a:t>
            </a:r>
            <a:r>
              <a:rPr lang="en-US" sz="1600" b="1" dirty="0">
                <a:solidFill>
                  <a:srgbClr val="0070C0"/>
                </a:solidFill>
              </a:rPr>
              <a:t>(mL/min/1.73 m²) 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pvalues"/>
          <p:cNvSpPr txBox="1"/>
          <p:nvPr/>
        </p:nvSpPr>
        <p:spPr>
          <a:xfrm>
            <a:off x="4658046" y="4307197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891357" y="4307197"/>
            <a:ext cx="35869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050" b="1" dirty="0" smtClean="0">
                <a:solidFill>
                  <a:schemeClr val="bg2"/>
                </a:solidFill>
              </a:rPr>
              <a:t>0.05</a:t>
            </a:r>
            <a:endParaRPr lang="en-US" sz="1050" b="1" baseline="30000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37257" y="6976083"/>
            <a:ext cx="189813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9324962" y="6169894"/>
            <a:ext cx="2423345" cy="342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≥60 </a:t>
            </a:r>
            <a:r>
              <a:rPr lang="en-US" sz="1600" b="1" dirty="0">
                <a:solidFill>
                  <a:srgbClr val="0070C0"/>
                </a:solidFill>
              </a:rPr>
              <a:t>(mL/min/1.73 m²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5147179" y="6874117"/>
            <a:ext cx="453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476614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68458" y="6944626"/>
            <a:ext cx="20670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6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1" y="990601"/>
            <a:ext cx="8551027" cy="5700684"/>
          </a:xfrm>
          <a:prstGeom prst="rect">
            <a:avLst/>
          </a:prstGeom>
        </p:spPr>
      </p:pic>
      <p:sp>
        <p:nvSpPr>
          <p:cNvPr id="4" name="nvalue"/>
          <p:cNvSpPr txBox="1"/>
          <p:nvPr/>
        </p:nvSpPr>
        <p:spPr>
          <a:xfrm>
            <a:off x="9780378" y="633095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3444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 Year 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8026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3696" y="6459001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89534" y="6961620"/>
            <a:ext cx="2012131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632" y="1111532"/>
            <a:ext cx="8426623" cy="5617748"/>
          </a:xfrm>
          <a:prstGeom prst="rect">
            <a:avLst/>
          </a:prstGeom>
        </p:spPr>
      </p:pic>
      <p:sp>
        <p:nvSpPr>
          <p:cNvPr id="14" name="nvalue"/>
          <p:cNvSpPr txBox="1"/>
          <p:nvPr/>
        </p:nvSpPr>
        <p:spPr>
          <a:xfrm>
            <a:off x="9830268" y="635997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46479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era and diagnosis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28469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400" kern="0" dirty="0">
                <a:solidFill>
                  <a:srgbClr val="002060"/>
                </a:solidFill>
              </a:rPr>
              <a:t>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1-Year </a:t>
            </a:r>
            <a:r>
              <a:rPr lang="en-US" sz="2400" kern="0" dirty="0">
                <a:solidFill>
                  <a:srgbClr val="002060"/>
                </a:solidFill>
              </a:rPr>
              <a:t>Mortality with 95% Confidence Limits
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9980"/>
            <a:ext cx="9753600" cy="105664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Pediatric Heart Transplants </a:t>
            </a:r>
            <a:r>
              <a:rPr lang="en-US" sz="2600" dirty="0" smtClean="0">
                <a:solidFill>
                  <a:srgbClr val="002060"/>
                </a:solidFill>
              </a:rPr>
              <a:t>(2000-6/2017</a:t>
            </a:r>
            <a:r>
              <a:rPr lang="en-US" sz="260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4081" y="647904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1" name="logo_citation"/>
          <p:cNvSpPr txBox="1"/>
          <p:nvPr/>
        </p:nvSpPr>
        <p:spPr>
          <a:xfrm>
            <a:off x="3102277" y="6987956"/>
            <a:ext cx="199932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6933822"/>
            <a:ext cx="6619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0.0644;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diagnosis = 0.0001; p-value for interaction = 0.8922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97823"/>
              </p:ext>
            </p:extLst>
          </p:nvPr>
        </p:nvGraphicFramePr>
        <p:xfrm>
          <a:off x="1971040" y="1788160"/>
          <a:ext cx="9144000" cy="2709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81542884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217887017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8814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PRA (%)</a:t>
                      </a: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47573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GFR* (mL/min/1.73 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57449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bilirubin (mg/dl)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Ped TX center volume in previous 3 yrs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110663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45336" y="54761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300" kern="0" dirty="0">
                <a:solidFill>
                  <a:srgbClr val="002060"/>
                </a:solidFill>
              </a:rPr>
              <a:t>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
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547614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152400" y="6477000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60299" y="6968035"/>
            <a:ext cx="188477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3886200" y="5021624"/>
            <a:ext cx="492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</a:rPr>
              <a:t>* GFR was estimated using the modified Schwartz formula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29800" y="638372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5515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6853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3764" y="696271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19675"/>
              </p:ext>
            </p:extLst>
          </p:nvPr>
        </p:nvGraphicFramePr>
        <p:xfrm>
          <a:off x="1600200" y="1420348"/>
          <a:ext cx="9525000" cy="505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88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>
                <a:solidFill>
                  <a:srgbClr val="002060"/>
                </a:solidFill>
              </a:rPr>
              <a:t>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757" y="652097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19800" y="6755961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8" y="52719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 (Transplants: Jan 1992 – Jun 2018)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31670"/>
              </p:ext>
            </p:extLst>
          </p:nvPr>
        </p:nvGraphicFramePr>
        <p:xfrm>
          <a:off x="457201" y="1175449"/>
          <a:ext cx="11597637" cy="5120640"/>
        </p:xfrm>
        <a:graphic>
          <a:graphicData uri="http://schemas.openxmlformats.org/drawingml/2006/table">
            <a:tbl>
              <a:tblPr firstRow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005837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</a:t>
                      </a:r>
                    </a:p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 3,666)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</a:t>
                      </a:r>
                    </a:p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 4,476)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 5,307)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7025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Geographi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1068 (29.1%)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1210 (27.0%)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1321 (24.9%)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2481 (67.7%)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3057 (68.3%)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3586 (67.6%)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 (3.2%)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 (4.7%)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(7.5%)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Age (years)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17) 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17) 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Male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Weight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54.9 (40.8 - 89.0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56.0 (41.0 - 92.0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56.0 (41.9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- 90.8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Height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165.0 (147.0 - 183.0)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164.0 (147.0 - 182.9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163.0 (145.0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180.3)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BMI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(kg/m</a:t>
                      </a:r>
                      <a:r>
                        <a:rPr lang="en-US" sz="14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 (16.1 - 30.0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 (16.3 - 32.4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 (16.4 - 31.7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610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Blood type: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423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68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325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067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4681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870518" y="6979749"/>
            <a:ext cx="19908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71249"/>
              </p:ext>
            </p:extLst>
          </p:nvPr>
        </p:nvGraphicFramePr>
        <p:xfrm>
          <a:off x="1524000" y="1397621"/>
          <a:ext cx="9240520" cy="516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788975" y="632873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era and recipient </a:t>
            </a:r>
            <a:r>
              <a:rPr lang="en-US" sz="2133" kern="0" dirty="0">
                <a:solidFill>
                  <a:srgbClr val="0070C0"/>
                </a:solidFill>
              </a:rPr>
              <a:t>age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1952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5824" y="647163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1137" y="6965206"/>
            <a:ext cx="1938138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962722"/>
            <a:ext cx="599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0.0644;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age = 0.003; p-value for interaction = 0.3055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779541" y="634392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947347" y="34013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GFR* </a:t>
            </a:r>
            <a:r>
              <a:rPr lang="en-US" sz="2133" kern="0" dirty="0">
                <a:solidFill>
                  <a:srgbClr val="0070C0"/>
                </a:solidFill>
              </a:rPr>
              <a:t>(mL/min/1.73 </a:t>
            </a:r>
            <a:r>
              <a:rPr lang="en-US" sz="2133" kern="0" dirty="0" smtClean="0">
                <a:solidFill>
                  <a:srgbClr val="0070C0"/>
                </a:solidFill>
              </a:rPr>
              <a:t>m</a:t>
            </a:r>
            <a:r>
              <a:rPr lang="en-US" sz="2133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838200" y="303856"/>
            <a:ext cx="11582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219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148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1137" y="6961249"/>
            <a:ext cx="1996698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06905"/>
              </p:ext>
            </p:extLst>
          </p:nvPr>
        </p:nvGraphicFramePr>
        <p:xfrm>
          <a:off x="1524000" y="1420348"/>
          <a:ext cx="9296400" cy="528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14"/>
          <p:cNvSpPr txBox="1"/>
          <p:nvPr/>
        </p:nvSpPr>
        <p:spPr>
          <a:xfrm>
            <a:off x="4215015" y="1242884"/>
            <a:ext cx="521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54677"/>
              </p:ext>
            </p:extLst>
          </p:nvPr>
        </p:nvGraphicFramePr>
        <p:xfrm>
          <a:off x="1637754" y="1470490"/>
          <a:ext cx="9355366" cy="514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783264" y="629604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99654" y="32427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era and recipient GFR*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37754" y="11752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54" y="-66987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9803" y="646987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1" name="logo_citation"/>
          <p:cNvSpPr txBox="1"/>
          <p:nvPr/>
        </p:nvSpPr>
        <p:spPr>
          <a:xfrm>
            <a:off x="3081805" y="6961001"/>
            <a:ext cx="1998993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922922"/>
            <a:ext cx="6139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0.0644;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GFR &lt; 0.0001; p-value for interaction = 0.6439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4211342" y="1260078"/>
            <a:ext cx="5313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2173" y="631154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363980" y="5334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bilirubin (mg/dl)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685800" y="107670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914400" y="164434"/>
            <a:ext cx="11506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427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904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1137" y="6971016"/>
            <a:ext cx="1996698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07923"/>
              </p:ext>
            </p:extLst>
          </p:nvPr>
        </p:nvGraphicFramePr>
        <p:xfrm>
          <a:off x="1503218" y="1347569"/>
          <a:ext cx="9662160" cy="517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3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4549" y="632805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PRA </a:t>
            </a:r>
            <a:r>
              <a:rPr lang="en-US" sz="2133" kern="0" dirty="0">
                <a:solidFill>
                  <a:srgbClr val="0070C0"/>
                </a:solidFill>
              </a:rPr>
              <a:t>(%)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838200" y="302701"/>
            <a:ext cx="11125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8288"/>
            <a:ext cx="10515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095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1137" y="6964974"/>
            <a:ext cx="1996698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19865"/>
              </p:ext>
            </p:extLst>
          </p:nvPr>
        </p:nvGraphicFramePr>
        <p:xfrm>
          <a:off x="1752600" y="1305958"/>
          <a:ext cx="9296400" cy="523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88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40914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5515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1697" y="6451094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8780" y="6949300"/>
            <a:ext cx="2020887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84588"/>
              </p:ext>
            </p:extLst>
          </p:nvPr>
        </p:nvGraphicFramePr>
        <p:xfrm>
          <a:off x="1714500" y="1465830"/>
          <a:ext cx="9372600" cy="543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24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54260" y="632019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9,376)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28566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Ped TX center volume in previous 3 yrs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28244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5515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(2000-6/2017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9340" y="646853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8780" y="6970379"/>
            <a:ext cx="2008530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66470"/>
              </p:ext>
            </p:extLst>
          </p:nvPr>
        </p:nvGraphicFramePr>
        <p:xfrm>
          <a:off x="1818409" y="1439335"/>
          <a:ext cx="9192491" cy="521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07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414966" y="3131451"/>
            <a:ext cx="8763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5 Years Conditional on Survival to 1 Year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4889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92155" y="6954262"/>
            <a:ext cx="197977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6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764" y="1066800"/>
            <a:ext cx="7633236" cy="562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916169" y="639979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7,022)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</a:t>
            </a:r>
            <a:r>
              <a:rPr lang="en-US" sz="2133" kern="0" dirty="0" smtClean="0">
                <a:solidFill>
                  <a:srgbClr val="002060"/>
                </a:solidFill>
              </a:rPr>
              <a:t>Conditional on Survival to 1 Year with </a:t>
            </a:r>
            <a:r>
              <a:rPr lang="en-US" sz="2133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93958" y="6471131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2154" y="694583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5" y="1236046"/>
            <a:ext cx="8077209" cy="5384806"/>
          </a:xfrm>
          <a:prstGeom prst="rect">
            <a:avLst/>
          </a:prstGeom>
        </p:spPr>
      </p:pic>
      <p:sp>
        <p:nvSpPr>
          <p:cNvPr id="4" name="nvalue"/>
          <p:cNvSpPr txBox="1"/>
          <p:nvPr/>
        </p:nvSpPr>
        <p:spPr>
          <a:xfrm>
            <a:off x="9883142" y="645442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7,022)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 bwMode="auto">
          <a:xfrm>
            <a:off x="1686560" y="4445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era and recipient </a:t>
            </a:r>
            <a:r>
              <a:rPr lang="en-US" sz="2133" kern="0" dirty="0">
                <a:solidFill>
                  <a:srgbClr val="0070C0"/>
                </a:solidFill>
              </a:rPr>
              <a:t>diagnosis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447800" y="345834"/>
            <a:ext cx="10134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83498"/>
            <a:ext cx="10134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9340" y="6479047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7536" y="697664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10200" y="6963242"/>
            <a:ext cx="6534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p-value for era = </a:t>
            </a:r>
            <a:r>
              <a:rPr lang="en-US" sz="1200" b="1" dirty="0" smtClean="0">
                <a:solidFill>
                  <a:schemeClr val="bg2"/>
                </a:solidFill>
              </a:rPr>
              <a:t>0.0031; </a:t>
            </a:r>
            <a:r>
              <a:rPr lang="en-US" sz="1200" b="1" dirty="0">
                <a:solidFill>
                  <a:schemeClr val="bg2"/>
                </a:solidFill>
              </a:rPr>
              <a:t>p-value for diagnosis = </a:t>
            </a:r>
            <a:r>
              <a:rPr lang="en-US" sz="1200" b="1" dirty="0" smtClean="0">
                <a:solidFill>
                  <a:schemeClr val="bg2"/>
                </a:solidFill>
              </a:rPr>
              <a:t>0.0155; </a:t>
            </a:r>
            <a:r>
              <a:rPr lang="en-US" sz="1200" b="1" dirty="0">
                <a:solidFill>
                  <a:schemeClr val="bg2"/>
                </a:solidFill>
              </a:rPr>
              <a:t>p-value for interaction = </a:t>
            </a:r>
            <a:r>
              <a:rPr lang="en-US" sz="1200" b="1" dirty="0" smtClean="0">
                <a:solidFill>
                  <a:schemeClr val="bg2"/>
                </a:solidFill>
              </a:rPr>
              <a:t>0.3435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>
                <a:solidFill>
                  <a:srgbClr val="002060"/>
                </a:solidFill>
              </a:rPr>
              <a:t>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58577"/>
              </p:ext>
            </p:extLst>
          </p:nvPr>
        </p:nvGraphicFramePr>
        <p:xfrm>
          <a:off x="914400" y="1122457"/>
          <a:ext cx="11338560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</a:t>
                      </a:r>
                      <a:b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3,666)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4,476)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5,307)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≥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7096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≥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6538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CMV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37.5%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EBV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52.4%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58.5%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Hep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 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Hep C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History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of malignancy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Pre-transplant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dialysis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Previous cardiac surgery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29.7%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1602" y="6903282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Oct 1999 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6093" y="6626283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6873907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860222" y="6972344"/>
            <a:ext cx="208113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0727"/>
              </p:ext>
            </p:extLst>
          </p:nvPr>
        </p:nvGraphicFramePr>
        <p:xfrm>
          <a:off x="2404225" y="1856965"/>
          <a:ext cx="8859520" cy="2031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100861980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2719454679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59249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PRA (%)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0227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39155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48224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5-Year </a:t>
            </a:r>
            <a:r>
              <a:rPr lang="en-US" sz="2300" kern="0" dirty="0">
                <a:solidFill>
                  <a:srgbClr val="002060"/>
                </a:solidFill>
              </a:rPr>
              <a:t>Mortality Conditional on Survival to 1 Year 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46841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89340" y="6476116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07536" y="696031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697720" y="630029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7,022)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6959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age (years)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2461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</a:t>
            </a:r>
            <a:r>
              <a:rPr lang="en-US" sz="2133" kern="0" dirty="0" smtClean="0">
                <a:solidFill>
                  <a:srgbClr val="002060"/>
                </a:solidFill>
              </a:rPr>
              <a:t>with </a:t>
            </a:r>
            <a:r>
              <a:rPr lang="en-US" sz="2133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8830" y="645802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065619" y="6953439"/>
            <a:ext cx="2054195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41560"/>
              </p:ext>
            </p:extLst>
          </p:nvPr>
        </p:nvGraphicFramePr>
        <p:xfrm>
          <a:off x="1905000" y="1520595"/>
          <a:ext cx="9067800" cy="499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42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882833"/>
              </p:ext>
            </p:extLst>
          </p:nvPr>
        </p:nvGraphicFramePr>
        <p:xfrm>
          <a:off x="1802384" y="1524990"/>
          <a:ext cx="9322816" cy="503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906000" y="633138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7,022)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810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Transplant </a:t>
            </a:r>
            <a:r>
              <a:rPr lang="en-US" sz="2133" kern="0" dirty="0" smtClean="0">
                <a:solidFill>
                  <a:srgbClr val="0070C0"/>
                </a:solidFill>
              </a:rPr>
              <a:t>era and recipient </a:t>
            </a:r>
            <a:r>
              <a:rPr lang="en-US" sz="2133" kern="0" dirty="0">
                <a:solidFill>
                  <a:srgbClr val="0070C0"/>
                </a:solidFill>
              </a:rPr>
              <a:t>age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7" name="Title 3" hidden="1"/>
          <p:cNvSpPr txBox="1">
            <a:spLocks/>
          </p:cNvSpPr>
          <p:nvPr/>
        </p:nvSpPr>
        <p:spPr bwMode="auto">
          <a:xfrm>
            <a:off x="1524000" y="43679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1970" y="645802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085452" y="694906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510245" y="6943262"/>
            <a:ext cx="607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p-value for era = </a:t>
            </a:r>
            <a:r>
              <a:rPr lang="en-US" sz="1200" b="1" dirty="0" smtClean="0">
                <a:solidFill>
                  <a:schemeClr val="bg2"/>
                </a:solidFill>
              </a:rPr>
              <a:t>0.0031; </a:t>
            </a:r>
            <a:r>
              <a:rPr lang="en-US" sz="1200" b="1" dirty="0">
                <a:solidFill>
                  <a:schemeClr val="bg2"/>
                </a:solidFill>
              </a:rPr>
              <a:t>p-value for age &lt; 0.0001; p-value for interaction = </a:t>
            </a:r>
            <a:r>
              <a:rPr lang="en-US" sz="1200" b="1" dirty="0" smtClean="0">
                <a:solidFill>
                  <a:schemeClr val="bg2"/>
                </a:solidFill>
              </a:rPr>
              <a:t>0.5989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29800" y="639570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7,022)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43909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PRA (%)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1300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</a:t>
            </a:r>
            <a:r>
              <a:rPr lang="en-US" sz="2133" kern="0" dirty="0" smtClean="0">
                <a:solidFill>
                  <a:srgbClr val="002060"/>
                </a:solidFill>
              </a:rPr>
              <a:t>Conditional on Survival to One Year with </a:t>
            </a:r>
            <a:r>
              <a:rPr lang="en-US" sz="2133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0823" y="647244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6902" y="697507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45895"/>
              </p:ext>
            </p:extLst>
          </p:nvPr>
        </p:nvGraphicFramePr>
        <p:xfrm>
          <a:off x="1905000" y="1604119"/>
          <a:ext cx="8991600" cy="492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00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414966" y="3131451"/>
            <a:ext cx="8763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CAV within 5 Years Conditional on Survival to Discharge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2050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83344" y="6969911"/>
            <a:ext cx="191469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2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219200"/>
            <a:ext cx="6689446" cy="54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792970" y="641168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4,455)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95350" y="440196"/>
            <a:ext cx="110109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50" kern="0" dirty="0">
                <a:solidFill>
                  <a:srgbClr val="002060"/>
                </a:solidFill>
              </a:rPr>
              <a:t>
Statistically Significant Risk Factors For 5-Year CAV </a:t>
            </a:r>
            <a:r>
              <a:rPr lang="en-US" sz="2150" kern="0" dirty="0" smtClean="0">
                <a:solidFill>
                  <a:srgbClr val="002060"/>
                </a:solidFill>
              </a:rPr>
              <a:t>Conditional on Survival to Discharge with </a:t>
            </a:r>
            <a:r>
              <a:rPr lang="en-US" sz="2150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0895" y="6468537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8780" y="6964974"/>
            <a:ext cx="2222863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0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5278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5-Year CAV
</a:t>
            </a:r>
            <a:r>
              <a:rPr lang="en-US" sz="2300" kern="0" dirty="0" smtClean="0">
                <a:solidFill>
                  <a:srgbClr val="002060"/>
                </a:solidFill>
              </a:rPr>
              <a:t>Conditional on Survival to Discharge</a:t>
            </a:r>
            <a:r>
              <a:rPr lang="en-US" sz="23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1508" y="46571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1970" y="6474370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31233" y="6978725"/>
            <a:ext cx="2146663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ont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71886"/>
              </p:ext>
            </p:extLst>
          </p:nvPr>
        </p:nvGraphicFramePr>
        <p:xfrm>
          <a:off x="2438400" y="1880906"/>
          <a:ext cx="8305800" cy="12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77418192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3042821859"/>
                    </a:ext>
                  </a:extLst>
                </a:gridCol>
              </a:tblGrid>
              <a:tr h="635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9637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PRA (%)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4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17192" y="631513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4,455)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663658" y="45320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86780" y="-12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800100" y="494946"/>
            <a:ext cx="11201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5-Year CAV </a:t>
            </a:r>
            <a:r>
              <a:rPr lang="en-US" sz="2200" kern="0" dirty="0" smtClean="0">
                <a:solidFill>
                  <a:srgbClr val="002060"/>
                </a:solidFill>
              </a:rPr>
              <a:t>Conditional on Survival to Discharge with </a:t>
            </a:r>
            <a:r>
              <a:rPr lang="en-US" sz="2200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9877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5802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06669" y="694511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19093"/>
              </p:ext>
            </p:extLst>
          </p:nvPr>
        </p:nvGraphicFramePr>
        <p:xfrm>
          <a:off x="1905000" y="1593330"/>
          <a:ext cx="8839200" cy="496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768655" y="638644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4,455)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62100" y="32357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PRA </a:t>
            </a:r>
            <a:r>
              <a:rPr lang="en-US" sz="2133" kern="0" dirty="0">
                <a:solidFill>
                  <a:srgbClr val="0070C0"/>
                </a:solidFill>
              </a:rPr>
              <a:t>(%)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6726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5-Year CAV </a:t>
            </a:r>
            <a:r>
              <a:rPr lang="en-US" sz="2133" kern="0" dirty="0" smtClean="0">
                <a:solidFill>
                  <a:srgbClr val="002060"/>
                </a:solidFill>
              </a:rPr>
              <a:t>Conditional on Survival to Discharge with </a:t>
            </a:r>
            <a:r>
              <a:rPr lang="en-US" sz="2133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9340" y="646853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86423" y="6964974"/>
            <a:ext cx="2008530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58607"/>
              </p:ext>
            </p:extLst>
          </p:nvPr>
        </p:nvGraphicFramePr>
        <p:xfrm>
          <a:off x="1828800" y="1380216"/>
          <a:ext cx="9031131" cy="525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1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>
                <a:solidFill>
                  <a:srgbClr val="002060"/>
                </a:solidFill>
              </a:rPr>
              <a:t>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22969"/>
              </p:ext>
            </p:extLst>
          </p:nvPr>
        </p:nvGraphicFramePr>
        <p:xfrm>
          <a:off x="731952" y="1433525"/>
          <a:ext cx="11337695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3,666)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4,476)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5,307)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Bilirubin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mg/dl)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 (0.2 -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 (0.2 - 3.4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 (0.2 - 2.9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Creatinine (mg/dl)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 (0.3 -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1.3)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 (0.2 - 1.4)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 (0.2 -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698381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GFR (mL/min/1.73 m²) *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80.7 (39.6 -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127.2)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82.6 (39.4 - 138.8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94.0 (50.8 - 164.2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PCW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 (7.0 -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 (6.0 - 31.0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 (6.0 - 30.0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mmHg)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 (13.0 -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 (12.0 - 49.0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 (12.0 - 48.0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PVR (woods unit)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(0.8 -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(0.8 - 12.2)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(0.6 - 11.8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18628" y="6841249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575141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192" y="4670093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860222" y="6971753"/>
            <a:ext cx="214694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>
                <a:solidFill>
                  <a:srgbClr val="002060"/>
                </a:solidFill>
              </a:rPr>
              <a:t>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93596"/>
              </p:ext>
            </p:extLst>
          </p:nvPr>
        </p:nvGraphicFramePr>
        <p:xfrm>
          <a:off x="914400" y="1122457"/>
          <a:ext cx="10744200" cy="48716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</a:t>
                      </a:r>
                      <a:b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3,666)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4,476)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 5,307)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P-value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Inotrope use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42.2%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50.5%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IABP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0.5%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0.5%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0.0114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ECMO use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4.4%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MCS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None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&lt;0.0001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VAD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TAH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BIVAD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Ventilator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0.0001 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Hospitalized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40218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54772" y="6742176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776" y="6531772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839" y="698981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1995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886995" y="6981793"/>
            <a:ext cx="196571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5854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</a:t>
            </a:r>
            <a:r>
              <a:rPr lang="en-US" sz="3400" dirty="0">
                <a:solidFill>
                  <a:srgbClr val="002060"/>
                </a:solidFill>
              </a:rPr>
              <a:t>Heart </a:t>
            </a:r>
            <a:r>
              <a:rPr lang="en-US" sz="3400" dirty="0" smtClean="0">
                <a:solidFill>
                  <a:srgbClr val="002060"/>
                </a:solidFill>
              </a:rPr>
              <a:t>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</a:t>
            </a:r>
            <a:r>
              <a:rPr lang="en-US" sz="2800" dirty="0">
                <a:solidFill>
                  <a:srgbClr val="002060"/>
                </a:solidFill>
              </a:rPr>
              <a:t>Blood 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63668"/>
              </p:ext>
            </p:extLst>
          </p:nvPr>
        </p:nvGraphicFramePr>
        <p:xfrm>
          <a:off x="685800" y="1294055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429000" y="1509355"/>
            <a:ext cx="233612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Blood Type: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555" y="6125388"/>
            <a:ext cx="1091966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394" y="6125387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3200" y="6125387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86994" y="6983056"/>
            <a:ext cx="197977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Heart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Diagnosis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382053"/>
              </p:ext>
            </p:extLst>
          </p:nvPr>
        </p:nvGraphicFramePr>
        <p:xfrm>
          <a:off x="457200" y="1133120"/>
          <a:ext cx="11868851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6085365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080303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69434" y="6080302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73918" y="6972910"/>
            <a:ext cx="205597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245B14F216408B1953D66C9FE43C" ma:contentTypeVersion="4" ma:contentTypeDescription="Create a new document." ma:contentTypeScope="" ma:versionID="55e0cb1b9f983cbb78c6ec49b31cd581">
  <xsd:schema xmlns:xsd="http://www.w3.org/2001/XMLSchema" xmlns:xs="http://www.w3.org/2001/XMLSchema" xmlns:p="http://schemas.microsoft.com/office/2006/metadata/properties" xmlns:ns2="1df23a4e-d417-4e0a-a778-b7db59ac479a" targetNamespace="http://schemas.microsoft.com/office/2006/metadata/properties" ma:root="true" ma:fieldsID="7e1f3b636e1a6db76b0e288558fbf0ed" ns2:_="">
    <xsd:import namespace="1df23a4e-d417-4e0a-a778-b7db59ac479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rchive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3a4e-d417-4e0a-a778-b7db59ac479a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Archive_x0020_Status" ma:index="3" nillable="true" ma:displayName="Archive Status" ma:default="Active" ma:description="Status field of Active vs. Archive" ma:format="Dropdown" ma:internalName="Archive_x0020_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1805D6-AC72-435D-A51A-1C2C01D7BD2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1df23a4e-d417-4e0a-a778-b7db59ac479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021BD-3D34-49D2-A00B-24F17B1143B5}"/>
</file>

<file path=customXml/itemProps4.xml><?xml version="1.0" encoding="utf-8"?>
<ds:datastoreItem xmlns:ds="http://schemas.openxmlformats.org/officeDocument/2006/customXml" ds:itemID="{BC238DF4-172E-4F47-AAE4-3236C075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23a4e-d417-4e0a-a778-b7db59ac4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63068</TotalTime>
  <Words>4577</Words>
  <Application>Microsoft Office PowerPoint</Application>
  <PresentationFormat>Custom</PresentationFormat>
  <Paragraphs>937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</vt:lpstr>
      <vt:lpstr>Verdana</vt:lpstr>
      <vt:lpstr>Webdings</vt:lpstr>
      <vt:lpstr>UNOSTemplate</vt:lpstr>
      <vt:lpstr>FOCUS THEME:  TRENDS IN RECIPIENT CHARACTERISTICS AND  IMPACT ON OUTCOMES      HEART TRANSPLANTATION  </vt:lpstr>
      <vt:lpstr>Table of Contents</vt:lpstr>
      <vt:lpstr>PowerPoint Presentation</vt:lpstr>
      <vt:lpstr>Pediatric Heart Transplants</vt:lpstr>
      <vt:lpstr>Pediatric Heart Transplants</vt:lpstr>
      <vt:lpstr>Pediatric Heart Transplants</vt:lpstr>
      <vt:lpstr>Pediatric Heart Transplants</vt:lpstr>
      <vt:lpstr>Pediatric Heart Transplants Recipient Blood Type Distribution by Location and Era</vt:lpstr>
      <vt:lpstr>Pediatric Heart Transplants Recipient Diagnosis Distribution by Location and Era</vt:lpstr>
      <vt:lpstr>Pediatric Heart Transplants Donor-Recipient Sex Distribution by Location and Era</vt:lpstr>
      <vt:lpstr>Pediatric Heart Transplants</vt:lpstr>
      <vt:lpstr>Pediatric Heart Transplants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Pediatric Heart Transplants (2000-6/2017)
</vt:lpstr>
      <vt:lpstr>PowerPoint Presentation</vt:lpstr>
      <vt:lpstr>Pediatric Heart Transplants (1996-6/2013)
</vt:lpstr>
      <vt:lpstr>Pediatric Heart Transplants (1996-6/2013)
</vt:lpstr>
      <vt:lpstr>Pediatric Heart Transplants (1996-6/2013)
</vt:lpstr>
      <vt:lpstr>Pediatric Heart Transplants (1996-6/2013)
</vt:lpstr>
      <vt:lpstr>Pediatric Heart Transplants (1996-6/2013)
</vt:lpstr>
      <vt:lpstr>Pediatric Heart Transplants (1996-6/2013)
</vt:lpstr>
      <vt:lpstr>PowerPoint Presentation</vt:lpstr>
      <vt:lpstr>Pediatric Heart Transplants (1996-6/2013)
</vt:lpstr>
      <vt:lpstr>Pediatric Heart Transplants (1996-6/2013)
</vt:lpstr>
      <vt:lpstr>Pediatric Heart Transplants (1996-6/2013)
</vt:lpstr>
      <vt:lpstr>Pediatric Heart Transplants (1996-6/2013)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4265</cp:revision>
  <dcterms:created xsi:type="dcterms:W3CDTF">2009-06-30T12:53:17Z</dcterms:created>
  <dcterms:modified xsi:type="dcterms:W3CDTF">2021-10-11T13:25:02Z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