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drawings/drawing8.xml" ContentType="application/vnd.openxmlformats-officedocument.drawingml.chartshapes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drawings/drawing10.xml" ContentType="application/vnd.openxmlformats-officedocument.drawingml.chartshapes+xml"/>
  <Override PartName="/ppt/charts/chart22.xml" ContentType="application/vnd.openxmlformats-officedocument.drawingml.chart+xml"/>
  <Override PartName="/ppt/drawings/drawing11.xml" ContentType="application/vnd.openxmlformats-officedocument.drawingml.chartshapes+xml"/>
  <Override PartName="/ppt/charts/chart23.xml" ContentType="application/vnd.openxmlformats-officedocument.drawingml.chart+xml"/>
  <Override PartName="/ppt/drawings/drawing1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4.xml" ContentType="application/vnd.openxmlformats-officedocument.drawingml.chart+xml"/>
  <Override PartName="/ppt/drawings/drawing13.xml" ContentType="application/vnd.openxmlformats-officedocument.drawingml.chartshapes+xml"/>
  <Override PartName="/ppt/charts/chart25.xml" ContentType="application/vnd.openxmlformats-officedocument.drawingml.chart+xml"/>
  <Override PartName="/ppt/drawings/drawing14.xml" ContentType="application/vnd.openxmlformats-officedocument.drawingml.chartshapes+xml"/>
  <Override PartName="/ppt/charts/chart26.xml" ContentType="application/vnd.openxmlformats-officedocument.drawingml.chart+xml"/>
  <Override PartName="/ppt/drawings/drawing15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7.xml" ContentType="application/vnd.openxmlformats-officedocument.drawingml.chart+xml"/>
  <Override PartName="/ppt/drawings/drawing16.xml" ContentType="application/vnd.openxmlformats-officedocument.drawingml.chartshapes+xml"/>
  <Override PartName="/ppt/charts/chart28.xml" ContentType="application/vnd.openxmlformats-officedocument.drawingml.chart+xml"/>
  <Override PartName="/ppt/drawings/drawing17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9.xml" ContentType="application/vnd.openxmlformats-officedocument.drawingml.chart+xml"/>
  <Override PartName="/ppt/drawings/drawing18.xml" ContentType="application/vnd.openxmlformats-officedocument.drawingml.chartshapes+xml"/>
  <Override PartName="/ppt/charts/chart30.xml" ContentType="application/vnd.openxmlformats-officedocument.drawingml.chart+xml"/>
  <Override PartName="/ppt/drawings/drawing19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drawings/drawing20.xml" ContentType="application/vnd.openxmlformats-officedocument.drawingml.chartshapes+xml"/>
  <Override PartName="/ppt/charts/chart32.xml" ContentType="application/vnd.openxmlformats-officedocument.drawingml.chart+xml"/>
  <Override PartName="/ppt/drawings/drawing21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Override PartName="/ppt/charts/chart36.xml" ContentType="application/vnd.openxmlformats-officedocument.drawingml.chart+xml"/>
  <Override PartName="/ppt/drawings/drawing22.xml" ContentType="application/vnd.openxmlformats-officedocument.drawingml.chartshapes+xml"/>
  <Override PartName="/ppt/charts/chart37.xml" ContentType="application/vnd.openxmlformats-officedocument.drawingml.chart+xml"/>
  <Override PartName="/ppt/drawings/drawing23.xml" ContentType="application/vnd.openxmlformats-officedocument.drawingml.chartshapes+xml"/>
  <Override PartName="/ppt/charts/chart38.xml" ContentType="application/vnd.openxmlformats-officedocument.drawingml.chart+xml"/>
  <Override PartName="/ppt/drawings/drawing24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39.xml" ContentType="application/vnd.openxmlformats-officedocument.drawingml.chart+xml"/>
  <Override PartName="/ppt/drawings/drawing25.xml" ContentType="application/vnd.openxmlformats-officedocument.drawingml.chartshapes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Slides/notesSlide29.xml" ContentType="application/vnd.openxmlformats-officedocument.presentationml.notesSlide+xml"/>
  <Override PartName="/ppt/charts/chart42.xml" ContentType="application/vnd.openxmlformats-officedocument.drawingml.chart+xml"/>
  <Override PartName="/ppt/drawings/drawing26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30.xml" ContentType="application/vnd.openxmlformats-officedocument.presentationml.notesSlide+xml"/>
  <Override PartName="/ppt/charts/chart45.xml" ContentType="application/vnd.openxmlformats-officedocument.drawingml.chart+xml"/>
  <Override PartName="/ppt/drawings/drawing27.xml" ContentType="application/vnd.openxmlformats-officedocument.drawingml.chartshapes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notesSlides/notesSlide31.xml" ContentType="application/vnd.openxmlformats-officedocument.presentationml.notesSlide+xml"/>
  <Override PartName="/ppt/charts/chart48.xml" ContentType="application/vnd.openxmlformats-officedocument.drawingml.chart+xml"/>
  <Override PartName="/ppt/drawings/drawing28.xml" ContentType="application/vnd.openxmlformats-officedocument.drawingml.chartshapes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notesSlides/notesSlide32.xml" ContentType="application/vnd.openxmlformats-officedocument.presentationml.notesSlide+xml"/>
  <Override PartName="/ppt/charts/chart51.xml" ContentType="application/vnd.openxmlformats-officedocument.drawingml.chart+xml"/>
  <Override PartName="/ppt/drawings/drawing29.xml" ContentType="application/vnd.openxmlformats-officedocument.drawingml.chartshapes+xml"/>
  <Override PartName="/ppt/charts/chart52.xml" ContentType="application/vnd.openxmlformats-officedocument.drawingml.chart+xml"/>
  <Override PartName="/ppt/notesSlides/notesSlide33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55.xml" ContentType="application/vnd.openxmlformats-officedocument.drawingml.chart+xml"/>
  <Override PartName="/ppt/notesSlides/notesSlide36.xml" ContentType="application/vnd.openxmlformats-officedocument.presentationml.notesSlide+xml"/>
  <Override PartName="/ppt/charts/chart56.xml" ContentType="application/vnd.openxmlformats-officedocument.drawingml.chart+xml"/>
  <Override PartName="/ppt/drawings/drawing30.xml" ContentType="application/vnd.openxmlformats-officedocument.drawingml.chartshapes+xml"/>
  <Override PartName="/ppt/charts/chart57.xml" ContentType="application/vnd.openxmlformats-officedocument.drawingml.chart+xml"/>
  <Override PartName="/ppt/drawings/drawing31.xml" ContentType="application/vnd.openxmlformats-officedocument.drawingml.chartshapes+xml"/>
  <Override PartName="/ppt/charts/chart58.xml" ContentType="application/vnd.openxmlformats-officedocument.drawingml.chart+xml"/>
  <Override PartName="/ppt/drawings/drawing32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59.xml" ContentType="application/vnd.openxmlformats-officedocument.drawingml.chart+xml"/>
  <Override PartName="/ppt/drawings/drawing33.xml" ContentType="application/vnd.openxmlformats-officedocument.drawingml.chartshapes+xml"/>
  <Override PartName="/ppt/charts/chart60.xml" ContentType="application/vnd.openxmlformats-officedocument.drawingml.chart+xml"/>
  <Override PartName="/ppt/drawings/drawing34.xml" ContentType="application/vnd.openxmlformats-officedocument.drawingml.chartshapes+xml"/>
  <Override PartName="/ppt/charts/chart61.xml" ContentType="application/vnd.openxmlformats-officedocument.drawingml.chart+xml"/>
  <Override PartName="/ppt/drawings/drawing35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62.xml" ContentType="application/vnd.openxmlformats-officedocument.drawingml.chart+xml"/>
  <Override PartName="/ppt/drawings/drawing36.xml" ContentType="application/vnd.openxmlformats-officedocument.drawingml.chartshapes+xml"/>
  <Override PartName="/ppt/charts/chart63.xml" ContentType="application/vnd.openxmlformats-officedocument.drawingml.chart+xml"/>
  <Override PartName="/ppt/notesSlides/notesSlide39.xml" ContentType="application/vnd.openxmlformats-officedocument.presentationml.notesSlide+xml"/>
  <Override PartName="/ppt/charts/chart64.xml" ContentType="application/vnd.openxmlformats-officedocument.drawingml.chart+xml"/>
  <Override PartName="/ppt/drawings/drawing37.xml" ContentType="application/vnd.openxmlformats-officedocument.drawingml.chartshapes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notesSlides/notesSlide40.xml" ContentType="application/vnd.openxmlformats-officedocument.presentationml.notesSlide+xml"/>
  <Override PartName="/ppt/charts/chart67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68.xml" ContentType="application/vnd.openxmlformats-officedocument.drawingml.chart+xml"/>
  <Override PartName="/ppt/drawings/drawing38.xml" ContentType="application/vnd.openxmlformats-officedocument.drawingml.chartshapes+xml"/>
  <Override PartName="/ppt/notesSlides/notesSlide46.xml" ContentType="application/vnd.openxmlformats-officedocument.presentationml.notesSlide+xml"/>
  <Override PartName="/ppt/charts/chart69.xml" ContentType="application/vnd.openxmlformats-officedocument.drawingml.chart+xml"/>
  <Override PartName="/ppt/notesSlides/notesSlide47.xml" ContentType="application/vnd.openxmlformats-officedocument.presentationml.notesSlide+xml"/>
  <Override PartName="/ppt/charts/chart70.xml" ContentType="application/vnd.openxmlformats-officedocument.drawingml.chart+xml"/>
  <Override PartName="/ppt/drawings/drawing39.xml" ContentType="application/vnd.openxmlformats-officedocument.drawingml.chartshapes+xml"/>
  <Override PartName="/ppt/notesSlides/notesSlide48.xml" ContentType="application/vnd.openxmlformats-officedocument.presentationml.notesSlide+xml"/>
  <Override PartName="/ppt/charts/chart71.xml" ContentType="application/vnd.openxmlformats-officedocument.drawingml.chart+xml"/>
  <Override PartName="/ppt/notesSlides/notesSlide49.xml" ContentType="application/vnd.openxmlformats-officedocument.presentationml.notesSlide+xml"/>
  <Override PartName="/ppt/charts/chart72.xml" ContentType="application/vnd.openxmlformats-officedocument.drawingml.chart+xml"/>
  <Override PartName="/ppt/drawings/drawing40.xml" ContentType="application/vnd.openxmlformats-officedocument.drawingml.chartshapes+xml"/>
  <Override PartName="/ppt/notesSlides/notesSlide50.xml" ContentType="application/vnd.openxmlformats-officedocument.presentationml.notesSlide+xml"/>
  <Override PartName="/ppt/charts/chart73.xml" ContentType="application/vnd.openxmlformats-officedocument.drawingml.chart+xml"/>
  <Override PartName="/ppt/drawings/drawing41.xml" ContentType="application/vnd.openxmlformats-officedocument.drawingml.chartshapes+xml"/>
  <Override PartName="/ppt/notesSlides/notesSlide51.xml" ContentType="application/vnd.openxmlformats-officedocument.presentationml.notesSlide+xml"/>
  <Override PartName="/ppt/charts/chart74.xml" ContentType="application/vnd.openxmlformats-officedocument.drawingml.chart+xml"/>
  <Override PartName="/ppt/drawings/drawing42.xml" ContentType="application/vnd.openxmlformats-officedocument.drawingml.chartshapes+xml"/>
  <Override PartName="/ppt/notesSlides/notesSlide52.xml" ContentType="application/vnd.openxmlformats-officedocument.presentationml.notesSlide+xml"/>
  <Override PartName="/ppt/charts/chart75.xml" ContentType="application/vnd.openxmlformats-officedocument.drawingml.chart+xml"/>
  <Override PartName="/ppt/notesSlides/notesSlide53.xml" ContentType="application/vnd.openxmlformats-officedocument.presentationml.notesSlide+xml"/>
  <Override PartName="/ppt/charts/chart76.xml" ContentType="application/vnd.openxmlformats-officedocument.drawingml.chart+xml"/>
  <Override PartName="/ppt/drawings/drawing43.xml" ContentType="application/vnd.openxmlformats-officedocument.drawingml.chartshapes+xml"/>
  <Override PartName="/ppt/notesSlides/notesSlide54.xml" ContentType="application/vnd.openxmlformats-officedocument.presentationml.notesSlide+xml"/>
  <Override PartName="/ppt/charts/chart77.xml" ContentType="application/vnd.openxmlformats-officedocument.drawingml.chart+xml"/>
  <Override PartName="/ppt/notesSlides/notesSlide55.xml" ContentType="application/vnd.openxmlformats-officedocument.presentationml.notesSlide+xml"/>
  <Override PartName="/ppt/charts/chart78.xml" ContentType="application/vnd.openxmlformats-officedocument.drawingml.chart+xml"/>
  <Override PartName="/ppt/drawings/drawing44.xml" ContentType="application/vnd.openxmlformats-officedocument.drawingml.chartshapes+xml"/>
  <Override PartName="/ppt/notesSlides/notesSlide56.xml" ContentType="application/vnd.openxmlformats-officedocument.presentationml.notesSlide+xml"/>
  <Override PartName="/ppt/charts/chart79.xml" ContentType="application/vnd.openxmlformats-officedocument.drawingml.chart+xml"/>
  <Override PartName="/ppt/notesSlides/notesSlide57.xml" ContentType="application/vnd.openxmlformats-officedocument.presentationml.notesSlide+xml"/>
  <Override PartName="/ppt/charts/chart80.xml" ContentType="application/vnd.openxmlformats-officedocument.drawingml.chart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81.xml" ContentType="application/vnd.openxmlformats-officedocument.drawingml.chart+xml"/>
  <Override PartName="/ppt/drawings/drawing45.xml" ContentType="application/vnd.openxmlformats-officedocument.drawingml.chartshapes+xml"/>
  <Override PartName="/ppt/notesSlides/notesSlide62.xml" ContentType="application/vnd.openxmlformats-officedocument.presentationml.notesSlide+xml"/>
  <Override PartName="/ppt/charts/chart82.xml" ContentType="application/vnd.openxmlformats-officedocument.drawingml.chart+xml"/>
  <Override PartName="/ppt/notesSlides/notesSlide63.xml" ContentType="application/vnd.openxmlformats-officedocument.presentationml.notesSlide+xml"/>
  <Override PartName="/ppt/charts/chart83.xml" ContentType="application/vnd.openxmlformats-officedocument.drawingml.chart+xml"/>
  <Override PartName="/ppt/drawings/drawing46.xml" ContentType="application/vnd.openxmlformats-officedocument.drawingml.chartshapes+xml"/>
  <Override PartName="/ppt/notesSlides/notesSlide64.xml" ContentType="application/vnd.openxmlformats-officedocument.presentationml.notesSlide+xml"/>
  <Override PartName="/ppt/charts/chart84.xml" ContentType="application/vnd.openxmlformats-officedocument.drawingml.chart+xml"/>
  <Override PartName="/ppt/drawings/drawing47.xml" ContentType="application/vnd.openxmlformats-officedocument.drawingml.chartshapes+xml"/>
  <Override PartName="/ppt/notesSlides/notesSlide65.xml" ContentType="application/vnd.openxmlformats-officedocument.presentationml.notesSlide+xml"/>
  <Override PartName="/ppt/charts/chart85.xml" ContentType="application/vnd.openxmlformats-officedocument.drawingml.chart+xml"/>
  <Override PartName="/ppt/drawings/drawing48.xml" ContentType="application/vnd.openxmlformats-officedocument.drawingml.chartshapes+xml"/>
  <Override PartName="/ppt/notesSlides/notesSlide66.xml" ContentType="application/vnd.openxmlformats-officedocument.presentationml.notesSlide+xml"/>
  <Override PartName="/ppt/charts/chart86.xml" ContentType="application/vnd.openxmlformats-officedocument.drawingml.chart+xml"/>
  <Override PartName="/ppt/notesSlides/notesSlide67.xml" ContentType="application/vnd.openxmlformats-officedocument.presentationml.notesSlide+xml"/>
  <Override PartName="/ppt/charts/chart87.xml" ContentType="application/vnd.openxmlformats-officedocument.drawingml.chart+xml"/>
  <Override PartName="/ppt/notesSlides/notesSlide68.xml" ContentType="application/vnd.openxmlformats-officedocument.presentationml.notesSlide+xml"/>
  <Override PartName="/ppt/charts/chart88.xml" ContentType="application/vnd.openxmlformats-officedocument.drawingml.chart+xml"/>
  <Override PartName="/ppt/drawings/drawing49.xml" ContentType="application/vnd.openxmlformats-officedocument.drawingml.chartshapes+xml"/>
  <Override PartName="/ppt/notesSlides/notesSlide69.xml" ContentType="application/vnd.openxmlformats-officedocument.presentationml.notesSlide+xml"/>
  <Override PartName="/ppt/charts/chart89.xml" ContentType="application/vnd.openxmlformats-officedocument.drawingml.chart+xml"/>
  <Override PartName="/ppt/drawings/drawing50.xml" ContentType="application/vnd.openxmlformats-officedocument.drawingml.chartshapes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charts/chart90.xml" ContentType="application/vnd.openxmlformats-officedocument.drawingml.chart+xml"/>
  <Override PartName="/ppt/drawings/drawing51.xml" ContentType="application/vnd.openxmlformats-officedocument.drawingml.chartshapes+xml"/>
  <Override PartName="/ppt/notesSlides/notesSlide74.xml" ContentType="application/vnd.openxmlformats-officedocument.presentationml.notesSlide+xml"/>
  <Override PartName="/ppt/charts/chart91.xml" ContentType="application/vnd.openxmlformats-officedocument.drawingml.chart+xml"/>
  <Override PartName="/ppt/notesSlides/notesSlide75.xml" ContentType="application/vnd.openxmlformats-officedocument.presentationml.notesSlide+xml"/>
  <Override PartName="/ppt/charts/chart92.xml" ContentType="application/vnd.openxmlformats-officedocument.drawingml.chart+xml"/>
  <Override PartName="/ppt/drawings/drawing52.xml" ContentType="application/vnd.openxmlformats-officedocument.drawingml.chartshapes+xml"/>
  <Override PartName="/ppt/notesSlides/notesSlide76.xml" ContentType="application/vnd.openxmlformats-officedocument.presentationml.notesSlide+xml"/>
  <Override PartName="/ppt/charts/chart93.xml" ContentType="application/vnd.openxmlformats-officedocument.drawingml.chart+xml"/>
  <Override PartName="/ppt/notesSlides/notesSlide77.xml" ContentType="application/vnd.openxmlformats-officedocument.presentationml.notesSlide+xml"/>
  <Override PartName="/ppt/charts/chart94.xml" ContentType="application/vnd.openxmlformats-officedocument.drawingml.chart+xml"/>
  <Override PartName="/ppt/notesSlides/notesSlide78.xml" ContentType="application/vnd.openxmlformats-officedocument.presentationml.notesSlide+xml"/>
  <Override PartName="/ppt/charts/chart95.xml" ContentType="application/vnd.openxmlformats-officedocument.drawingml.chart+xml"/>
  <Override PartName="/ppt/drawings/drawing53.xml" ContentType="application/vnd.openxmlformats-officedocument.drawingml.chartshapes+xml"/>
  <Override PartName="/ppt/notesSlides/notesSlide79.xml" ContentType="application/vnd.openxmlformats-officedocument.presentationml.notesSlide+xml"/>
  <Override PartName="/ppt/charts/chart96.xml" ContentType="application/vnd.openxmlformats-officedocument.drawingml.chart+xml"/>
  <Override PartName="/ppt/drawings/drawing5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7"/>
  </p:notesMasterIdLst>
  <p:sldIdLst>
    <p:sldId id="1268" r:id="rId5"/>
    <p:sldId id="1269" r:id="rId6"/>
    <p:sldId id="1270" r:id="rId7"/>
    <p:sldId id="1736" r:id="rId8"/>
    <p:sldId id="1692" r:id="rId9"/>
    <p:sldId id="1840" r:id="rId10"/>
    <p:sldId id="1751" r:id="rId11"/>
    <p:sldId id="1713" r:id="rId12"/>
    <p:sldId id="1756" r:id="rId13"/>
    <p:sldId id="1757" r:id="rId14"/>
    <p:sldId id="1755" r:id="rId15"/>
    <p:sldId id="1694" r:id="rId16"/>
    <p:sldId id="1742" r:id="rId17"/>
    <p:sldId id="1771" r:id="rId18"/>
    <p:sldId id="1693" r:id="rId19"/>
    <p:sldId id="1835" r:id="rId20"/>
    <p:sldId id="1836" r:id="rId21"/>
    <p:sldId id="1725" r:id="rId22"/>
    <p:sldId id="1842" r:id="rId23"/>
    <p:sldId id="1855" r:id="rId24"/>
    <p:sldId id="1851" r:id="rId25"/>
    <p:sldId id="1853" r:id="rId26"/>
    <p:sldId id="1687" r:id="rId27"/>
    <p:sldId id="1844" r:id="rId28"/>
    <p:sldId id="1770" r:id="rId29"/>
    <p:sldId id="1670" r:id="rId30"/>
    <p:sldId id="1837" r:id="rId31"/>
    <p:sldId id="1838" r:id="rId32"/>
    <p:sldId id="1845" r:id="rId33"/>
    <p:sldId id="1846" r:id="rId34"/>
    <p:sldId id="1856" r:id="rId35"/>
    <p:sldId id="1847" r:id="rId36"/>
    <p:sldId id="1729" r:id="rId37"/>
    <p:sldId id="1719" r:id="rId38"/>
    <p:sldId id="1707" r:id="rId39"/>
    <p:sldId id="1848" r:id="rId40"/>
    <p:sldId id="1849" r:id="rId41"/>
    <p:sldId id="1850" r:id="rId42"/>
    <p:sldId id="1857" r:id="rId43"/>
    <p:sldId id="1839" r:id="rId44"/>
    <p:sldId id="1793" r:id="rId45"/>
    <p:sldId id="1794" r:id="rId46"/>
    <p:sldId id="1795" r:id="rId47"/>
    <p:sldId id="1796" r:id="rId48"/>
    <p:sldId id="1797" r:id="rId49"/>
    <p:sldId id="1798" r:id="rId50"/>
    <p:sldId id="1799" r:id="rId51"/>
    <p:sldId id="1826" r:id="rId52"/>
    <p:sldId id="1827" r:id="rId53"/>
    <p:sldId id="1802" r:id="rId54"/>
    <p:sldId id="1803" r:id="rId55"/>
    <p:sldId id="1804" r:id="rId56"/>
    <p:sldId id="1808" r:id="rId57"/>
    <p:sldId id="1809" r:id="rId58"/>
    <p:sldId id="1810" r:id="rId59"/>
    <p:sldId id="1828" r:id="rId60"/>
    <p:sldId id="1829" r:id="rId61"/>
    <p:sldId id="1830" r:id="rId62"/>
    <p:sldId id="1792" r:id="rId63"/>
    <p:sldId id="1779" r:id="rId64"/>
    <p:sldId id="1780" r:id="rId65"/>
    <p:sldId id="1782" r:id="rId66"/>
    <p:sldId id="1783" r:id="rId67"/>
    <p:sldId id="1784" r:id="rId68"/>
    <p:sldId id="1786" r:id="rId69"/>
    <p:sldId id="1787" r:id="rId70"/>
    <p:sldId id="1788" r:id="rId71"/>
    <p:sldId id="1789" r:id="rId72"/>
    <p:sldId id="1791" r:id="rId73"/>
    <p:sldId id="1831" r:id="rId74"/>
    <p:sldId id="1790" r:id="rId75"/>
    <p:sldId id="1811" r:id="rId76"/>
    <p:sldId id="1812" r:id="rId77"/>
    <p:sldId id="1814" r:id="rId78"/>
    <p:sldId id="1813" r:id="rId79"/>
    <p:sldId id="1815" r:id="rId80"/>
    <p:sldId id="1816" r:id="rId81"/>
    <p:sldId id="1819" r:id="rId82"/>
    <p:sldId id="1833" r:id="rId83"/>
    <p:sldId id="1834" r:id="rId84"/>
    <p:sldId id="1832" r:id="rId85"/>
    <p:sldId id="1820" r:id="rId86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Edwards" initials="LBE" lastIdx="5" clrIdx="0"/>
  <p:cmAuthor id="1" name="Christine M. Flavin" initials="CMF" lastIdx="30" clrIdx="1">
    <p:extLst>
      <p:ext uri="{19B8F6BF-5375-455C-9EA6-DF929625EA0E}">
        <p15:presenceInfo xmlns:p15="http://schemas.microsoft.com/office/powerpoint/2012/main" userId="S-1-5-21-3838001524-2532167733-2738084025-9616" providerId="AD"/>
      </p:ext>
    </p:extLst>
  </p:cmAuthor>
  <p:cmAuthor id="2" name="Wida Cherikh" initials="WC" lastIdx="172" clrIdx="2">
    <p:extLst>
      <p:ext uri="{19B8F6BF-5375-455C-9EA6-DF929625EA0E}">
        <p15:presenceInfo xmlns:p15="http://schemas.microsoft.com/office/powerpoint/2012/main" userId="S-1-5-21-3838001524-2532167733-2738084025-2225" providerId="AD"/>
      </p:ext>
    </p:extLst>
  </p:cmAuthor>
  <p:cmAuthor id="3" name="Aparna Sadavarte" initials="AS" lastIdx="93" clrIdx="3">
    <p:extLst>
      <p:ext uri="{19B8F6BF-5375-455C-9EA6-DF929625EA0E}">
        <p15:presenceInfo xmlns:p15="http://schemas.microsoft.com/office/powerpoint/2012/main" userId="S-1-5-21-3838001524-2532167733-2738084025-157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7531"/>
    <a:srgbClr val="00B050"/>
    <a:srgbClr val="FF9900"/>
    <a:srgbClr val="0AB3F1"/>
    <a:srgbClr val="04B153"/>
    <a:srgbClr val="A7722D"/>
    <a:srgbClr val="B87B2E"/>
    <a:srgbClr val="00A370"/>
    <a:srgbClr val="0099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91" autoAdjust="0"/>
    <p:restoredTop sz="88372" autoAdjust="0"/>
  </p:normalViewPr>
  <p:slideViewPr>
    <p:cSldViewPr>
      <p:cViewPr varScale="1">
        <p:scale>
          <a:sx n="92" d="100"/>
          <a:sy n="92" d="100"/>
        </p:scale>
        <p:origin x="1164" y="90"/>
      </p:cViewPr>
      <p:guideLst>
        <p:guide orient="horz" pos="2304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26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viewProps" Target="viewProp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3.xml"/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4.xml"/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5.xml"/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6.xml"/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7.xml"/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8.xml"/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9.xml"/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0.xml"/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1.xml"/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2.xml"/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3.xml"/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4.xml"/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5.xml"/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6.xml"/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7.xml"/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8.xml"/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9.xml"/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0.xml"/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1.xml"/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2.xml"/><Relationship Id="rId1" Type="http://schemas.openxmlformats.org/officeDocument/2006/relationships/package" Target="../embeddings/Microsoft_Excel_Worksheet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3.xml"/><Relationship Id="rId1" Type="http://schemas.openxmlformats.org/officeDocument/2006/relationships/package" Target="../embeddings/Microsoft_Excel_Worksheet94.xlsx"/></Relationships>
</file>

<file path=ppt/charts/_rels/chart9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4.xml"/><Relationship Id="rId1" Type="http://schemas.openxmlformats.org/officeDocument/2006/relationships/package" Target="../embeddings/Microsoft_Excel_Worksheet9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7575</c:v>
                </c:pt>
                <c:pt idx="1">
                  <c:v>6344</c:v>
                </c:pt>
                <c:pt idx="2">
                  <c:v>5985</c:v>
                </c:pt>
                <c:pt idx="3">
                  <c:v>0</c:v>
                </c:pt>
                <c:pt idx="4">
                  <c:v>8399</c:v>
                </c:pt>
                <c:pt idx="5">
                  <c:v>7284</c:v>
                </c:pt>
                <c:pt idx="6">
                  <c:v>8192</c:v>
                </c:pt>
                <c:pt idx="7">
                  <c:v>0</c:v>
                </c:pt>
                <c:pt idx="8">
                  <c:v>704</c:v>
                </c:pt>
                <c:pt idx="9">
                  <c:v>884</c:v>
                </c:pt>
                <c:pt idx="10">
                  <c:v>1303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AB</c:v>
                </c:pt>
              </c:strCache>
            </c:strRef>
          </c:tx>
          <c:spPr>
            <a:solidFill>
              <a:srgbClr val="73AC39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836</c:v>
                </c:pt>
                <c:pt idx="1">
                  <c:v>806</c:v>
                </c:pt>
                <c:pt idx="2">
                  <c:v>765</c:v>
                </c:pt>
                <c:pt idx="3">
                  <c:v>0</c:v>
                </c:pt>
                <c:pt idx="4">
                  <c:v>979</c:v>
                </c:pt>
                <c:pt idx="5">
                  <c:v>871</c:v>
                </c:pt>
                <c:pt idx="6">
                  <c:v>1177</c:v>
                </c:pt>
                <c:pt idx="7">
                  <c:v>0</c:v>
                </c:pt>
                <c:pt idx="8">
                  <c:v>91</c:v>
                </c:pt>
                <c:pt idx="9">
                  <c:v>116</c:v>
                </c:pt>
                <c:pt idx="10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1843</c:v>
                </c:pt>
                <c:pt idx="1">
                  <c:v>1661</c:v>
                </c:pt>
                <c:pt idx="2">
                  <c:v>1668</c:v>
                </c:pt>
                <c:pt idx="3">
                  <c:v>0</c:v>
                </c:pt>
                <c:pt idx="4">
                  <c:v>2414</c:v>
                </c:pt>
                <c:pt idx="5">
                  <c:v>2434</c:v>
                </c:pt>
                <c:pt idx="6">
                  <c:v>2998</c:v>
                </c:pt>
                <c:pt idx="7">
                  <c:v>0</c:v>
                </c:pt>
                <c:pt idx="8">
                  <c:v>223</c:v>
                </c:pt>
                <c:pt idx="9">
                  <c:v>308</c:v>
                </c:pt>
                <c:pt idx="10">
                  <c:v>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E-493F-A185-E5880042D090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6017</c:v>
                </c:pt>
                <c:pt idx="1">
                  <c:v>5298</c:v>
                </c:pt>
                <c:pt idx="2">
                  <c:v>4685</c:v>
                </c:pt>
                <c:pt idx="3">
                  <c:v>0</c:v>
                </c:pt>
                <c:pt idx="4">
                  <c:v>7100</c:v>
                </c:pt>
                <c:pt idx="5">
                  <c:v>6595</c:v>
                </c:pt>
                <c:pt idx="6">
                  <c:v>7898</c:v>
                </c:pt>
                <c:pt idx="7">
                  <c:v>0</c:v>
                </c:pt>
                <c:pt idx="8">
                  <c:v>686</c:v>
                </c:pt>
                <c:pt idx="9">
                  <c:v>933</c:v>
                </c:pt>
                <c:pt idx="10">
                  <c:v>1434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E-493F-A185-E5880042D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39568702091046565"/>
          <c:y val="3.6308164247026008E-2"/>
          <c:w val="0.43114581703777088"/>
          <c:h val="8.2381514946257992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84051804130542"/>
          <c:y val="0.10330629468730201"/>
          <c:w val="0.84286119064662368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44.297520661</c:v>
                </c:pt>
                <c:pt idx="1">
                  <c:v>49.387755102</c:v>
                </c:pt>
                <c:pt idx="2">
                  <c:v>50.850954100000003</c:v>
                </c:pt>
                <c:pt idx="3">
                  <c:v>48.801631819999997</c:v>
                </c:pt>
                <c:pt idx="4">
                  <c:v>49.689119171000002</c:v>
                </c:pt>
                <c:pt idx="5">
                  <c:v>47.262682069</c:v>
                </c:pt>
                <c:pt idx="6">
                  <c:v>47.943262410999999</c:v>
                </c:pt>
                <c:pt idx="7">
                  <c:v>45.894636925</c:v>
                </c:pt>
                <c:pt idx="8">
                  <c:v>44.967978041999999</c:v>
                </c:pt>
                <c:pt idx="9">
                  <c:v>45.679012346</c:v>
                </c:pt>
                <c:pt idx="10">
                  <c:v>43.582214765000003</c:v>
                </c:pt>
                <c:pt idx="11">
                  <c:v>47.063492062999998</c:v>
                </c:pt>
                <c:pt idx="12">
                  <c:v>44.891008174</c:v>
                </c:pt>
                <c:pt idx="13">
                  <c:v>42.112125163000002</c:v>
                </c:pt>
                <c:pt idx="14">
                  <c:v>42.968243680999997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date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7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1549219226384581E-2"/>
              <c:y val="0.356996673907140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5838420642359"/>
          <c:y val="0.15843158977021787"/>
          <c:w val="0.84611274119099966"/>
          <c:h val="0.7043624110781597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 (N=21,600)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91.186999999999998</c:v>
                </c:pt>
                <c:pt idx="2">
                  <c:v>89.164000000000001</c:v>
                </c:pt>
                <c:pt idx="3">
                  <c:v>88.125</c:v>
                </c:pt>
                <c:pt idx="4">
                  <c:v>87.400999999999996</c:v>
                </c:pt>
                <c:pt idx="5">
                  <c:v>86.718999999999994</c:v>
                </c:pt>
                <c:pt idx="6">
                  <c:v>86.192999999999998</c:v>
                </c:pt>
                <c:pt idx="7">
                  <c:v>85.671999999999997</c:v>
                </c:pt>
                <c:pt idx="8">
                  <c:v>85.155000000000001</c:v>
                </c:pt>
                <c:pt idx="9">
                  <c:v>84.738</c:v>
                </c:pt>
                <c:pt idx="10">
                  <c:v>84.334999999999994</c:v>
                </c:pt>
                <c:pt idx="11">
                  <c:v>83.941000000000003</c:v>
                </c:pt>
                <c:pt idx="12">
                  <c:v>83.647000000000006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 (N=22,422)</c:v>
                </c:pt>
              </c:strCache>
            </c:strRef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91.83</c:v>
                </c:pt>
                <c:pt idx="2">
                  <c:v>89.927000000000007</c:v>
                </c:pt>
                <c:pt idx="3">
                  <c:v>88.703999999999994</c:v>
                </c:pt>
                <c:pt idx="4">
                  <c:v>87.858000000000004</c:v>
                </c:pt>
                <c:pt idx="5">
                  <c:v>87.277000000000001</c:v>
                </c:pt>
                <c:pt idx="6">
                  <c:v>86.707999999999998</c:v>
                </c:pt>
                <c:pt idx="7">
                  <c:v>86.198999999999998</c:v>
                </c:pt>
                <c:pt idx="8">
                  <c:v>85.736000000000004</c:v>
                </c:pt>
                <c:pt idx="9">
                  <c:v>85.275999999999996</c:v>
                </c:pt>
                <c:pt idx="10">
                  <c:v>84.89</c:v>
                </c:pt>
                <c:pt idx="11">
                  <c:v>84.590999999999994</c:v>
                </c:pt>
                <c:pt idx="12">
                  <c:v>84.2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 (N=23,202)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93.174000000000007</c:v>
                </c:pt>
                <c:pt idx="2">
                  <c:v>91.281000000000006</c:v>
                </c:pt>
                <c:pt idx="3">
                  <c:v>90.177000000000007</c:v>
                </c:pt>
                <c:pt idx="4">
                  <c:v>89.36</c:v>
                </c:pt>
                <c:pt idx="5">
                  <c:v>88.82</c:v>
                </c:pt>
                <c:pt idx="6">
                  <c:v>88.335999999999999</c:v>
                </c:pt>
                <c:pt idx="7">
                  <c:v>87.968999999999994</c:v>
                </c:pt>
                <c:pt idx="8">
                  <c:v>87.522000000000006</c:v>
                </c:pt>
                <c:pt idx="9">
                  <c:v>87.206000000000003</c:v>
                </c:pt>
                <c:pt idx="10">
                  <c:v>86.840999999999994</c:v>
                </c:pt>
                <c:pt idx="11">
                  <c:v>86.537999999999997</c:v>
                </c:pt>
                <c:pt idx="12">
                  <c:v>86.242999999999995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6441794469795837"/>
          <c:y val="5.411799328222474E-2"/>
          <c:w val="0.70818634878649078"/>
          <c:h val="8.7308967379729721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2624659110764075"/>
          <c:w val="0.29832778044142222"/>
          <c:h val="0.6090299309073781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 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87.67</c:v>
                </c:pt>
                <c:pt idx="2">
                  <c:v>85.441000000000003</c:v>
                </c:pt>
                <c:pt idx="3">
                  <c:v>84.316999999999993</c:v>
                </c:pt>
                <c:pt idx="4">
                  <c:v>83.573999999999998</c:v>
                </c:pt>
                <c:pt idx="5">
                  <c:v>82.808999999999997</c:v>
                </c:pt>
                <c:pt idx="6">
                  <c:v>82.278999999999996</c:v>
                </c:pt>
                <c:pt idx="7">
                  <c:v>81.807000000000002</c:v>
                </c:pt>
                <c:pt idx="8">
                  <c:v>81.367000000000004</c:v>
                </c:pt>
                <c:pt idx="9">
                  <c:v>81.040999999999997</c:v>
                </c:pt>
                <c:pt idx="10">
                  <c:v>80.680000000000007</c:v>
                </c:pt>
                <c:pt idx="11">
                  <c:v>80.286000000000001</c:v>
                </c:pt>
                <c:pt idx="12">
                  <c:v>80.025999999999996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 </c:v>
                </c:pt>
              </c:strCache>
            </c:strRef>
          </c:tx>
          <c:spPr>
            <a:ln w="22225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87.888000000000005</c:v>
                </c:pt>
                <c:pt idx="2">
                  <c:v>85.131</c:v>
                </c:pt>
                <c:pt idx="3">
                  <c:v>83.540999999999997</c:v>
                </c:pt>
                <c:pt idx="4">
                  <c:v>82.494</c:v>
                </c:pt>
                <c:pt idx="5">
                  <c:v>81.891000000000005</c:v>
                </c:pt>
                <c:pt idx="6">
                  <c:v>81.244</c:v>
                </c:pt>
                <c:pt idx="7">
                  <c:v>80.775999999999996</c:v>
                </c:pt>
                <c:pt idx="8">
                  <c:v>80.317999999999998</c:v>
                </c:pt>
                <c:pt idx="9">
                  <c:v>79.86</c:v>
                </c:pt>
                <c:pt idx="10">
                  <c:v>79.468999999999994</c:v>
                </c:pt>
                <c:pt idx="11">
                  <c:v>79.256</c:v>
                </c:pt>
                <c:pt idx="12">
                  <c:v>78.977000000000004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 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89.811999999999998</c:v>
                </c:pt>
                <c:pt idx="2">
                  <c:v>87.143000000000001</c:v>
                </c:pt>
                <c:pt idx="3">
                  <c:v>85.611000000000004</c:v>
                </c:pt>
                <c:pt idx="4">
                  <c:v>84.400999999999996</c:v>
                </c:pt>
                <c:pt idx="5">
                  <c:v>83.546999999999997</c:v>
                </c:pt>
                <c:pt idx="6">
                  <c:v>82.962000000000003</c:v>
                </c:pt>
                <c:pt idx="7">
                  <c:v>82.516000000000005</c:v>
                </c:pt>
                <c:pt idx="8">
                  <c:v>81.828000000000003</c:v>
                </c:pt>
                <c:pt idx="9">
                  <c:v>81.453999999999994</c:v>
                </c:pt>
                <c:pt idx="10">
                  <c:v>81.061000000000007</c:v>
                </c:pt>
                <c:pt idx="11">
                  <c:v>80.676000000000002</c:v>
                </c:pt>
                <c:pt idx="12">
                  <c:v>80.364999999999995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1954239177887778"/>
          <c:y val="3.5636932058609939E-2"/>
          <c:w val="0.56200553546331067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13000678913775E-2"/>
          <c:y val="3.0821761413327466E-2"/>
          <c:w val="0.75304245754329646"/>
          <c:h val="0.786782549947757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2000-2005(N=11,232)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93.822999999999993</c:v>
                </c:pt>
                <c:pt idx="2">
                  <c:v>92.152000000000001</c:v>
                </c:pt>
                <c:pt idx="3">
                  <c:v>91.215999999999994</c:v>
                </c:pt>
                <c:pt idx="4">
                  <c:v>90.54</c:v>
                </c:pt>
                <c:pt idx="5">
                  <c:v>89.9</c:v>
                </c:pt>
                <c:pt idx="6">
                  <c:v>89.403000000000006</c:v>
                </c:pt>
                <c:pt idx="7">
                  <c:v>88.843000000000004</c:v>
                </c:pt>
                <c:pt idx="8">
                  <c:v>88.274000000000001</c:v>
                </c:pt>
                <c:pt idx="9">
                  <c:v>87.786000000000001</c:v>
                </c:pt>
                <c:pt idx="10">
                  <c:v>87.343000000000004</c:v>
                </c:pt>
                <c:pt idx="11">
                  <c:v>87</c:v>
                </c:pt>
                <c:pt idx="12">
                  <c:v>86.665000000000006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 (N=11,345)</c:v>
                </c:pt>
              </c:strCache>
            </c:strRef>
          </c:tx>
          <c:spPr>
            <a:ln w="2222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95.534000000000006</c:v>
                </c:pt>
                <c:pt idx="2">
                  <c:v>94.397999999999996</c:v>
                </c:pt>
                <c:pt idx="3">
                  <c:v>93.474000000000004</c:v>
                </c:pt>
                <c:pt idx="4">
                  <c:v>92.814999999999998</c:v>
                </c:pt>
                <c:pt idx="5">
                  <c:v>92.262</c:v>
                </c:pt>
                <c:pt idx="6">
                  <c:v>91.763000000000005</c:v>
                </c:pt>
                <c:pt idx="7">
                  <c:v>91.254999999999995</c:v>
                </c:pt>
                <c:pt idx="8">
                  <c:v>90.8</c:v>
                </c:pt>
                <c:pt idx="9">
                  <c:v>90.361999999999995</c:v>
                </c:pt>
                <c:pt idx="10">
                  <c:v>89.978999999999999</c:v>
                </c:pt>
                <c:pt idx="11">
                  <c:v>89.585999999999999</c:v>
                </c:pt>
                <c:pt idx="12">
                  <c:v>89.138999999999996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 (N=12,538)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96.091999999999999</c:v>
                </c:pt>
                <c:pt idx="2">
                  <c:v>94.751999999999995</c:v>
                </c:pt>
                <c:pt idx="3">
                  <c:v>93.924999999999997</c:v>
                </c:pt>
                <c:pt idx="4">
                  <c:v>93.346999999999994</c:v>
                </c:pt>
                <c:pt idx="5">
                  <c:v>93.001000000000005</c:v>
                </c:pt>
                <c:pt idx="6">
                  <c:v>92.575000000000003</c:v>
                </c:pt>
                <c:pt idx="7">
                  <c:v>92.260999999999996</c:v>
                </c:pt>
                <c:pt idx="8">
                  <c:v>91.962999999999994</c:v>
                </c:pt>
                <c:pt idx="9">
                  <c:v>91.697000000000003</c:v>
                </c:pt>
                <c:pt idx="10">
                  <c:v>91.364999999999995</c:v>
                </c:pt>
                <c:pt idx="11">
                  <c:v>91.120999999999995</c:v>
                </c:pt>
                <c:pt idx="12">
                  <c:v>90.822000000000003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4445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11232</c:v>
                </c:pt>
                <c:pt idx="1">
                  <c:v>10457</c:v>
                </c:pt>
                <c:pt idx="2">
                  <c:v>10248</c:v>
                </c:pt>
                <c:pt idx="3">
                  <c:v>10128</c:v>
                </c:pt>
                <c:pt idx="4">
                  <c:v>10042</c:v>
                </c:pt>
                <c:pt idx="5">
                  <c:v>9957</c:v>
                </c:pt>
                <c:pt idx="6">
                  <c:v>9899</c:v>
                </c:pt>
                <c:pt idx="7">
                  <c:v>9835</c:v>
                </c:pt>
                <c:pt idx="8">
                  <c:v>9770</c:v>
                </c:pt>
                <c:pt idx="9">
                  <c:v>9715</c:v>
                </c:pt>
                <c:pt idx="10">
                  <c:v>9664</c:v>
                </c:pt>
                <c:pt idx="11">
                  <c:v>9624</c:v>
                </c:pt>
                <c:pt idx="12">
                  <c:v>9576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(2006-2011)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11345</c:v>
                </c:pt>
                <c:pt idx="1">
                  <c:v>10788</c:v>
                </c:pt>
                <c:pt idx="2">
                  <c:v>10626</c:v>
                </c:pt>
                <c:pt idx="3">
                  <c:v>10506</c:v>
                </c:pt>
                <c:pt idx="4">
                  <c:v>10422</c:v>
                </c:pt>
                <c:pt idx="5">
                  <c:v>10354</c:v>
                </c:pt>
                <c:pt idx="6">
                  <c:v>10291</c:v>
                </c:pt>
                <c:pt idx="7">
                  <c:v>10229</c:v>
                </c:pt>
                <c:pt idx="8">
                  <c:v>10174</c:v>
                </c:pt>
                <c:pt idx="9">
                  <c:v>10123</c:v>
                </c:pt>
                <c:pt idx="10">
                  <c:v>10078</c:v>
                </c:pt>
                <c:pt idx="11">
                  <c:v>10028</c:v>
                </c:pt>
                <c:pt idx="12">
                  <c:v>9970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2F2-4767-9715-3A4A2C2BFB6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 at risk (2012-2017)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Sheet1!$G$2:$G$14</c:f>
              <c:numCache>
                <c:formatCode>General</c:formatCode>
                <c:ptCount val="13"/>
                <c:pt idx="0">
                  <c:v>12538</c:v>
                </c:pt>
                <c:pt idx="1">
                  <c:v>11983</c:v>
                </c:pt>
                <c:pt idx="2">
                  <c:v>11807</c:v>
                </c:pt>
                <c:pt idx="3">
                  <c:v>11695</c:v>
                </c:pt>
                <c:pt idx="4">
                  <c:v>11616</c:v>
                </c:pt>
                <c:pt idx="5">
                  <c:v>11568</c:v>
                </c:pt>
                <c:pt idx="6">
                  <c:v>11502</c:v>
                </c:pt>
                <c:pt idx="7">
                  <c:v>11453</c:v>
                </c:pt>
                <c:pt idx="8">
                  <c:v>11409</c:v>
                </c:pt>
                <c:pt idx="9">
                  <c:v>11356</c:v>
                </c:pt>
                <c:pt idx="10">
                  <c:v>11258</c:v>
                </c:pt>
                <c:pt idx="11">
                  <c:v>11136</c:v>
                </c:pt>
                <c:pt idx="12">
                  <c:v>10408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2F2-4767-9715-3A4A2C2BFB6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.</c:v>
                </c:pt>
              </c:strCache>
            </c:strRef>
          </c:tx>
          <c:spPr>
            <a:ln w="4445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Sheet1!$H$2:$H$14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2F2-4767-9715-3A4A2C2BFB6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.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Sheet1!$I$2:$I$14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2F2-4767-9715-3A4A2C2BFB63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.</c:v>
                </c:pt>
              </c:strCache>
            </c:strRef>
          </c:tx>
          <c:spPr>
            <a:ln w="44450">
              <a:solidFill>
                <a:schemeClr val="accent5">
                  <a:lumMod val="2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Sheet1!$J$2:$J$14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9344677514566E-2"/>
          <c:y val="5.9423884701344305E-2"/>
          <c:w val="0.70249414244601527"/>
          <c:h val="0.671145078205780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93.061000000000007</c:v>
                </c:pt>
                <c:pt idx="2">
                  <c:v>89.361000000000004</c:v>
                </c:pt>
                <c:pt idx="3">
                  <c:v>87.971999999999994</c:v>
                </c:pt>
                <c:pt idx="4">
                  <c:v>86.927000000000007</c:v>
                </c:pt>
                <c:pt idx="5">
                  <c:v>86.492000000000004</c:v>
                </c:pt>
                <c:pt idx="6">
                  <c:v>85.706999999999994</c:v>
                </c:pt>
                <c:pt idx="7">
                  <c:v>85.183999999999997</c:v>
                </c:pt>
                <c:pt idx="8">
                  <c:v>84.572999999999993</c:v>
                </c:pt>
                <c:pt idx="9">
                  <c:v>84.135999999999996</c:v>
                </c:pt>
                <c:pt idx="10">
                  <c:v>83.786000000000001</c:v>
                </c:pt>
                <c:pt idx="11">
                  <c:v>82.912000000000006</c:v>
                </c:pt>
                <c:pt idx="12">
                  <c:v>82.299000000000007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222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88.665000000000006</c:v>
                </c:pt>
                <c:pt idx="2">
                  <c:v>86.207999999999998</c:v>
                </c:pt>
                <c:pt idx="3">
                  <c:v>84.947000000000003</c:v>
                </c:pt>
                <c:pt idx="4">
                  <c:v>83.915000000000006</c:v>
                </c:pt>
                <c:pt idx="5">
                  <c:v>83.245000000000005</c:v>
                </c:pt>
                <c:pt idx="6">
                  <c:v>82.631</c:v>
                </c:pt>
                <c:pt idx="7">
                  <c:v>81.887</c:v>
                </c:pt>
                <c:pt idx="8">
                  <c:v>81.328000000000003</c:v>
                </c:pt>
                <c:pt idx="9">
                  <c:v>80.703000000000003</c:v>
                </c:pt>
                <c:pt idx="10">
                  <c:v>80.325999999999993</c:v>
                </c:pt>
                <c:pt idx="11">
                  <c:v>80.198999999999998</c:v>
                </c:pt>
                <c:pt idx="12">
                  <c:v>79.308999999999997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89.363</c:v>
                </c:pt>
                <c:pt idx="2">
                  <c:v>87.135000000000005</c:v>
                </c:pt>
                <c:pt idx="3">
                  <c:v>85.962000000000003</c:v>
                </c:pt>
                <c:pt idx="4">
                  <c:v>85.164000000000001</c:v>
                </c:pt>
                <c:pt idx="5">
                  <c:v>84.614999999999995</c:v>
                </c:pt>
                <c:pt idx="6">
                  <c:v>84.162000000000006</c:v>
                </c:pt>
                <c:pt idx="7">
                  <c:v>83.751999999999995</c:v>
                </c:pt>
                <c:pt idx="8">
                  <c:v>83.265000000000001</c:v>
                </c:pt>
                <c:pt idx="9">
                  <c:v>82.826999999999998</c:v>
                </c:pt>
                <c:pt idx="10">
                  <c:v>82.311000000000007</c:v>
                </c:pt>
                <c:pt idx="11">
                  <c:v>81.912000000000006</c:v>
                </c:pt>
                <c:pt idx="12">
                  <c:v>81.570999999999998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4445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1256</c:v>
                </c:pt>
                <c:pt idx="1">
                  <c:v>1161</c:v>
                </c:pt>
                <c:pt idx="2">
                  <c:v>1030</c:v>
                </c:pt>
                <c:pt idx="3">
                  <c:v>1012</c:v>
                </c:pt>
                <c:pt idx="4">
                  <c:v>998</c:v>
                </c:pt>
                <c:pt idx="5">
                  <c:v>993</c:v>
                </c:pt>
                <c:pt idx="6">
                  <c:v>983</c:v>
                </c:pt>
                <c:pt idx="7">
                  <c:v>977</c:v>
                </c:pt>
                <c:pt idx="8">
                  <c:v>968</c:v>
                </c:pt>
                <c:pt idx="9">
                  <c:v>963</c:v>
                </c:pt>
                <c:pt idx="10">
                  <c:v>958</c:v>
                </c:pt>
                <c:pt idx="11">
                  <c:v>947</c:v>
                </c:pt>
                <c:pt idx="12">
                  <c:v>940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(2006-2011)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1818</c:v>
                </c:pt>
                <c:pt idx="1">
                  <c:v>1544</c:v>
                </c:pt>
                <c:pt idx="2">
                  <c:v>1447</c:v>
                </c:pt>
                <c:pt idx="3">
                  <c:v>1405</c:v>
                </c:pt>
                <c:pt idx="4">
                  <c:v>1378</c:v>
                </c:pt>
                <c:pt idx="5">
                  <c:v>1361</c:v>
                </c:pt>
                <c:pt idx="6">
                  <c:v>1340</c:v>
                </c:pt>
                <c:pt idx="7">
                  <c:v>1319</c:v>
                </c:pt>
                <c:pt idx="8">
                  <c:v>1304</c:v>
                </c:pt>
                <c:pt idx="9">
                  <c:v>1289</c:v>
                </c:pt>
                <c:pt idx="10">
                  <c:v>1275</c:v>
                </c:pt>
                <c:pt idx="11">
                  <c:v>1268</c:v>
                </c:pt>
                <c:pt idx="12">
                  <c:v>1242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C83-4EF5-8809-F15058A463B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 at risk (2012-2017)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Sheet1!$G$2:$G$14</c:f>
              <c:numCache>
                <c:formatCode>General</c:formatCode>
                <c:ptCount val="13"/>
                <c:pt idx="0">
                  <c:v>2314</c:v>
                </c:pt>
                <c:pt idx="1">
                  <c:v>1910</c:v>
                </c:pt>
                <c:pt idx="2">
                  <c:v>1746</c:v>
                </c:pt>
                <c:pt idx="3">
                  <c:v>1653</c:v>
                </c:pt>
                <c:pt idx="4">
                  <c:v>1571</c:v>
                </c:pt>
                <c:pt idx="5">
                  <c:v>1515</c:v>
                </c:pt>
                <c:pt idx="6">
                  <c:v>1459</c:v>
                </c:pt>
                <c:pt idx="7">
                  <c:v>1393</c:v>
                </c:pt>
                <c:pt idx="8">
                  <c:v>1349</c:v>
                </c:pt>
                <c:pt idx="9">
                  <c:v>1300</c:v>
                </c:pt>
                <c:pt idx="10">
                  <c:v>1261</c:v>
                </c:pt>
                <c:pt idx="11">
                  <c:v>1217</c:v>
                </c:pt>
                <c:pt idx="12">
                  <c:v>1176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C83-4EF5-8809-F15058A463B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.</c:v>
                </c:pt>
              </c:strCache>
            </c:strRef>
          </c:tx>
          <c:spPr>
            <a:ln w="4445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Sheet1!$H$2:$H$14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C83-4EF5-8809-F15058A463B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.</c:v>
                </c:pt>
              </c:strCache>
            </c:strRef>
          </c:tx>
          <c:spPr>
            <a:ln w="4445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Sheet1!$I$2:$I$14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C83-4EF5-8809-F15058A463BC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.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Sheet1!$J$2:$J$14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198883573796721"/>
              <c:y val="0.807264187833374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5390245956E-2"/>
          <c:y val="0.11945859301243554"/>
          <c:w val="0.29832778044142222"/>
          <c:h val="0.6226059206568064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90.787999999999997</c:v>
                </c:pt>
                <c:pt idx="2">
                  <c:v>89.063999999999993</c:v>
                </c:pt>
                <c:pt idx="3">
                  <c:v>88.426000000000002</c:v>
                </c:pt>
                <c:pt idx="4">
                  <c:v>87.918000000000006</c:v>
                </c:pt>
                <c:pt idx="5">
                  <c:v>87.563999999999993</c:v>
                </c:pt>
                <c:pt idx="6">
                  <c:v>87.186999999999998</c:v>
                </c:pt>
                <c:pt idx="7">
                  <c:v>86.92</c:v>
                </c:pt>
                <c:pt idx="8">
                  <c:v>86.563000000000002</c:v>
                </c:pt>
                <c:pt idx="9">
                  <c:v>86.338999999999999</c:v>
                </c:pt>
                <c:pt idx="10">
                  <c:v>86.046999999999997</c:v>
                </c:pt>
                <c:pt idx="11">
                  <c:v>85.866</c:v>
                </c:pt>
                <c:pt idx="12">
                  <c:v>85.661000000000001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540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88.432000000000002</c:v>
                </c:pt>
                <c:pt idx="2">
                  <c:v>86.177999999999997</c:v>
                </c:pt>
                <c:pt idx="3">
                  <c:v>84.745999999999995</c:v>
                </c:pt>
                <c:pt idx="4">
                  <c:v>83.75</c:v>
                </c:pt>
                <c:pt idx="5">
                  <c:v>83.055000000000007</c:v>
                </c:pt>
                <c:pt idx="6">
                  <c:v>82.527000000000001</c:v>
                </c:pt>
                <c:pt idx="7">
                  <c:v>82.034000000000006</c:v>
                </c:pt>
                <c:pt idx="8">
                  <c:v>81.524000000000001</c:v>
                </c:pt>
                <c:pt idx="9">
                  <c:v>81.141000000000005</c:v>
                </c:pt>
                <c:pt idx="10">
                  <c:v>80.727000000000004</c:v>
                </c:pt>
                <c:pt idx="11">
                  <c:v>80.376000000000005</c:v>
                </c:pt>
                <c:pt idx="12">
                  <c:v>80.117000000000004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≥60 Years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86.817999999999998</c:v>
                </c:pt>
                <c:pt idx="2">
                  <c:v>83.113</c:v>
                </c:pt>
                <c:pt idx="3">
                  <c:v>81.23</c:v>
                </c:pt>
                <c:pt idx="4">
                  <c:v>79.927000000000007</c:v>
                </c:pt>
                <c:pt idx="5">
                  <c:v>78.856999999999999</c:v>
                </c:pt>
                <c:pt idx="6">
                  <c:v>78.006</c:v>
                </c:pt>
                <c:pt idx="7">
                  <c:v>77.475999999999999</c:v>
                </c:pt>
                <c:pt idx="8">
                  <c:v>76.825999999999993</c:v>
                </c:pt>
                <c:pt idx="9">
                  <c:v>76.322000000000003</c:v>
                </c:pt>
                <c:pt idx="10">
                  <c:v>75.95</c:v>
                </c:pt>
                <c:pt idx="11">
                  <c:v>75.575999999999993</c:v>
                </c:pt>
                <c:pt idx="12">
                  <c:v>75.244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2673225047106108"/>
          <c:y val="3.5636931423693854E-2"/>
          <c:w val="0.49421543922272526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13000678913775E-2"/>
          <c:y val="3.0821761413327466E-2"/>
          <c:w val="0.75304245754329646"/>
          <c:h val="0.786782549947757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95.733999999999995</c:v>
                </c:pt>
                <c:pt idx="2">
                  <c:v>94.787000000000006</c:v>
                </c:pt>
                <c:pt idx="3">
                  <c:v>94.137</c:v>
                </c:pt>
                <c:pt idx="4">
                  <c:v>93.555999999999997</c:v>
                </c:pt>
                <c:pt idx="5">
                  <c:v>93.15</c:v>
                </c:pt>
                <c:pt idx="6">
                  <c:v>92.656000000000006</c:v>
                </c:pt>
                <c:pt idx="7">
                  <c:v>92.284999999999997</c:v>
                </c:pt>
                <c:pt idx="8">
                  <c:v>91.736000000000004</c:v>
                </c:pt>
                <c:pt idx="9">
                  <c:v>91.222999999999999</c:v>
                </c:pt>
                <c:pt idx="10">
                  <c:v>90.727000000000004</c:v>
                </c:pt>
                <c:pt idx="11">
                  <c:v>90.3</c:v>
                </c:pt>
                <c:pt idx="12">
                  <c:v>89.727000000000004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95.355000000000004</c:v>
                </c:pt>
                <c:pt idx="2">
                  <c:v>94.117999999999995</c:v>
                </c:pt>
                <c:pt idx="3">
                  <c:v>93.341999999999999</c:v>
                </c:pt>
                <c:pt idx="4">
                  <c:v>92.843999999999994</c:v>
                </c:pt>
                <c:pt idx="5">
                  <c:v>92.444000000000003</c:v>
                </c:pt>
                <c:pt idx="6">
                  <c:v>92.066000000000003</c:v>
                </c:pt>
                <c:pt idx="7">
                  <c:v>91.625</c:v>
                </c:pt>
                <c:pt idx="8">
                  <c:v>91.194999999999993</c:v>
                </c:pt>
                <c:pt idx="9">
                  <c:v>90.834999999999994</c:v>
                </c:pt>
                <c:pt idx="10">
                  <c:v>90.531999999999996</c:v>
                </c:pt>
                <c:pt idx="11">
                  <c:v>90.234999999999999</c:v>
                </c:pt>
                <c:pt idx="12">
                  <c:v>89.912000000000006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&gt;=60 Years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94.676000000000002</c:v>
                </c:pt>
                <c:pt idx="2">
                  <c:v>92.881</c:v>
                </c:pt>
                <c:pt idx="3">
                  <c:v>91.7</c:v>
                </c:pt>
                <c:pt idx="4">
                  <c:v>90.838999999999999</c:v>
                </c:pt>
                <c:pt idx="5">
                  <c:v>90.129000000000005</c:v>
                </c:pt>
                <c:pt idx="6">
                  <c:v>89.528999999999996</c:v>
                </c:pt>
                <c:pt idx="7">
                  <c:v>89.013000000000005</c:v>
                </c:pt>
                <c:pt idx="8">
                  <c:v>88.623999999999995</c:v>
                </c:pt>
                <c:pt idx="9">
                  <c:v>88.242999999999995</c:v>
                </c:pt>
                <c:pt idx="10">
                  <c:v>87.793999999999997</c:v>
                </c:pt>
                <c:pt idx="11">
                  <c:v>87.48</c:v>
                </c:pt>
                <c:pt idx="12">
                  <c:v>87.204999999999998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(18-39 Years)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5756</c:v>
                </c:pt>
                <c:pt idx="1">
                  <c:v>5467</c:v>
                </c:pt>
                <c:pt idx="2">
                  <c:v>5399</c:v>
                </c:pt>
                <c:pt idx="3">
                  <c:v>5351</c:v>
                </c:pt>
                <c:pt idx="4">
                  <c:v>5309</c:v>
                </c:pt>
                <c:pt idx="5">
                  <c:v>5280</c:v>
                </c:pt>
                <c:pt idx="6">
                  <c:v>5245</c:v>
                </c:pt>
                <c:pt idx="7">
                  <c:v>5217</c:v>
                </c:pt>
                <c:pt idx="8">
                  <c:v>5182</c:v>
                </c:pt>
                <c:pt idx="9">
                  <c:v>5149</c:v>
                </c:pt>
                <c:pt idx="10">
                  <c:v>5113</c:v>
                </c:pt>
                <c:pt idx="11">
                  <c:v>5069</c:v>
                </c:pt>
                <c:pt idx="12">
                  <c:v>4919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9344677514566E-2"/>
          <c:y val="5.9423884701344305E-2"/>
          <c:w val="0.70249414244601527"/>
          <c:h val="0.6711450782057805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91.522999999999996</c:v>
                </c:pt>
                <c:pt idx="2">
                  <c:v>89.234999999999999</c:v>
                </c:pt>
                <c:pt idx="3">
                  <c:v>88.475999999999999</c:v>
                </c:pt>
                <c:pt idx="4">
                  <c:v>87.697000000000003</c:v>
                </c:pt>
                <c:pt idx="5">
                  <c:v>87.254999999999995</c:v>
                </c:pt>
                <c:pt idx="6">
                  <c:v>86.804000000000002</c:v>
                </c:pt>
                <c:pt idx="7">
                  <c:v>86.441000000000003</c:v>
                </c:pt>
                <c:pt idx="8">
                  <c:v>85.518000000000001</c:v>
                </c:pt>
                <c:pt idx="9">
                  <c:v>84.771000000000001</c:v>
                </c:pt>
                <c:pt idx="10">
                  <c:v>84.394000000000005</c:v>
                </c:pt>
                <c:pt idx="11">
                  <c:v>84.013000000000005</c:v>
                </c:pt>
                <c:pt idx="12">
                  <c:v>83.337999999999994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90.789000000000001</c:v>
                </c:pt>
                <c:pt idx="2">
                  <c:v>88.48</c:v>
                </c:pt>
                <c:pt idx="3">
                  <c:v>87.239000000000004</c:v>
                </c:pt>
                <c:pt idx="4">
                  <c:v>86.278000000000006</c:v>
                </c:pt>
                <c:pt idx="5">
                  <c:v>85.772999999999996</c:v>
                </c:pt>
                <c:pt idx="6">
                  <c:v>85.260999999999996</c:v>
                </c:pt>
                <c:pt idx="7">
                  <c:v>84.738</c:v>
                </c:pt>
                <c:pt idx="8">
                  <c:v>84.289000000000001</c:v>
                </c:pt>
                <c:pt idx="9">
                  <c:v>83.793999999999997</c:v>
                </c:pt>
                <c:pt idx="10">
                  <c:v>83.376999999999995</c:v>
                </c:pt>
                <c:pt idx="11">
                  <c:v>83.122</c:v>
                </c:pt>
                <c:pt idx="12">
                  <c:v>82.563999999999993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&gt;=60 Years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85.903000000000006</c:v>
                </c:pt>
                <c:pt idx="2">
                  <c:v>81.772000000000006</c:v>
                </c:pt>
                <c:pt idx="3">
                  <c:v>79.852999999999994</c:v>
                </c:pt>
                <c:pt idx="4">
                  <c:v>78.765000000000001</c:v>
                </c:pt>
                <c:pt idx="5">
                  <c:v>77.876000000000005</c:v>
                </c:pt>
                <c:pt idx="6">
                  <c:v>76.866</c:v>
                </c:pt>
                <c:pt idx="7">
                  <c:v>75.953000000000003</c:v>
                </c:pt>
                <c:pt idx="8">
                  <c:v>75.603999999999999</c:v>
                </c:pt>
                <c:pt idx="9">
                  <c:v>75.367000000000004</c:v>
                </c:pt>
                <c:pt idx="10">
                  <c:v>74.887</c:v>
                </c:pt>
                <c:pt idx="11">
                  <c:v>73.917000000000002</c:v>
                </c:pt>
                <c:pt idx="12">
                  <c:v>73.671000000000006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(18-39 Years)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1375</c:v>
                </c:pt>
                <c:pt idx="1">
                  <c:v>1148</c:v>
                </c:pt>
                <c:pt idx="2">
                  <c:v>1067</c:v>
                </c:pt>
                <c:pt idx="3">
                  <c:v>1035</c:v>
                </c:pt>
                <c:pt idx="4">
                  <c:v>1003</c:v>
                </c:pt>
                <c:pt idx="5">
                  <c:v>981</c:v>
                </c:pt>
                <c:pt idx="6">
                  <c:v>959</c:v>
                </c:pt>
                <c:pt idx="7">
                  <c:v>943</c:v>
                </c:pt>
                <c:pt idx="8">
                  <c:v>920</c:v>
                </c:pt>
                <c:pt idx="9">
                  <c:v>901</c:v>
                </c:pt>
                <c:pt idx="10">
                  <c:v>892</c:v>
                </c:pt>
                <c:pt idx="11">
                  <c:v>877</c:v>
                </c:pt>
                <c:pt idx="12">
                  <c:v>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198883573796721"/>
              <c:y val="0.8072641878333749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51092316653347E-2"/>
          <c:y val="0.12613344683465122"/>
          <c:w val="0.2992008338618567"/>
          <c:h val="0.618080596031575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92.344055175999998</c:v>
                </c:pt>
                <c:pt idx="2">
                  <c:v>90.700927734000004</c:v>
                </c:pt>
                <c:pt idx="3">
                  <c:v>90.113098144999995</c:v>
                </c:pt>
                <c:pt idx="4">
                  <c:v>89.720397949000002</c:v>
                </c:pt>
                <c:pt idx="5">
                  <c:v>89.018615722999996</c:v>
                </c:pt>
                <c:pt idx="6">
                  <c:v>88.597106933999996</c:v>
                </c:pt>
                <c:pt idx="7">
                  <c:v>88.203613281000003</c:v>
                </c:pt>
                <c:pt idx="8">
                  <c:v>87.556945800999998</c:v>
                </c:pt>
                <c:pt idx="9">
                  <c:v>86.994445800999998</c:v>
                </c:pt>
                <c:pt idx="10">
                  <c:v>86.544372558999996</c:v>
                </c:pt>
                <c:pt idx="11">
                  <c:v>86.234863281000003</c:v>
                </c:pt>
                <c:pt idx="12">
                  <c:v>85.812438964999998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92.680603027000004</c:v>
                </c:pt>
                <c:pt idx="2">
                  <c:v>91.599853515999996</c:v>
                </c:pt>
                <c:pt idx="3">
                  <c:v>90.893493652000004</c:v>
                </c:pt>
                <c:pt idx="4">
                  <c:v>90.260620117000002</c:v>
                </c:pt>
                <c:pt idx="5">
                  <c:v>89.981689453000001</c:v>
                </c:pt>
                <c:pt idx="6">
                  <c:v>89.448364257999998</c:v>
                </c:pt>
                <c:pt idx="7">
                  <c:v>89.066772460999999</c:v>
                </c:pt>
                <c:pt idx="8">
                  <c:v>88.608459472999996</c:v>
                </c:pt>
                <c:pt idx="9">
                  <c:v>88.073547363000003</c:v>
                </c:pt>
                <c:pt idx="10">
                  <c:v>87.640502929999997</c:v>
                </c:pt>
                <c:pt idx="11">
                  <c:v>87.309143066000004</c:v>
                </c:pt>
                <c:pt idx="12">
                  <c:v>86.875305175999998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94.728515625</c:v>
                </c:pt>
                <c:pt idx="2">
                  <c:v>93.234497070000003</c:v>
                </c:pt>
                <c:pt idx="3">
                  <c:v>92.566772460999999</c:v>
                </c:pt>
                <c:pt idx="4">
                  <c:v>91.891967773000005</c:v>
                </c:pt>
                <c:pt idx="5">
                  <c:v>91.682861328000001</c:v>
                </c:pt>
                <c:pt idx="6">
                  <c:v>91.314636230000005</c:v>
                </c:pt>
                <c:pt idx="7">
                  <c:v>91.102600097999996</c:v>
                </c:pt>
                <c:pt idx="8">
                  <c:v>90.675292968999997</c:v>
                </c:pt>
                <c:pt idx="9">
                  <c:v>90.514221191000004</c:v>
                </c:pt>
                <c:pt idx="10">
                  <c:v>90.188415527000004</c:v>
                </c:pt>
                <c:pt idx="11">
                  <c:v>89.859252929999997</c:v>
                </c:pt>
                <c:pt idx="12">
                  <c:v>89.411132812999995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8780430126624001"/>
          <c:y val="3.3600535342339921E-2"/>
          <c:w val="0.57998018219376901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7700226200646E-2"/>
          <c:y val="3.6650700778632216E-2"/>
          <c:w val="0.75304245754329646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91.294250488000003</c:v>
                </c:pt>
                <c:pt idx="2">
                  <c:v>89.398254394999995</c:v>
                </c:pt>
                <c:pt idx="3">
                  <c:v>88.387084960999999</c:v>
                </c:pt>
                <c:pt idx="4">
                  <c:v>87.728759765999996</c:v>
                </c:pt>
                <c:pt idx="5">
                  <c:v>87.154418945000003</c:v>
                </c:pt>
                <c:pt idx="6">
                  <c:v>86.689575195000003</c:v>
                </c:pt>
                <c:pt idx="7">
                  <c:v>86.182312011999997</c:v>
                </c:pt>
                <c:pt idx="8">
                  <c:v>85.683410644999995</c:v>
                </c:pt>
                <c:pt idx="9">
                  <c:v>85.294372558999996</c:v>
                </c:pt>
                <c:pt idx="10">
                  <c:v>84.922180175999998</c:v>
                </c:pt>
                <c:pt idx="11">
                  <c:v>84.541259765999996</c:v>
                </c:pt>
                <c:pt idx="12">
                  <c:v>84.278686523000005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92.020080566000004</c:v>
                </c:pt>
                <c:pt idx="2">
                  <c:v>90.351989746000001</c:v>
                </c:pt>
                <c:pt idx="3">
                  <c:v>89.173034668</c:v>
                </c:pt>
                <c:pt idx="4">
                  <c:v>88.411804199000002</c:v>
                </c:pt>
                <c:pt idx="5">
                  <c:v>87.895141601999995</c:v>
                </c:pt>
                <c:pt idx="6">
                  <c:v>87.483032226999995</c:v>
                </c:pt>
                <c:pt idx="7">
                  <c:v>86.956542968999997</c:v>
                </c:pt>
                <c:pt idx="8">
                  <c:v>86.517517089999998</c:v>
                </c:pt>
                <c:pt idx="9">
                  <c:v>86.130981445000003</c:v>
                </c:pt>
                <c:pt idx="10">
                  <c:v>85.779235839999998</c:v>
                </c:pt>
                <c:pt idx="11">
                  <c:v>85.488769531000003</c:v>
                </c:pt>
                <c:pt idx="12">
                  <c:v>85.092285156000003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92.916076660000002</c:v>
                </c:pt>
                <c:pt idx="2">
                  <c:v>91.240600585999999</c:v>
                </c:pt>
                <c:pt idx="3">
                  <c:v>90.172363281000003</c:v>
                </c:pt>
                <c:pt idx="4">
                  <c:v>89.362548828000001</c:v>
                </c:pt>
                <c:pt idx="5">
                  <c:v>88.863342285000002</c:v>
                </c:pt>
                <c:pt idx="6">
                  <c:v>88.390014648000005</c:v>
                </c:pt>
                <c:pt idx="7">
                  <c:v>88.025085449000002</c:v>
                </c:pt>
                <c:pt idx="8">
                  <c:v>87.573364257999998</c:v>
                </c:pt>
                <c:pt idx="9">
                  <c:v>87.213500976999995</c:v>
                </c:pt>
                <c:pt idx="10">
                  <c:v>86.869079589999998</c:v>
                </c:pt>
                <c:pt idx="11">
                  <c:v>86.598022460999999</c:v>
                </c:pt>
                <c:pt idx="12">
                  <c:v>86.321472168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12101</c:v>
                </c:pt>
                <c:pt idx="1">
                  <c:v>10924</c:v>
                </c:pt>
                <c:pt idx="2">
                  <c:v>10614</c:v>
                </c:pt>
                <c:pt idx="3">
                  <c:v>10479</c:v>
                </c:pt>
                <c:pt idx="4">
                  <c:v>10391</c:v>
                </c:pt>
                <c:pt idx="5">
                  <c:v>10313</c:v>
                </c:pt>
                <c:pt idx="6">
                  <c:v>10255</c:v>
                </c:pt>
                <c:pt idx="7">
                  <c:v>10193</c:v>
                </c:pt>
                <c:pt idx="8">
                  <c:v>10132</c:v>
                </c:pt>
                <c:pt idx="9">
                  <c:v>10085</c:v>
                </c:pt>
                <c:pt idx="10">
                  <c:v>10035</c:v>
                </c:pt>
                <c:pt idx="11">
                  <c:v>9985</c:v>
                </c:pt>
                <c:pt idx="12">
                  <c:v>9942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91284337425373E-2"/>
          <c:y val="0.1410092774132202"/>
          <c:w val="0.76393696321496851"/>
          <c:h val="0.706881422269343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CHD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251</c:v>
                </c:pt>
                <c:pt idx="1">
                  <c:v>357</c:v>
                </c:pt>
                <c:pt idx="2">
                  <c:v>447</c:v>
                </c:pt>
                <c:pt idx="4">
                  <c:v>326</c:v>
                </c:pt>
                <c:pt idx="5">
                  <c:v>464</c:v>
                </c:pt>
                <c:pt idx="6">
                  <c:v>623</c:v>
                </c:pt>
                <c:pt idx="8">
                  <c:v>14</c:v>
                </c:pt>
                <c:pt idx="9">
                  <c:v>23</c:v>
                </c:pt>
                <c:pt idx="1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HCM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203</c:v>
                </c:pt>
                <c:pt idx="1">
                  <c:v>425</c:v>
                </c:pt>
                <c:pt idx="2">
                  <c:v>578</c:v>
                </c:pt>
                <c:pt idx="4">
                  <c:v>170</c:v>
                </c:pt>
                <c:pt idx="5">
                  <c:v>395</c:v>
                </c:pt>
                <c:pt idx="6">
                  <c:v>554</c:v>
                </c:pt>
                <c:pt idx="8">
                  <c:v>21</c:v>
                </c:pt>
                <c:pt idx="9">
                  <c:v>42</c:v>
                </c:pt>
                <c:pt idx="1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ICM</c:v>
                </c:pt>
              </c:strCache>
            </c:strRef>
          </c:tx>
          <c:spPr>
            <a:solidFill>
              <a:srgbClr val="73AC39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6151</c:v>
                </c:pt>
                <c:pt idx="1">
                  <c:v>4423</c:v>
                </c:pt>
                <c:pt idx="2">
                  <c:v>3615</c:v>
                </c:pt>
                <c:pt idx="4">
                  <c:v>9482</c:v>
                </c:pt>
                <c:pt idx="5">
                  <c:v>7489</c:v>
                </c:pt>
                <c:pt idx="6">
                  <c:v>7014</c:v>
                </c:pt>
                <c:pt idx="8">
                  <c:v>652</c:v>
                </c:pt>
                <c:pt idx="9">
                  <c:v>599</c:v>
                </c:pt>
                <c:pt idx="10">
                  <c:v>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1E-4CDD-9F40-F860FC99DDA7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NICM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7346</c:v>
                </c:pt>
                <c:pt idx="1">
                  <c:v>5988</c:v>
                </c:pt>
                <c:pt idx="2">
                  <c:v>6115</c:v>
                </c:pt>
                <c:pt idx="4">
                  <c:v>7608</c:v>
                </c:pt>
                <c:pt idx="5">
                  <c:v>7316</c:v>
                </c:pt>
                <c:pt idx="6">
                  <c:v>10026</c:v>
                </c:pt>
                <c:pt idx="8">
                  <c:v>928</c:v>
                </c:pt>
                <c:pt idx="9">
                  <c:v>1394</c:v>
                </c:pt>
                <c:pt idx="10">
                  <c:v>2016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1E-4CDD-9F40-F860FC99DDA7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RCM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197</c:v>
                </c:pt>
                <c:pt idx="1">
                  <c:v>352</c:v>
                </c:pt>
                <c:pt idx="2">
                  <c:v>435</c:v>
                </c:pt>
                <c:pt idx="4">
                  <c:v>212</c:v>
                </c:pt>
                <c:pt idx="5">
                  <c:v>361</c:v>
                </c:pt>
                <c:pt idx="6">
                  <c:v>731</c:v>
                </c:pt>
                <c:pt idx="8">
                  <c:v>26</c:v>
                </c:pt>
                <c:pt idx="9">
                  <c:v>33</c:v>
                </c:pt>
                <c:pt idx="10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1E-4CDD-9F40-F860FC99DDA7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VCM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Sheet1!$H$2:$H$12</c:f>
              <c:numCache>
                <c:formatCode>General</c:formatCode>
                <c:ptCount val="11"/>
                <c:pt idx="0">
                  <c:v>793</c:v>
                </c:pt>
                <c:pt idx="1">
                  <c:v>589</c:v>
                </c:pt>
                <c:pt idx="2">
                  <c:v>438</c:v>
                </c:pt>
                <c:pt idx="4">
                  <c:v>536</c:v>
                </c:pt>
                <c:pt idx="5">
                  <c:v>454</c:v>
                </c:pt>
                <c:pt idx="6">
                  <c:v>345</c:v>
                </c:pt>
                <c:pt idx="8">
                  <c:v>84</c:v>
                </c:pt>
                <c:pt idx="9">
                  <c:v>57</c:v>
                </c:pt>
                <c:pt idx="10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81E-4CDD-9F40-F860FC99DDA7}"/>
            </c:ext>
          </c:extLst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Retransplant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Sheet1!$I$2:$I$12</c:f>
              <c:numCache>
                <c:formatCode>General</c:formatCode>
                <c:ptCount val="11"/>
                <c:pt idx="0">
                  <c:v>383</c:v>
                </c:pt>
                <c:pt idx="1">
                  <c:v>321</c:v>
                </c:pt>
                <c:pt idx="2">
                  <c:v>265</c:v>
                </c:pt>
                <c:pt idx="4">
                  <c:v>543</c:v>
                </c:pt>
                <c:pt idx="5">
                  <c:v>577</c:v>
                </c:pt>
                <c:pt idx="6">
                  <c:v>673</c:v>
                </c:pt>
                <c:pt idx="8">
                  <c:v>11</c:v>
                </c:pt>
                <c:pt idx="9">
                  <c:v>32</c:v>
                </c:pt>
                <c:pt idx="1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1E-4CDD-9F40-F860FC99DDA7}"/>
            </c:ext>
          </c:extLst>
        </c:ser>
        <c:ser>
          <c:idx val="7"/>
          <c:order val="7"/>
          <c:tx>
            <c:strRef>
              <c:f>Sheet1!$J$1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Sheet1!$J$2:$J$12</c:f>
              <c:numCache>
                <c:formatCode>General</c:formatCode>
                <c:ptCount val="11"/>
                <c:pt idx="0">
                  <c:v>16</c:v>
                </c:pt>
                <c:pt idx="1">
                  <c:v>23</c:v>
                </c:pt>
                <c:pt idx="2">
                  <c:v>165</c:v>
                </c:pt>
                <c:pt idx="4">
                  <c:v>55</c:v>
                </c:pt>
                <c:pt idx="5">
                  <c:v>126</c:v>
                </c:pt>
                <c:pt idx="6">
                  <c:v>297</c:v>
                </c:pt>
                <c:pt idx="8">
                  <c:v>25</c:v>
                </c:pt>
                <c:pt idx="9">
                  <c:v>38</c:v>
                </c:pt>
                <c:pt idx="1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1E-4CDD-9F40-F860FC99DD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>
            <c:manualLayout>
              <c:xMode val="edge"/>
              <c:yMode val="edge"/>
              <c:x val="0"/>
              <c:y val="0.33480350815332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5164299368921248"/>
          <c:y val="0.1423359308644542"/>
          <c:w val="0.14083580594307316"/>
          <c:h val="0.69870739158730455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87882478431787E-2"/>
          <c:y val="5.90527729988558E-2"/>
          <c:w val="0.73511385514634997"/>
          <c:h val="0.678568270840672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90.241638183999996</c:v>
                </c:pt>
                <c:pt idx="2">
                  <c:v>87.719848632999998</c:v>
                </c:pt>
                <c:pt idx="3">
                  <c:v>86.339721679999997</c:v>
                </c:pt>
                <c:pt idx="4">
                  <c:v>85.273376464999998</c:v>
                </c:pt>
                <c:pt idx="5">
                  <c:v>84.381530761999997</c:v>
                </c:pt>
                <c:pt idx="6">
                  <c:v>83.664367675999998</c:v>
                </c:pt>
                <c:pt idx="7">
                  <c:v>83.034667968999997</c:v>
                </c:pt>
                <c:pt idx="8">
                  <c:v>82.562377929999997</c:v>
                </c:pt>
                <c:pt idx="9">
                  <c:v>82.177368164000001</c:v>
                </c:pt>
                <c:pt idx="10">
                  <c:v>81.739746093999997</c:v>
                </c:pt>
                <c:pt idx="11">
                  <c:v>81.267028808999996</c:v>
                </c:pt>
                <c:pt idx="12">
                  <c:v>80.986816406000003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90.973937988000003</c:v>
                </c:pt>
                <c:pt idx="2">
                  <c:v>88.157043457</c:v>
                </c:pt>
                <c:pt idx="3">
                  <c:v>86.541992187999995</c:v>
                </c:pt>
                <c:pt idx="4">
                  <c:v>85.416992187999995</c:v>
                </c:pt>
                <c:pt idx="5">
                  <c:v>84.537841796999999</c:v>
                </c:pt>
                <c:pt idx="6">
                  <c:v>83.673339843999997</c:v>
                </c:pt>
                <c:pt idx="7">
                  <c:v>83.1171875</c:v>
                </c:pt>
                <c:pt idx="8">
                  <c:v>82.606994628999999</c:v>
                </c:pt>
                <c:pt idx="9">
                  <c:v>82.065490722999996</c:v>
                </c:pt>
                <c:pt idx="10">
                  <c:v>81.647521972999996</c:v>
                </c:pt>
                <c:pt idx="11">
                  <c:v>81.353271484000004</c:v>
                </c:pt>
                <c:pt idx="12">
                  <c:v>80.996826171999999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92.731811523000005</c:v>
                </c:pt>
                <c:pt idx="2">
                  <c:v>90.309448242000002</c:v>
                </c:pt>
                <c:pt idx="3">
                  <c:v>88.925720214999998</c:v>
                </c:pt>
                <c:pt idx="4">
                  <c:v>88.021667480000005</c:v>
                </c:pt>
                <c:pt idx="5">
                  <c:v>87.250183105000005</c:v>
                </c:pt>
                <c:pt idx="6">
                  <c:v>86.693725585999999</c:v>
                </c:pt>
                <c:pt idx="7">
                  <c:v>86.243774414000001</c:v>
                </c:pt>
                <c:pt idx="8">
                  <c:v>85.791870117000002</c:v>
                </c:pt>
                <c:pt idx="9">
                  <c:v>85.461669921999999</c:v>
                </c:pt>
                <c:pt idx="10">
                  <c:v>85.045837402000004</c:v>
                </c:pt>
                <c:pt idx="11">
                  <c:v>84.710815429999997</c:v>
                </c:pt>
                <c:pt idx="12">
                  <c:v>84.467895507999998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5840</c:v>
                </c:pt>
                <c:pt idx="1">
                  <c:v>5211</c:v>
                </c:pt>
                <c:pt idx="2">
                  <c:v>5023</c:v>
                </c:pt>
                <c:pt idx="3">
                  <c:v>4941</c:v>
                </c:pt>
                <c:pt idx="4">
                  <c:v>4877</c:v>
                </c:pt>
                <c:pt idx="5">
                  <c:v>4825</c:v>
                </c:pt>
                <c:pt idx="6">
                  <c:v>4783</c:v>
                </c:pt>
                <c:pt idx="7">
                  <c:v>4747</c:v>
                </c:pt>
                <c:pt idx="8">
                  <c:v>4720</c:v>
                </c:pt>
                <c:pt idx="9">
                  <c:v>4695</c:v>
                </c:pt>
                <c:pt idx="10">
                  <c:v>4669</c:v>
                </c:pt>
                <c:pt idx="11">
                  <c:v>4642</c:v>
                </c:pt>
                <c:pt idx="12">
                  <c:v>4623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28106974121265"/>
              <c:y val="0.792417797251230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0533765727715E-2"/>
          <c:y val="0.12613344683465122"/>
          <c:w val="0.2992008338618567"/>
          <c:h val="0.618080596031575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AB3F1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94.315246582</c:v>
                </c:pt>
                <c:pt idx="2">
                  <c:v>92.757629394999995</c:v>
                </c:pt>
                <c:pt idx="3">
                  <c:v>91.877380371000001</c:v>
                </c:pt>
                <c:pt idx="4">
                  <c:v>91.172485351999995</c:v>
                </c:pt>
                <c:pt idx="5">
                  <c:v>90.530273437999995</c:v>
                </c:pt>
                <c:pt idx="6">
                  <c:v>90.064147949000002</c:v>
                </c:pt>
                <c:pt idx="7">
                  <c:v>89.547607421999999</c:v>
                </c:pt>
                <c:pt idx="8">
                  <c:v>89.056213378999999</c:v>
                </c:pt>
                <c:pt idx="9">
                  <c:v>88.577453613000003</c:v>
                </c:pt>
                <c:pt idx="10">
                  <c:v>88.186767578000001</c:v>
                </c:pt>
                <c:pt idx="11">
                  <c:v>87.871582031000003</c:v>
                </c:pt>
                <c:pt idx="12">
                  <c:v>87.543640136999997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96.131103515999996</c:v>
                </c:pt>
                <c:pt idx="2">
                  <c:v>95.087463378999999</c:v>
                </c:pt>
                <c:pt idx="3">
                  <c:v>94.167358398000005</c:v>
                </c:pt>
                <c:pt idx="4">
                  <c:v>93.455444335999999</c:v>
                </c:pt>
                <c:pt idx="5">
                  <c:v>92.882690429999997</c:v>
                </c:pt>
                <c:pt idx="6">
                  <c:v>92.351440429999997</c:v>
                </c:pt>
                <c:pt idx="7">
                  <c:v>91.861633300999998</c:v>
                </c:pt>
                <c:pt idx="8">
                  <c:v>91.483581543</c:v>
                </c:pt>
                <c:pt idx="9">
                  <c:v>91.105285644999995</c:v>
                </c:pt>
                <c:pt idx="10">
                  <c:v>90.726867675999998</c:v>
                </c:pt>
                <c:pt idx="11">
                  <c:v>90.404357910000002</c:v>
                </c:pt>
                <c:pt idx="12">
                  <c:v>89.899230957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95.983093261999997</c:v>
                </c:pt>
                <c:pt idx="2">
                  <c:v>94.677307128999999</c:v>
                </c:pt>
                <c:pt idx="3">
                  <c:v>93.834838867000002</c:v>
                </c:pt>
                <c:pt idx="4">
                  <c:v>93.258789062999995</c:v>
                </c:pt>
                <c:pt idx="5">
                  <c:v>92.923461914000001</c:v>
                </c:pt>
                <c:pt idx="6">
                  <c:v>92.520690918</c:v>
                </c:pt>
                <c:pt idx="7">
                  <c:v>92.171020507999998</c:v>
                </c:pt>
                <c:pt idx="8">
                  <c:v>91.847900390999996</c:v>
                </c:pt>
                <c:pt idx="9">
                  <c:v>91.551269531000003</c:v>
                </c:pt>
                <c:pt idx="10">
                  <c:v>91.226623535000002</c:v>
                </c:pt>
                <c:pt idx="11">
                  <c:v>90.995422363000003</c:v>
                </c:pt>
                <c:pt idx="12">
                  <c:v>90.704284668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N at risk (2000-2005)</c:v>
                      </c:pt>
                    </c:strCache>
                  </c:strRef>
                </c:tx>
                <c:spPr>
                  <a:ln>
                    <a:solidFill>
                      <a:srgbClr val="FF0000"/>
                    </a:solidFill>
                  </a:ln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Sheet1!$E$2:$E$14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8074</c:v>
                      </c:pt>
                      <c:pt idx="1">
                        <c:v>7518</c:v>
                      </c:pt>
                      <c:pt idx="2">
                        <c:v>7378</c:v>
                      </c:pt>
                      <c:pt idx="3">
                        <c:v>7302</c:v>
                      </c:pt>
                      <c:pt idx="4">
                        <c:v>7242</c:v>
                      </c:pt>
                      <c:pt idx="5">
                        <c:v>7187</c:v>
                      </c:pt>
                      <c:pt idx="6">
                        <c:v>7149</c:v>
                      </c:pt>
                      <c:pt idx="7">
                        <c:v>7108</c:v>
                      </c:pt>
                      <c:pt idx="8">
                        <c:v>7068</c:v>
                      </c:pt>
                      <c:pt idx="9">
                        <c:v>7029</c:v>
                      </c:pt>
                      <c:pt idx="10">
                        <c:v>6995</c:v>
                      </c:pt>
                      <c:pt idx="11">
                        <c:v>6969</c:v>
                      </c:pt>
                      <c:pt idx="12">
                        <c:v>6939</c:v>
                      </c:pt>
                    </c:numCache>
                  </c:numRef>
                </c:xVal>
                <c:yVal>
                  <c:numLit>
                    <c:formatCode>General</c:formatCode>
                    <c:ptCount val="1"/>
                    <c:pt idx="0">
                      <c:v>1</c:v>
                    </c:pt>
                  </c:numLit>
                </c:yVal>
                <c:smooth val="0"/>
                <c:extLst>
                  <c:ext xmlns:c16="http://schemas.microsoft.com/office/drawing/2014/chart" uri="{C3380CC4-5D6E-409C-BE32-E72D297353CC}">
                    <c16:uniqueId val="{00000000-89D5-4827-A692-2AFBF3209489}"/>
                  </c:ext>
                </c:extLst>
              </c15:ser>
            </c15:filteredScatterSeries>
          </c:ext>
        </c:extLst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3813331211152325"/>
          <c:y val="3.1337873029724433E-2"/>
          <c:w val="0.44346660209542732"/>
          <c:h val="6.7673735496913592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7700226200646E-2"/>
          <c:y val="3.6650700778632216E-2"/>
          <c:w val="0.75304245754329646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92.772521972999996</c:v>
                </c:pt>
                <c:pt idx="2">
                  <c:v>90.890258789000001</c:v>
                </c:pt>
                <c:pt idx="3">
                  <c:v>89.787170410000002</c:v>
                </c:pt>
                <c:pt idx="4">
                  <c:v>89.235168457</c:v>
                </c:pt>
                <c:pt idx="5">
                  <c:v>88.544555664000001</c:v>
                </c:pt>
                <c:pt idx="6">
                  <c:v>88.222229003999999</c:v>
                </c:pt>
                <c:pt idx="7">
                  <c:v>87.531066894999995</c:v>
                </c:pt>
                <c:pt idx="8">
                  <c:v>86.747375488000003</c:v>
                </c:pt>
                <c:pt idx="9">
                  <c:v>86.147827148000005</c:v>
                </c:pt>
                <c:pt idx="10">
                  <c:v>85.502197265999996</c:v>
                </c:pt>
                <c:pt idx="11">
                  <c:v>84.994812011999997</c:v>
                </c:pt>
                <c:pt idx="12">
                  <c:v>84.764038085999999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B87B2E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94.568115234000004</c:v>
                </c:pt>
                <c:pt idx="2">
                  <c:v>93.181823730000005</c:v>
                </c:pt>
                <c:pt idx="3">
                  <c:v>92.156066894999995</c:v>
                </c:pt>
                <c:pt idx="4">
                  <c:v>91.4609375</c:v>
                </c:pt>
                <c:pt idx="5">
                  <c:v>90.916748046999999</c:v>
                </c:pt>
                <c:pt idx="6">
                  <c:v>90.432983398000005</c:v>
                </c:pt>
                <c:pt idx="7">
                  <c:v>89.828125</c:v>
                </c:pt>
                <c:pt idx="8">
                  <c:v>89.222900390999996</c:v>
                </c:pt>
                <c:pt idx="9">
                  <c:v>88.617553710999999</c:v>
                </c:pt>
                <c:pt idx="10">
                  <c:v>88.193725585999999</c:v>
                </c:pt>
                <c:pt idx="11">
                  <c:v>87.678955078000001</c:v>
                </c:pt>
                <c:pt idx="12">
                  <c:v>87.315307617000002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95.581542968999997</c:v>
                </c:pt>
                <c:pt idx="2">
                  <c:v>94.092102050999998</c:v>
                </c:pt>
                <c:pt idx="3">
                  <c:v>93.214965820000003</c:v>
                </c:pt>
                <c:pt idx="4">
                  <c:v>92.746948242000002</c:v>
                </c:pt>
                <c:pt idx="5">
                  <c:v>92.395812988000003</c:v>
                </c:pt>
                <c:pt idx="6">
                  <c:v>91.897827148000005</c:v>
                </c:pt>
                <c:pt idx="7">
                  <c:v>91.545898437999995</c:v>
                </c:pt>
                <c:pt idx="8">
                  <c:v>91.340393066000004</c:v>
                </c:pt>
                <c:pt idx="9">
                  <c:v>91.075927734000004</c:v>
                </c:pt>
                <c:pt idx="10">
                  <c:v>90.663452148000005</c:v>
                </c:pt>
                <c:pt idx="11">
                  <c:v>90.307800293</c:v>
                </c:pt>
                <c:pt idx="12">
                  <c:v>89.976501464999998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2190</c:v>
                </c:pt>
                <c:pt idx="1">
                  <c:v>2023</c:v>
                </c:pt>
                <c:pt idx="2">
                  <c:v>1978</c:v>
                </c:pt>
                <c:pt idx="3">
                  <c:v>1952</c:v>
                </c:pt>
                <c:pt idx="4">
                  <c:v>1939</c:v>
                </c:pt>
                <c:pt idx="5">
                  <c:v>1923</c:v>
                </c:pt>
                <c:pt idx="6">
                  <c:v>1916</c:v>
                </c:pt>
                <c:pt idx="7">
                  <c:v>1899</c:v>
                </c:pt>
                <c:pt idx="8">
                  <c:v>1881</c:v>
                </c:pt>
                <c:pt idx="9">
                  <c:v>1868</c:v>
                </c:pt>
                <c:pt idx="10">
                  <c:v>1854</c:v>
                </c:pt>
                <c:pt idx="11">
                  <c:v>1842</c:v>
                </c:pt>
                <c:pt idx="12">
                  <c:v>1834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87882478431787E-2"/>
          <c:y val="5.90527729988558E-2"/>
          <c:w val="0.73511385514634997"/>
          <c:h val="0.6785682708406721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86.956481933999996</c:v>
                </c:pt>
                <c:pt idx="2">
                  <c:v>84.239074707</c:v>
                </c:pt>
                <c:pt idx="3">
                  <c:v>82.608642578000001</c:v>
                </c:pt>
                <c:pt idx="4">
                  <c:v>81.521728515999996</c:v>
                </c:pt>
                <c:pt idx="5">
                  <c:v>80.978210449000002</c:v>
                </c:pt>
                <c:pt idx="6">
                  <c:v>80.978210449000002</c:v>
                </c:pt>
                <c:pt idx="7">
                  <c:v>80.978210449000002</c:v>
                </c:pt>
                <c:pt idx="8">
                  <c:v>80.431091308999996</c:v>
                </c:pt>
                <c:pt idx="9">
                  <c:v>79.336791992000002</c:v>
                </c:pt>
                <c:pt idx="10">
                  <c:v>78.789611816000004</c:v>
                </c:pt>
                <c:pt idx="11">
                  <c:v>78.789611816000004</c:v>
                </c:pt>
                <c:pt idx="12">
                  <c:v>78.789611816000004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93.430114746000001</c:v>
                </c:pt>
                <c:pt idx="2">
                  <c:v>91.439819335999999</c:v>
                </c:pt>
                <c:pt idx="3">
                  <c:v>91.439819335999999</c:v>
                </c:pt>
                <c:pt idx="4">
                  <c:v>90.772399902000004</c:v>
                </c:pt>
                <c:pt idx="5">
                  <c:v>90.104919433999996</c:v>
                </c:pt>
                <c:pt idx="6">
                  <c:v>89.769958496000001</c:v>
                </c:pt>
                <c:pt idx="7">
                  <c:v>89.769958496000001</c:v>
                </c:pt>
                <c:pt idx="8">
                  <c:v>89.434997558999996</c:v>
                </c:pt>
                <c:pt idx="9">
                  <c:v>88.430114746000001</c:v>
                </c:pt>
                <c:pt idx="10">
                  <c:v>88.430114746000001</c:v>
                </c:pt>
                <c:pt idx="11">
                  <c:v>87.758911132999998</c:v>
                </c:pt>
                <c:pt idx="12">
                  <c:v>87.422668457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96.546691894999995</c:v>
                </c:pt>
                <c:pt idx="2">
                  <c:v>95.061340332</c:v>
                </c:pt>
                <c:pt idx="3">
                  <c:v>94.318664550999998</c:v>
                </c:pt>
                <c:pt idx="4">
                  <c:v>92.089355468999997</c:v>
                </c:pt>
                <c:pt idx="5">
                  <c:v>91.591552734000004</c:v>
                </c:pt>
                <c:pt idx="6">
                  <c:v>90.596008300999998</c:v>
                </c:pt>
                <c:pt idx="7">
                  <c:v>90.346435546999999</c:v>
                </c:pt>
                <c:pt idx="8">
                  <c:v>89.847290039000001</c:v>
                </c:pt>
                <c:pt idx="9">
                  <c:v>89.597717285000002</c:v>
                </c:pt>
                <c:pt idx="10">
                  <c:v>89.597717285000002</c:v>
                </c:pt>
                <c:pt idx="11">
                  <c:v>89.094360351999995</c:v>
                </c:pt>
                <c:pt idx="12">
                  <c:v>88.840515136999997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184</c:v>
                </c:pt>
                <c:pt idx="1">
                  <c:v>160</c:v>
                </c:pt>
                <c:pt idx="2">
                  <c:v>155</c:v>
                </c:pt>
                <c:pt idx="3">
                  <c:v>152</c:v>
                </c:pt>
                <c:pt idx="4">
                  <c:v>150</c:v>
                </c:pt>
                <c:pt idx="5">
                  <c:v>149</c:v>
                </c:pt>
                <c:pt idx="6">
                  <c:v>148</c:v>
                </c:pt>
                <c:pt idx="7">
                  <c:v>148</c:v>
                </c:pt>
                <c:pt idx="8">
                  <c:v>147</c:v>
                </c:pt>
                <c:pt idx="9">
                  <c:v>145</c:v>
                </c:pt>
                <c:pt idx="10">
                  <c:v>144</c:v>
                </c:pt>
                <c:pt idx="11">
                  <c:v>144</c:v>
                </c:pt>
                <c:pt idx="12">
                  <c:v>144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28106974121265"/>
              <c:y val="0.792417797251230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0533765727715E-2"/>
          <c:y val="0.12613344683465122"/>
          <c:w val="0.2992008338618567"/>
          <c:h val="0.618080596031575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AB3F1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82.135000000000005</c:v>
                </c:pt>
                <c:pt idx="2">
                  <c:v>78.778000000000006</c:v>
                </c:pt>
                <c:pt idx="3">
                  <c:v>74.361999999999995</c:v>
                </c:pt>
                <c:pt idx="4">
                  <c:v>72.459999999999994</c:v>
                </c:pt>
                <c:pt idx="5">
                  <c:v>71.188999999999993</c:v>
                </c:pt>
                <c:pt idx="6">
                  <c:v>69.706000000000003</c:v>
                </c:pt>
                <c:pt idx="7">
                  <c:v>68.858000000000004</c:v>
                </c:pt>
                <c:pt idx="8">
                  <c:v>67.375</c:v>
                </c:pt>
                <c:pt idx="9">
                  <c:v>66.528000000000006</c:v>
                </c:pt>
                <c:pt idx="10">
                  <c:v>66.103999999999999</c:v>
                </c:pt>
                <c:pt idx="11">
                  <c:v>65.680000000000007</c:v>
                </c:pt>
                <c:pt idx="12">
                  <c:v>65.257000000000005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88.299000000000007</c:v>
                </c:pt>
                <c:pt idx="2">
                  <c:v>84.396000000000001</c:v>
                </c:pt>
                <c:pt idx="3">
                  <c:v>82.192999999999998</c:v>
                </c:pt>
                <c:pt idx="4">
                  <c:v>79.733999999999995</c:v>
                </c:pt>
                <c:pt idx="5">
                  <c:v>78.75</c:v>
                </c:pt>
                <c:pt idx="6">
                  <c:v>77.765000000000001</c:v>
                </c:pt>
                <c:pt idx="7">
                  <c:v>77.027000000000001</c:v>
                </c:pt>
                <c:pt idx="8">
                  <c:v>75.058000000000007</c:v>
                </c:pt>
                <c:pt idx="9">
                  <c:v>74.811999999999998</c:v>
                </c:pt>
                <c:pt idx="10">
                  <c:v>74.319999999999993</c:v>
                </c:pt>
                <c:pt idx="11">
                  <c:v>73.828000000000003</c:v>
                </c:pt>
                <c:pt idx="12">
                  <c:v>73.088999999999999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04B15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89.22</c:v>
                </c:pt>
                <c:pt idx="2">
                  <c:v>85.497</c:v>
                </c:pt>
                <c:pt idx="3">
                  <c:v>84.494</c:v>
                </c:pt>
                <c:pt idx="4">
                  <c:v>82.477999999999994</c:v>
                </c:pt>
                <c:pt idx="5">
                  <c:v>81.721999999999994</c:v>
                </c:pt>
                <c:pt idx="6">
                  <c:v>81.216999999999999</c:v>
                </c:pt>
                <c:pt idx="7">
                  <c:v>80.459000000000003</c:v>
                </c:pt>
                <c:pt idx="8">
                  <c:v>79.447000000000003</c:v>
                </c:pt>
                <c:pt idx="9">
                  <c:v>78.938999999999993</c:v>
                </c:pt>
                <c:pt idx="10">
                  <c:v>78.174000000000007</c:v>
                </c:pt>
                <c:pt idx="11">
                  <c:v>78.174000000000007</c:v>
                </c:pt>
                <c:pt idx="12">
                  <c:v>78.174000000000007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5578440818"/>
              <c:y val="0.8024632696408133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8721675474850131"/>
          <c:y val="2.9414610064001274E-2"/>
          <c:w val="0.49326757483720912"/>
          <c:h val="6.993639780952908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07700226200646E-2"/>
          <c:y val="3.6650700778632216E-2"/>
          <c:w val="0.75304245754329646"/>
          <c:h val="0.79261140339336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92.352999999999994</c:v>
                </c:pt>
                <c:pt idx="2">
                  <c:v>90.022999999999996</c:v>
                </c:pt>
                <c:pt idx="3">
                  <c:v>88.676000000000002</c:v>
                </c:pt>
                <c:pt idx="4">
                  <c:v>87.887</c:v>
                </c:pt>
                <c:pt idx="5">
                  <c:v>87.195999999999998</c:v>
                </c:pt>
                <c:pt idx="6">
                  <c:v>86.734999999999999</c:v>
                </c:pt>
                <c:pt idx="7">
                  <c:v>86.11</c:v>
                </c:pt>
                <c:pt idx="8">
                  <c:v>85.616</c:v>
                </c:pt>
                <c:pt idx="9">
                  <c:v>85.287000000000006</c:v>
                </c:pt>
                <c:pt idx="10">
                  <c:v>84.727000000000004</c:v>
                </c:pt>
                <c:pt idx="11">
                  <c:v>84.331000000000003</c:v>
                </c:pt>
                <c:pt idx="12">
                  <c:v>84.034000000000006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A97531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93.731999999999999</c:v>
                </c:pt>
                <c:pt idx="2">
                  <c:v>92.218000000000004</c:v>
                </c:pt>
                <c:pt idx="3">
                  <c:v>90.697999999999993</c:v>
                </c:pt>
                <c:pt idx="4">
                  <c:v>89.808000000000007</c:v>
                </c:pt>
                <c:pt idx="5">
                  <c:v>89.064999999999998</c:v>
                </c:pt>
                <c:pt idx="6">
                  <c:v>88.433000000000007</c:v>
                </c:pt>
                <c:pt idx="7">
                  <c:v>87.504000000000005</c:v>
                </c:pt>
                <c:pt idx="8">
                  <c:v>87.093999999999994</c:v>
                </c:pt>
                <c:pt idx="9">
                  <c:v>86.685000000000002</c:v>
                </c:pt>
                <c:pt idx="10">
                  <c:v>86.126999999999995</c:v>
                </c:pt>
                <c:pt idx="11">
                  <c:v>85.68</c:v>
                </c:pt>
                <c:pt idx="12">
                  <c:v>85.344999999999999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04B15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94.807000000000002</c:v>
                </c:pt>
                <c:pt idx="2">
                  <c:v>92.864999999999995</c:v>
                </c:pt>
                <c:pt idx="3">
                  <c:v>91.647999999999996</c:v>
                </c:pt>
                <c:pt idx="4">
                  <c:v>90.881</c:v>
                </c:pt>
                <c:pt idx="5">
                  <c:v>90.391999999999996</c:v>
                </c:pt>
                <c:pt idx="6">
                  <c:v>89.727000000000004</c:v>
                </c:pt>
                <c:pt idx="7">
                  <c:v>89.516999999999996</c:v>
                </c:pt>
                <c:pt idx="8">
                  <c:v>89.200999999999993</c:v>
                </c:pt>
                <c:pt idx="9">
                  <c:v>88.71</c:v>
                </c:pt>
                <c:pt idx="10">
                  <c:v>88.393000000000001</c:v>
                </c:pt>
                <c:pt idx="11">
                  <c:v>88.144000000000005</c:v>
                </c:pt>
                <c:pt idx="12">
                  <c:v>87.783000000000001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3100</c:v>
                </c:pt>
                <c:pt idx="1">
                  <c:v>2820</c:v>
                </c:pt>
                <c:pt idx="2">
                  <c:v>2741</c:v>
                </c:pt>
                <c:pt idx="3">
                  <c:v>2698</c:v>
                </c:pt>
                <c:pt idx="4">
                  <c:v>2672</c:v>
                </c:pt>
                <c:pt idx="5">
                  <c:v>2649</c:v>
                </c:pt>
                <c:pt idx="6">
                  <c:v>2635</c:v>
                </c:pt>
                <c:pt idx="7">
                  <c:v>2615</c:v>
                </c:pt>
                <c:pt idx="8">
                  <c:v>2600</c:v>
                </c:pt>
                <c:pt idx="9">
                  <c:v>2590</c:v>
                </c:pt>
                <c:pt idx="10">
                  <c:v>2571</c:v>
                </c:pt>
                <c:pt idx="11">
                  <c:v>2559</c:v>
                </c:pt>
                <c:pt idx="12">
                  <c:v>2548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(2006-2011)</c:v>
                </c:pt>
              </c:strCache>
            </c:strRef>
          </c:tx>
          <c:spPr>
            <a:ln w="25400">
              <a:solidFill>
                <a:srgbClr val="04B15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2751</c:v>
                </c:pt>
                <c:pt idx="1">
                  <c:v>2546</c:v>
                </c:pt>
                <c:pt idx="2">
                  <c:v>2491</c:v>
                </c:pt>
                <c:pt idx="3">
                  <c:v>2447</c:v>
                </c:pt>
                <c:pt idx="4">
                  <c:v>2419</c:v>
                </c:pt>
                <c:pt idx="5">
                  <c:v>2397</c:v>
                </c:pt>
                <c:pt idx="6">
                  <c:v>2379</c:v>
                </c:pt>
                <c:pt idx="7">
                  <c:v>2353</c:v>
                </c:pt>
                <c:pt idx="8">
                  <c:v>2341</c:v>
                </c:pt>
                <c:pt idx="9">
                  <c:v>2330</c:v>
                </c:pt>
                <c:pt idx="10">
                  <c:v>2314</c:v>
                </c:pt>
                <c:pt idx="11">
                  <c:v>2301</c:v>
                </c:pt>
                <c:pt idx="12">
                  <c:v>2290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14-4AED-B8E9-378530865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704850595598626"/>
              <c:y val="0.90699830759652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87882478431787E-2"/>
          <c:y val="6.1527128138474663E-2"/>
          <c:w val="0.73758515678967906"/>
          <c:h val="0.676093886293146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95.001999999999995</c:v>
                </c:pt>
                <c:pt idx="2">
                  <c:v>93.808999999999997</c:v>
                </c:pt>
                <c:pt idx="3">
                  <c:v>93.210999999999999</c:v>
                </c:pt>
                <c:pt idx="4">
                  <c:v>92.662000000000006</c:v>
                </c:pt>
                <c:pt idx="5">
                  <c:v>92.1</c:v>
                </c:pt>
                <c:pt idx="6">
                  <c:v>91.695999999999998</c:v>
                </c:pt>
                <c:pt idx="7">
                  <c:v>91.244</c:v>
                </c:pt>
                <c:pt idx="8">
                  <c:v>90.730999999999995</c:v>
                </c:pt>
                <c:pt idx="9">
                  <c:v>90.204999999999998</c:v>
                </c:pt>
                <c:pt idx="10">
                  <c:v>89.801000000000002</c:v>
                </c:pt>
                <c:pt idx="11">
                  <c:v>89.47</c:v>
                </c:pt>
                <c:pt idx="12">
                  <c:v>89.188999999999993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95.724000000000004</c:v>
                </c:pt>
                <c:pt idx="2">
                  <c:v>94.81</c:v>
                </c:pt>
                <c:pt idx="3">
                  <c:v>94.088999999999999</c:v>
                </c:pt>
                <c:pt idx="4">
                  <c:v>93.619</c:v>
                </c:pt>
                <c:pt idx="5">
                  <c:v>93.16</c:v>
                </c:pt>
                <c:pt idx="6">
                  <c:v>92.747</c:v>
                </c:pt>
                <c:pt idx="7">
                  <c:v>92.379000000000005</c:v>
                </c:pt>
                <c:pt idx="8">
                  <c:v>91.988</c:v>
                </c:pt>
                <c:pt idx="9">
                  <c:v>91.54</c:v>
                </c:pt>
                <c:pt idx="10">
                  <c:v>91.183000000000007</c:v>
                </c:pt>
                <c:pt idx="11">
                  <c:v>90.837999999999994</c:v>
                </c:pt>
                <c:pt idx="12">
                  <c:v>90.412000000000006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04B15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96.204999999999998</c:v>
                </c:pt>
                <c:pt idx="2">
                  <c:v>95.012</c:v>
                </c:pt>
                <c:pt idx="3">
                  <c:v>94.254000000000005</c:v>
                </c:pt>
                <c:pt idx="4">
                  <c:v>93.745000000000005</c:v>
                </c:pt>
                <c:pt idx="5">
                  <c:v>93.424999999999997</c:v>
                </c:pt>
                <c:pt idx="6">
                  <c:v>93.105000000000004</c:v>
                </c:pt>
                <c:pt idx="7">
                  <c:v>92.804000000000002</c:v>
                </c:pt>
                <c:pt idx="8">
                  <c:v>92.563000000000002</c:v>
                </c:pt>
                <c:pt idx="9">
                  <c:v>92.382000000000005</c:v>
                </c:pt>
                <c:pt idx="10">
                  <c:v>92.037999999999997</c:v>
                </c:pt>
                <c:pt idx="11">
                  <c:v>91.793999999999997</c:v>
                </c:pt>
                <c:pt idx="12">
                  <c:v>91.513000000000005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8307</c:v>
                </c:pt>
                <c:pt idx="1">
                  <c:v>7808</c:v>
                </c:pt>
                <c:pt idx="2">
                  <c:v>7690</c:v>
                </c:pt>
                <c:pt idx="3">
                  <c:v>7638</c:v>
                </c:pt>
                <c:pt idx="4">
                  <c:v>7588</c:v>
                </c:pt>
                <c:pt idx="5">
                  <c:v>7537</c:v>
                </c:pt>
                <c:pt idx="6">
                  <c:v>7502</c:v>
                </c:pt>
                <c:pt idx="7">
                  <c:v>7464</c:v>
                </c:pt>
                <c:pt idx="8">
                  <c:v>7418</c:v>
                </c:pt>
                <c:pt idx="9">
                  <c:v>7374</c:v>
                </c:pt>
                <c:pt idx="10">
                  <c:v>7337</c:v>
                </c:pt>
                <c:pt idx="11">
                  <c:v>7308</c:v>
                </c:pt>
                <c:pt idx="12">
                  <c:v>7281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83-4EF5-8809-F15058A463B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(2006-2011)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8865</c:v>
                </c:pt>
                <c:pt idx="1">
                  <c:v>8401</c:v>
                </c:pt>
                <c:pt idx="2">
                  <c:v>8289</c:v>
                </c:pt>
                <c:pt idx="3">
                  <c:v>8214</c:v>
                </c:pt>
                <c:pt idx="4">
                  <c:v>8162</c:v>
                </c:pt>
                <c:pt idx="5">
                  <c:v>8117</c:v>
                </c:pt>
                <c:pt idx="6">
                  <c:v>8075</c:v>
                </c:pt>
                <c:pt idx="7">
                  <c:v>8038</c:v>
                </c:pt>
                <c:pt idx="8">
                  <c:v>7999</c:v>
                </c:pt>
                <c:pt idx="9">
                  <c:v>7957</c:v>
                </c:pt>
                <c:pt idx="10">
                  <c:v>7924</c:v>
                </c:pt>
                <c:pt idx="11">
                  <c:v>7888</c:v>
                </c:pt>
                <c:pt idx="12">
                  <c:v>7846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47-40E3-9F25-E6FD3D1E6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28106974121265"/>
              <c:y val="0.792417797251230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13651637494351E-2"/>
          <c:y val="0.10803214833372737"/>
          <c:w val="0.43306493137402413"/>
          <c:h val="0.670121829221731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94.989000000000004</c:v>
                </c:pt>
                <c:pt idx="2">
                  <c:v>93.498999999999995</c:v>
                </c:pt>
                <c:pt idx="3">
                  <c:v>92.46</c:v>
                </c:pt>
                <c:pt idx="4">
                  <c:v>91.896000000000001</c:v>
                </c:pt>
                <c:pt idx="5">
                  <c:v>91.224000000000004</c:v>
                </c:pt>
                <c:pt idx="6">
                  <c:v>90.768000000000001</c:v>
                </c:pt>
                <c:pt idx="7">
                  <c:v>90.182000000000002</c:v>
                </c:pt>
                <c:pt idx="8">
                  <c:v>89.596000000000004</c:v>
                </c:pt>
                <c:pt idx="9">
                  <c:v>89.204999999999998</c:v>
                </c:pt>
                <c:pt idx="10">
                  <c:v>88.704999999999998</c:v>
                </c:pt>
                <c:pt idx="11">
                  <c:v>88.356999999999999</c:v>
                </c:pt>
                <c:pt idx="12">
                  <c:v>88.009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A7722D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95.578000000000003</c:v>
                </c:pt>
                <c:pt idx="2">
                  <c:v>94.531000000000006</c:v>
                </c:pt>
                <c:pt idx="3">
                  <c:v>93.614000000000004</c:v>
                </c:pt>
                <c:pt idx="4">
                  <c:v>92.94</c:v>
                </c:pt>
                <c:pt idx="5">
                  <c:v>92.426000000000002</c:v>
                </c:pt>
                <c:pt idx="6">
                  <c:v>91.935000000000002</c:v>
                </c:pt>
                <c:pt idx="7">
                  <c:v>91.53</c:v>
                </c:pt>
                <c:pt idx="8">
                  <c:v>91.063000000000002</c:v>
                </c:pt>
                <c:pt idx="9">
                  <c:v>90.67</c:v>
                </c:pt>
                <c:pt idx="10">
                  <c:v>90.24</c:v>
                </c:pt>
                <c:pt idx="11">
                  <c:v>89.894999999999996</c:v>
                </c:pt>
                <c:pt idx="12">
                  <c:v>89.465000000000003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96.171999999999997</c:v>
                </c:pt>
                <c:pt idx="2">
                  <c:v>94.757000000000005</c:v>
                </c:pt>
                <c:pt idx="3">
                  <c:v>93.924999999999997</c:v>
                </c:pt>
                <c:pt idx="4">
                  <c:v>93.334999999999994</c:v>
                </c:pt>
                <c:pt idx="5">
                  <c:v>92.96</c:v>
                </c:pt>
                <c:pt idx="6">
                  <c:v>92.597999999999999</c:v>
                </c:pt>
                <c:pt idx="7">
                  <c:v>92.293999999999997</c:v>
                </c:pt>
                <c:pt idx="8">
                  <c:v>92.046999999999997</c:v>
                </c:pt>
                <c:pt idx="9">
                  <c:v>91.887</c:v>
                </c:pt>
                <c:pt idx="10">
                  <c:v>91.55</c:v>
                </c:pt>
                <c:pt idx="11">
                  <c:v>91.388000000000005</c:v>
                </c:pt>
                <c:pt idx="12">
                  <c:v>91.12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4260803784877205"/>
              <c:y val="0.831877954489130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6894699222088029"/>
          <c:y val="2.22872237792625E-2"/>
          <c:w val="0.49514122451461984"/>
          <c:h val="5.8623086246451683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1844406502065"/>
          <c:y val="3.6650700778632216E-2"/>
          <c:w val="0.84082407329298969"/>
          <c:h val="0.8176780119627162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91.012</c:v>
                </c:pt>
                <c:pt idx="2">
                  <c:v>89.24</c:v>
                </c:pt>
                <c:pt idx="3">
                  <c:v>88.081999999999994</c:v>
                </c:pt>
                <c:pt idx="4">
                  <c:v>87.275999999999996</c:v>
                </c:pt>
                <c:pt idx="5">
                  <c:v>86.287999999999997</c:v>
                </c:pt>
                <c:pt idx="6">
                  <c:v>85.477999999999994</c:v>
                </c:pt>
                <c:pt idx="7">
                  <c:v>85.299000000000007</c:v>
                </c:pt>
                <c:pt idx="8">
                  <c:v>84.488</c:v>
                </c:pt>
                <c:pt idx="9">
                  <c:v>84.037000000000006</c:v>
                </c:pt>
                <c:pt idx="10">
                  <c:v>83.766999999999996</c:v>
                </c:pt>
                <c:pt idx="11">
                  <c:v>83.406000000000006</c:v>
                </c:pt>
                <c:pt idx="12">
                  <c:v>83.135000000000005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A7722D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94.483000000000004</c:v>
                </c:pt>
                <c:pt idx="2">
                  <c:v>93.209000000000003</c:v>
                </c:pt>
                <c:pt idx="3">
                  <c:v>92.16</c:v>
                </c:pt>
                <c:pt idx="4">
                  <c:v>91.57</c:v>
                </c:pt>
                <c:pt idx="5">
                  <c:v>91.043999999999997</c:v>
                </c:pt>
                <c:pt idx="6">
                  <c:v>90.617000000000004</c:v>
                </c:pt>
                <c:pt idx="7">
                  <c:v>89.828000000000003</c:v>
                </c:pt>
                <c:pt idx="8">
                  <c:v>89.433000000000007</c:v>
                </c:pt>
                <c:pt idx="9">
                  <c:v>88.938999999999993</c:v>
                </c:pt>
                <c:pt idx="10">
                  <c:v>88.61</c:v>
                </c:pt>
                <c:pt idx="11">
                  <c:v>88.248000000000005</c:v>
                </c:pt>
                <c:pt idx="12">
                  <c:v>87.754000000000005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95.444000000000003</c:v>
                </c:pt>
                <c:pt idx="2">
                  <c:v>94.028999999999996</c:v>
                </c:pt>
                <c:pt idx="3">
                  <c:v>93.147999999999996</c:v>
                </c:pt>
                <c:pt idx="4">
                  <c:v>92.472999999999999</c:v>
                </c:pt>
                <c:pt idx="5">
                  <c:v>92.162000000000006</c:v>
                </c:pt>
                <c:pt idx="6">
                  <c:v>91.643000000000001</c:v>
                </c:pt>
                <c:pt idx="7">
                  <c:v>91.331000000000003</c:v>
                </c:pt>
                <c:pt idx="8">
                  <c:v>91.001000000000005</c:v>
                </c:pt>
                <c:pt idx="9">
                  <c:v>90.584000000000003</c:v>
                </c:pt>
                <c:pt idx="10">
                  <c:v>90.236000000000004</c:v>
                </c:pt>
                <c:pt idx="11">
                  <c:v>89.921000000000006</c:v>
                </c:pt>
                <c:pt idx="12">
                  <c:v>89.650999999999996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1136</c:v>
                </c:pt>
                <c:pt idx="1">
                  <c:v>1030</c:v>
                </c:pt>
                <c:pt idx="2">
                  <c:v>1005</c:v>
                </c:pt>
                <c:pt idx="3">
                  <c:v>985</c:v>
                </c:pt>
                <c:pt idx="4">
                  <c:v>972</c:v>
                </c:pt>
                <c:pt idx="5">
                  <c:v>960</c:v>
                </c:pt>
                <c:pt idx="6">
                  <c:v>950</c:v>
                </c:pt>
                <c:pt idx="7">
                  <c:v>948</c:v>
                </c:pt>
                <c:pt idx="8">
                  <c:v>937</c:v>
                </c:pt>
                <c:pt idx="9">
                  <c:v>932</c:v>
                </c:pt>
                <c:pt idx="10">
                  <c:v>929</c:v>
                </c:pt>
                <c:pt idx="11">
                  <c:v>924</c:v>
                </c:pt>
                <c:pt idx="12">
                  <c:v>920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(2006-2011)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3086</c:v>
                </c:pt>
                <c:pt idx="1">
                  <c:v>2898</c:v>
                </c:pt>
                <c:pt idx="2">
                  <c:v>2847</c:v>
                </c:pt>
                <c:pt idx="3">
                  <c:v>2811</c:v>
                </c:pt>
                <c:pt idx="4">
                  <c:v>2789</c:v>
                </c:pt>
                <c:pt idx="5">
                  <c:v>2771</c:v>
                </c:pt>
                <c:pt idx="6">
                  <c:v>2757</c:v>
                </c:pt>
                <c:pt idx="7">
                  <c:v>2731</c:v>
                </c:pt>
                <c:pt idx="8">
                  <c:v>2718</c:v>
                </c:pt>
                <c:pt idx="9">
                  <c:v>2703</c:v>
                </c:pt>
                <c:pt idx="10">
                  <c:v>2693</c:v>
                </c:pt>
                <c:pt idx="11">
                  <c:v>2681</c:v>
                </c:pt>
                <c:pt idx="12">
                  <c:v>2661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14-4AED-B8E9-378530865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692439889264387"/>
              <c:y val="0.9069983688002676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13651637494351E-2"/>
          <c:y val="0.10803214833372737"/>
          <c:w val="0.43306493137402413"/>
          <c:h val="0.670121829221731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90.244</c:v>
                </c:pt>
                <c:pt idx="2">
                  <c:v>87.805000000000007</c:v>
                </c:pt>
                <c:pt idx="3">
                  <c:v>82.927000000000007</c:v>
                </c:pt>
                <c:pt idx="4">
                  <c:v>82.927000000000007</c:v>
                </c:pt>
                <c:pt idx="5">
                  <c:v>80.488</c:v>
                </c:pt>
                <c:pt idx="6">
                  <c:v>80.488</c:v>
                </c:pt>
                <c:pt idx="7">
                  <c:v>80.488</c:v>
                </c:pt>
                <c:pt idx="8">
                  <c:v>80.488</c:v>
                </c:pt>
                <c:pt idx="9">
                  <c:v>80.488</c:v>
                </c:pt>
                <c:pt idx="10">
                  <c:v>78.049000000000007</c:v>
                </c:pt>
                <c:pt idx="11">
                  <c:v>75.61</c:v>
                </c:pt>
                <c:pt idx="12">
                  <c:v>75.61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A7722D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91.817999999999998</c:v>
                </c:pt>
                <c:pt idx="2">
                  <c:v>88.182000000000002</c:v>
                </c:pt>
                <c:pt idx="3">
                  <c:v>85.454999999999998</c:v>
                </c:pt>
                <c:pt idx="4">
                  <c:v>82.727000000000004</c:v>
                </c:pt>
                <c:pt idx="5">
                  <c:v>80.909000000000006</c:v>
                </c:pt>
                <c:pt idx="6">
                  <c:v>80.909000000000006</c:v>
                </c:pt>
                <c:pt idx="7">
                  <c:v>80.909000000000006</c:v>
                </c:pt>
                <c:pt idx="8">
                  <c:v>80.909000000000006</c:v>
                </c:pt>
                <c:pt idx="9">
                  <c:v>80.909000000000006</c:v>
                </c:pt>
                <c:pt idx="10">
                  <c:v>80.909000000000006</c:v>
                </c:pt>
                <c:pt idx="11">
                  <c:v>80</c:v>
                </c:pt>
                <c:pt idx="12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87.578000000000003</c:v>
                </c:pt>
                <c:pt idx="2">
                  <c:v>85.713999999999999</c:v>
                </c:pt>
                <c:pt idx="3">
                  <c:v>85.093000000000004</c:v>
                </c:pt>
                <c:pt idx="4">
                  <c:v>83.850999999999999</c:v>
                </c:pt>
                <c:pt idx="5">
                  <c:v>83.23</c:v>
                </c:pt>
                <c:pt idx="6">
                  <c:v>82.608999999999995</c:v>
                </c:pt>
                <c:pt idx="7">
                  <c:v>81.366</c:v>
                </c:pt>
                <c:pt idx="8">
                  <c:v>80.123999999999995</c:v>
                </c:pt>
                <c:pt idx="9">
                  <c:v>80.123999999999995</c:v>
                </c:pt>
                <c:pt idx="10">
                  <c:v>78.882000000000005</c:v>
                </c:pt>
                <c:pt idx="11">
                  <c:v>78.882000000000005</c:v>
                </c:pt>
                <c:pt idx="12">
                  <c:v>77.625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4260803784877205"/>
              <c:y val="0.831877954489130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6894699222088029"/>
          <c:y val="2.22872237792625E-2"/>
          <c:w val="0.49514122451461984"/>
          <c:h val="7.6724384747375543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55276160592552E-2"/>
          <c:y val="0.11963998633711469"/>
          <c:w val="0.73993090147059393"/>
          <c:h val="0.72825067019742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Female-Female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1517</c:v>
                </c:pt>
                <c:pt idx="1">
                  <c:v>1952</c:v>
                </c:pt>
                <c:pt idx="2">
                  <c:v>2259</c:v>
                </c:pt>
                <c:pt idx="4">
                  <c:v>2054</c:v>
                </c:pt>
                <c:pt idx="5">
                  <c:v>2083</c:v>
                </c:pt>
                <c:pt idx="6">
                  <c:v>3251</c:v>
                </c:pt>
                <c:pt idx="8">
                  <c:v>160</c:v>
                </c:pt>
                <c:pt idx="9">
                  <c:v>243</c:v>
                </c:pt>
                <c:pt idx="10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6B-46EF-B6DC-DFE739E03F30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Female-Male</c:v>
                </c:pt>
              </c:strCache>
            </c:strRef>
          </c:tx>
          <c:spPr>
            <a:solidFill>
              <a:srgbClr val="73AC39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3582</c:v>
                </c:pt>
                <c:pt idx="1">
                  <c:v>2880</c:v>
                </c:pt>
                <c:pt idx="2">
                  <c:v>2664</c:v>
                </c:pt>
                <c:pt idx="4">
                  <c:v>3867</c:v>
                </c:pt>
                <c:pt idx="5">
                  <c:v>2766</c:v>
                </c:pt>
                <c:pt idx="6">
                  <c:v>2880</c:v>
                </c:pt>
                <c:pt idx="8">
                  <c:v>290</c:v>
                </c:pt>
                <c:pt idx="9">
                  <c:v>319</c:v>
                </c:pt>
                <c:pt idx="10">
                  <c:v>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Male-Female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1086</c:v>
                </c:pt>
                <c:pt idx="1">
                  <c:v>984</c:v>
                </c:pt>
                <c:pt idx="2">
                  <c:v>1017</c:v>
                </c:pt>
                <c:pt idx="4">
                  <c:v>2086</c:v>
                </c:pt>
                <c:pt idx="5">
                  <c:v>2003</c:v>
                </c:pt>
                <c:pt idx="6">
                  <c:v>2068</c:v>
                </c:pt>
                <c:pt idx="8">
                  <c:v>172</c:v>
                </c:pt>
                <c:pt idx="9">
                  <c:v>248</c:v>
                </c:pt>
                <c:pt idx="10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9-468B-86A0-CC4DA40FE07B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Male-Male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Sheet1!$B$2:$B$13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9569</c:v>
                </c:pt>
                <c:pt idx="1">
                  <c:v>8287</c:v>
                </c:pt>
                <c:pt idx="2">
                  <c:v>7161</c:v>
                </c:pt>
                <c:pt idx="4">
                  <c:v>10927</c:v>
                </c:pt>
                <c:pt idx="5">
                  <c:v>10331</c:v>
                </c:pt>
                <c:pt idx="6">
                  <c:v>12066</c:v>
                </c:pt>
                <c:pt idx="8">
                  <c:v>1178</c:v>
                </c:pt>
                <c:pt idx="9">
                  <c:v>1430</c:v>
                </c:pt>
                <c:pt idx="10">
                  <c:v>2237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9-468B-86A0-CC4DA40FE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83394170136152157"/>
          <c:y val="0.12154396586746515"/>
          <c:w val="0.15154672811486547"/>
          <c:h val="0.72367076185542278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1844406502065"/>
          <c:y val="3.6650700778632216E-2"/>
          <c:w val="0.84082407329298969"/>
          <c:h val="0.8148928228527617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85.882000000000005</c:v>
                </c:pt>
                <c:pt idx="2">
                  <c:v>84.105000000000004</c:v>
                </c:pt>
                <c:pt idx="3">
                  <c:v>84.105000000000004</c:v>
                </c:pt>
                <c:pt idx="4">
                  <c:v>84.105000000000004</c:v>
                </c:pt>
                <c:pt idx="5">
                  <c:v>83.504999999999995</c:v>
                </c:pt>
                <c:pt idx="6">
                  <c:v>83.504999999999995</c:v>
                </c:pt>
                <c:pt idx="7">
                  <c:v>82.293999999999997</c:v>
                </c:pt>
                <c:pt idx="8">
                  <c:v>79.873999999999995</c:v>
                </c:pt>
                <c:pt idx="9">
                  <c:v>79.873999999999995</c:v>
                </c:pt>
                <c:pt idx="10">
                  <c:v>79.269000000000005</c:v>
                </c:pt>
                <c:pt idx="11">
                  <c:v>78.664000000000001</c:v>
                </c:pt>
                <c:pt idx="12">
                  <c:v>78.664000000000001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A7722D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90.887</c:v>
                </c:pt>
                <c:pt idx="2">
                  <c:v>88.411000000000001</c:v>
                </c:pt>
                <c:pt idx="3">
                  <c:v>87.415000000000006</c:v>
                </c:pt>
                <c:pt idx="4">
                  <c:v>86.915999999999997</c:v>
                </c:pt>
                <c:pt idx="5">
                  <c:v>86.164000000000001</c:v>
                </c:pt>
                <c:pt idx="6">
                  <c:v>84.912000000000006</c:v>
                </c:pt>
                <c:pt idx="7">
                  <c:v>84.409000000000006</c:v>
                </c:pt>
                <c:pt idx="8">
                  <c:v>83.653000000000006</c:v>
                </c:pt>
                <c:pt idx="9">
                  <c:v>82.897000000000006</c:v>
                </c:pt>
                <c:pt idx="10">
                  <c:v>82.897000000000006</c:v>
                </c:pt>
                <c:pt idx="11">
                  <c:v>81.888999999999996</c:v>
                </c:pt>
                <c:pt idx="12">
                  <c:v>81.385000000000005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92.091999999999999</c:v>
                </c:pt>
                <c:pt idx="2">
                  <c:v>90.227999999999994</c:v>
                </c:pt>
                <c:pt idx="3">
                  <c:v>88.891000000000005</c:v>
                </c:pt>
                <c:pt idx="4">
                  <c:v>88.352999999999994</c:v>
                </c:pt>
                <c:pt idx="5">
                  <c:v>88.082999999999998</c:v>
                </c:pt>
                <c:pt idx="6">
                  <c:v>87.813000000000002</c:v>
                </c:pt>
                <c:pt idx="7">
                  <c:v>87.542000000000002</c:v>
                </c:pt>
                <c:pt idx="8">
                  <c:v>86.457999999999998</c:v>
                </c:pt>
                <c:pt idx="9">
                  <c:v>85.914000000000001</c:v>
                </c:pt>
                <c:pt idx="10">
                  <c:v>85.914000000000001</c:v>
                </c:pt>
                <c:pt idx="11">
                  <c:v>85.064999999999998</c:v>
                </c:pt>
                <c:pt idx="12">
                  <c:v>84.495999999999995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(2000-2005)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170</c:v>
                </c:pt>
                <c:pt idx="1">
                  <c:v>146</c:v>
                </c:pt>
                <c:pt idx="2">
                  <c:v>141</c:v>
                </c:pt>
                <c:pt idx="3">
                  <c:v>141</c:v>
                </c:pt>
                <c:pt idx="4">
                  <c:v>141</c:v>
                </c:pt>
                <c:pt idx="5">
                  <c:v>139</c:v>
                </c:pt>
                <c:pt idx="6">
                  <c:v>138</c:v>
                </c:pt>
                <c:pt idx="7">
                  <c:v>136</c:v>
                </c:pt>
                <c:pt idx="8">
                  <c:v>132</c:v>
                </c:pt>
                <c:pt idx="9">
                  <c:v>132</c:v>
                </c:pt>
                <c:pt idx="10">
                  <c:v>131</c:v>
                </c:pt>
                <c:pt idx="11">
                  <c:v>130</c:v>
                </c:pt>
                <c:pt idx="12">
                  <c:v>130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(2006-2011)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409</c:v>
                </c:pt>
                <c:pt idx="1">
                  <c:v>368</c:v>
                </c:pt>
                <c:pt idx="2">
                  <c:v>357</c:v>
                </c:pt>
                <c:pt idx="3">
                  <c:v>351</c:v>
                </c:pt>
                <c:pt idx="4">
                  <c:v>347</c:v>
                </c:pt>
                <c:pt idx="5">
                  <c:v>344</c:v>
                </c:pt>
                <c:pt idx="6">
                  <c:v>338</c:v>
                </c:pt>
                <c:pt idx="7">
                  <c:v>335</c:v>
                </c:pt>
                <c:pt idx="8">
                  <c:v>332</c:v>
                </c:pt>
                <c:pt idx="9">
                  <c:v>329</c:v>
                </c:pt>
                <c:pt idx="10">
                  <c:v>329</c:v>
                </c:pt>
                <c:pt idx="11">
                  <c:v>325</c:v>
                </c:pt>
                <c:pt idx="12">
                  <c:v>323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14-4AED-B8E9-378530865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692439889264387"/>
              <c:y val="0.9069983688002676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5206348112651E-2"/>
          <c:y val="0.10097935673892153"/>
          <c:w val="0.42371687888719528"/>
          <c:h val="0.6930419033696549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94.060607910000002</c:v>
                </c:pt>
                <c:pt idx="2">
                  <c:v>91.766235351999995</c:v>
                </c:pt>
                <c:pt idx="3">
                  <c:v>90.638427734000004</c:v>
                </c:pt>
                <c:pt idx="4">
                  <c:v>89.677185058999996</c:v>
                </c:pt>
                <c:pt idx="5">
                  <c:v>88.757080078000001</c:v>
                </c:pt>
                <c:pt idx="6">
                  <c:v>88.171508789000001</c:v>
                </c:pt>
                <c:pt idx="7">
                  <c:v>87.293151855000005</c:v>
                </c:pt>
                <c:pt idx="8">
                  <c:v>86.707580566000004</c:v>
                </c:pt>
                <c:pt idx="9">
                  <c:v>85.954589843999997</c:v>
                </c:pt>
                <c:pt idx="10">
                  <c:v>85.494262695000003</c:v>
                </c:pt>
                <c:pt idx="11">
                  <c:v>84.992126464999998</c:v>
                </c:pt>
                <c:pt idx="12">
                  <c:v>84.531677246000001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8575">
              <a:solidFill>
                <a:srgbClr val="B87B2E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94.982543945000003</c:v>
                </c:pt>
                <c:pt idx="2">
                  <c:v>93.742736816000004</c:v>
                </c:pt>
                <c:pt idx="3">
                  <c:v>92.598144531000003</c:v>
                </c:pt>
                <c:pt idx="4">
                  <c:v>91.811218261999997</c:v>
                </c:pt>
                <c:pt idx="5">
                  <c:v>91.1875</c:v>
                </c:pt>
                <c:pt idx="6">
                  <c:v>90.46484375</c:v>
                </c:pt>
                <c:pt idx="7">
                  <c:v>90.103393554999997</c:v>
                </c:pt>
                <c:pt idx="8">
                  <c:v>89.741943359000004</c:v>
                </c:pt>
                <c:pt idx="9">
                  <c:v>89.117370605000005</c:v>
                </c:pt>
                <c:pt idx="10">
                  <c:v>88.755798339999998</c:v>
                </c:pt>
                <c:pt idx="11">
                  <c:v>88.361267089999998</c:v>
                </c:pt>
                <c:pt idx="12">
                  <c:v>87.867858886999997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>
              <a:solidFill>
                <a:srgbClr val="00A37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95.591430664000001</c:v>
                </c:pt>
                <c:pt idx="2">
                  <c:v>93.819763183999996</c:v>
                </c:pt>
                <c:pt idx="3">
                  <c:v>92.765808105000005</c:v>
                </c:pt>
                <c:pt idx="4">
                  <c:v>91.932312011999997</c:v>
                </c:pt>
                <c:pt idx="5">
                  <c:v>91.570617675999998</c:v>
                </c:pt>
                <c:pt idx="6">
                  <c:v>91.097595214999998</c:v>
                </c:pt>
                <c:pt idx="7">
                  <c:v>90.568054199000002</c:v>
                </c:pt>
                <c:pt idx="8">
                  <c:v>90.149597168</c:v>
                </c:pt>
                <c:pt idx="9">
                  <c:v>89.730834960999999</c:v>
                </c:pt>
                <c:pt idx="10">
                  <c:v>89.310546875</c:v>
                </c:pt>
                <c:pt idx="11">
                  <c:v>89.197998046999999</c:v>
                </c:pt>
                <c:pt idx="12">
                  <c:v>88.910583496000001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07B5-4F69-AE2C-9A23C5BD7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5020549430355424"/>
          <c:y val="9.6269901385888611E-3"/>
          <c:w val="0.42898722477415552"/>
          <c:h val="7.7929916648837153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4.6450617283950627E-2"/>
          <c:w val="0.86103970362428983"/>
          <c:h val="0.7535143184327165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2000-2005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93.265000000000001</c:v>
                </c:pt>
                <c:pt idx="2">
                  <c:v>91.784999999999997</c:v>
                </c:pt>
                <c:pt idx="3">
                  <c:v>90.873999999999995</c:v>
                </c:pt>
                <c:pt idx="4">
                  <c:v>90.29</c:v>
                </c:pt>
                <c:pt idx="5">
                  <c:v>89.766999999999996</c:v>
                </c:pt>
                <c:pt idx="6">
                  <c:v>89.293999999999997</c:v>
                </c:pt>
                <c:pt idx="7">
                  <c:v>88.863</c:v>
                </c:pt>
                <c:pt idx="8">
                  <c:v>88.287000000000006</c:v>
                </c:pt>
                <c:pt idx="9">
                  <c:v>87.855000000000004</c:v>
                </c:pt>
                <c:pt idx="10">
                  <c:v>87.423000000000002</c:v>
                </c:pt>
                <c:pt idx="11">
                  <c:v>87.084000000000003</c:v>
                </c:pt>
                <c:pt idx="12">
                  <c:v>86.837000000000003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AE-42BE-9AED-A4E5A6C498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2006-2011</c:v>
                </c:pt>
              </c:strCache>
            </c:strRef>
          </c:tx>
          <c:spPr>
            <a:ln w="25400">
              <a:solidFill>
                <a:srgbClr val="B87B2E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94.802999999999997</c:v>
                </c:pt>
                <c:pt idx="2">
                  <c:v>93.606999999999999</c:v>
                </c:pt>
                <c:pt idx="3">
                  <c:v>92.682000000000002</c:v>
                </c:pt>
                <c:pt idx="4">
                  <c:v>92.075000000000003</c:v>
                </c:pt>
                <c:pt idx="5">
                  <c:v>91.588999999999999</c:v>
                </c:pt>
                <c:pt idx="6">
                  <c:v>91.191999999999993</c:v>
                </c:pt>
                <c:pt idx="7">
                  <c:v>90.65</c:v>
                </c:pt>
                <c:pt idx="8">
                  <c:v>90.185000000000002</c:v>
                </c:pt>
                <c:pt idx="9">
                  <c:v>89.82</c:v>
                </c:pt>
                <c:pt idx="10">
                  <c:v>89.41</c:v>
                </c:pt>
                <c:pt idx="11">
                  <c:v>89.043999999999997</c:v>
                </c:pt>
                <c:pt idx="12">
                  <c:v>88.634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9AE-42BE-9AED-A4E5A6C498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2012-2017</c:v>
                </c:pt>
              </c:strCache>
            </c:strRef>
          </c:tx>
          <c:spPr>
            <a:ln>
              <a:solidFill>
                <a:srgbClr val="00A37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95.460999999999999</c:v>
                </c:pt>
                <c:pt idx="2">
                  <c:v>94.14</c:v>
                </c:pt>
                <c:pt idx="3">
                  <c:v>93.325999999999993</c:v>
                </c:pt>
                <c:pt idx="4">
                  <c:v>92.772999999999996</c:v>
                </c:pt>
                <c:pt idx="5">
                  <c:v>92.41</c:v>
                </c:pt>
                <c:pt idx="6">
                  <c:v>92.025999999999996</c:v>
                </c:pt>
                <c:pt idx="7">
                  <c:v>91.802999999999997</c:v>
                </c:pt>
                <c:pt idx="8">
                  <c:v>91.539000000000001</c:v>
                </c:pt>
                <c:pt idx="9">
                  <c:v>91.335999999999999</c:v>
                </c:pt>
                <c:pt idx="10">
                  <c:v>91.009</c:v>
                </c:pt>
                <c:pt idx="11">
                  <c:v>90.731999999999999</c:v>
                </c:pt>
                <c:pt idx="12">
                  <c:v>90.438000000000002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9AE-42BE-9AED-A4E5A6C49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3227487532541085"/>
              <c:y val="0.8668527870689228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4.6450617283950627E-2"/>
          <c:w val="0.86103970459574908"/>
          <c:h val="0.805828553838177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94.528000000000006</c:v>
                </c:pt>
                <c:pt idx="2">
                  <c:v>92.83</c:v>
                </c:pt>
                <c:pt idx="3">
                  <c:v>91.867999999999995</c:v>
                </c:pt>
                <c:pt idx="4">
                  <c:v>91.275999999999996</c:v>
                </c:pt>
                <c:pt idx="5">
                  <c:v>90.793999999999997</c:v>
                </c:pt>
                <c:pt idx="6">
                  <c:v>90.498000000000005</c:v>
                </c:pt>
                <c:pt idx="7">
                  <c:v>90.016000000000005</c:v>
                </c:pt>
                <c:pt idx="8">
                  <c:v>89.644999999999996</c:v>
                </c:pt>
                <c:pt idx="9">
                  <c:v>89.05</c:v>
                </c:pt>
                <c:pt idx="10">
                  <c:v>88.528999999999996</c:v>
                </c:pt>
                <c:pt idx="11">
                  <c:v>88.38</c:v>
                </c:pt>
                <c:pt idx="12">
                  <c:v>88.228999999999999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 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94.597999999999999</c:v>
                </c:pt>
                <c:pt idx="2">
                  <c:v>93.18</c:v>
                </c:pt>
                <c:pt idx="3">
                  <c:v>92.259</c:v>
                </c:pt>
                <c:pt idx="4">
                  <c:v>91.613</c:v>
                </c:pt>
                <c:pt idx="5">
                  <c:v>91.114000000000004</c:v>
                </c:pt>
                <c:pt idx="6">
                  <c:v>90.646000000000001</c:v>
                </c:pt>
                <c:pt idx="7">
                  <c:v>90.206000000000003</c:v>
                </c:pt>
                <c:pt idx="8">
                  <c:v>89.765000000000001</c:v>
                </c:pt>
                <c:pt idx="9">
                  <c:v>89.385999999999996</c:v>
                </c:pt>
                <c:pt idx="10">
                  <c:v>89.004000000000005</c:v>
                </c:pt>
                <c:pt idx="11">
                  <c:v>88.67</c:v>
                </c:pt>
                <c:pt idx="12">
                  <c:v>88.316000000000003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763071895424837"/>
          <c:y val="0.63325374258773204"/>
          <c:w val="0.69512843523236068"/>
          <c:h val="9.9817123554000187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85.103999999999999</c:v>
                </c:pt>
                <c:pt idx="2">
                  <c:v>81.150999999999996</c:v>
                </c:pt>
                <c:pt idx="3">
                  <c:v>78.861999999999995</c:v>
                </c:pt>
                <c:pt idx="4">
                  <c:v>76.866</c:v>
                </c:pt>
                <c:pt idx="5">
                  <c:v>75.968000000000004</c:v>
                </c:pt>
                <c:pt idx="6">
                  <c:v>75.069000000000003</c:v>
                </c:pt>
                <c:pt idx="7">
                  <c:v>74.569000000000003</c:v>
                </c:pt>
                <c:pt idx="8">
                  <c:v>72.869</c:v>
                </c:pt>
                <c:pt idx="9">
                  <c:v>72.268000000000001</c:v>
                </c:pt>
                <c:pt idx="10">
                  <c:v>71.667000000000002</c:v>
                </c:pt>
                <c:pt idx="11">
                  <c:v>71.364999999999995</c:v>
                </c:pt>
                <c:pt idx="12">
                  <c:v>70.962000000000003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95.262</c:v>
                </c:pt>
                <c:pt idx="2">
                  <c:v>93.951999999999998</c:v>
                </c:pt>
                <c:pt idx="3">
                  <c:v>93.049000000000007</c:v>
                </c:pt>
                <c:pt idx="4">
                  <c:v>92.453000000000003</c:v>
                </c:pt>
                <c:pt idx="5">
                  <c:v>91.965999999999994</c:v>
                </c:pt>
                <c:pt idx="6">
                  <c:v>91.524000000000001</c:v>
                </c:pt>
                <c:pt idx="7">
                  <c:v>91.072999999999993</c:v>
                </c:pt>
                <c:pt idx="8">
                  <c:v>90.683000000000007</c:v>
                </c:pt>
                <c:pt idx="9">
                  <c:v>90.292000000000002</c:v>
                </c:pt>
                <c:pt idx="10">
                  <c:v>89.93</c:v>
                </c:pt>
                <c:pt idx="11">
                  <c:v>89.61</c:v>
                </c:pt>
                <c:pt idx="12">
                  <c:v>89.265000000000001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141821234095037"/>
          <c:y val="0.634320825637536"/>
          <c:w val="0.68714714888580108"/>
          <c:h val="9.2752381646738588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0.13122587008330977"/>
          <c:w val="0.86103970459574908"/>
          <c:h val="0.7538200037126554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1996-2001(N=18,281)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98.652000000000001</c:v>
                </c:pt>
                <c:pt idx="6">
                  <c:v>97.685000000000002</c:v>
                </c:pt>
                <c:pt idx="7">
                  <c:v>96.721000000000004</c:v>
                </c:pt>
                <c:pt idx="8">
                  <c:v>95.805999999999997</c:v>
                </c:pt>
                <c:pt idx="9">
                  <c:v>94.876999999999995</c:v>
                </c:pt>
                <c:pt idx="10">
                  <c:v>94.04</c:v>
                </c:pt>
                <c:pt idx="11">
                  <c:v>93.263999999999996</c:v>
                </c:pt>
                <c:pt idx="12">
                  <c:v>92.451999999999998</c:v>
                </c:pt>
                <c:pt idx="13">
                  <c:v>91.688000000000002</c:v>
                </c:pt>
                <c:pt idx="14">
                  <c:v>90.870999999999995</c:v>
                </c:pt>
                <c:pt idx="15">
                  <c:v>90.046999999999997</c:v>
                </c:pt>
                <c:pt idx="16">
                  <c:v>89.204999999999998</c:v>
                </c:pt>
                <c:pt idx="17">
                  <c:v>88.317999999999998</c:v>
                </c:pt>
                <c:pt idx="18">
                  <c:v>87.417000000000002</c:v>
                </c:pt>
                <c:pt idx="19">
                  <c:v>86.542000000000002</c:v>
                </c:pt>
                <c:pt idx="20">
                  <c:v>85.567999999999998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 (N=17,754)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98.83</c:v>
                </c:pt>
                <c:pt idx="6">
                  <c:v>97.777000000000001</c:v>
                </c:pt>
                <c:pt idx="7">
                  <c:v>96.79</c:v>
                </c:pt>
                <c:pt idx="8">
                  <c:v>95.96</c:v>
                </c:pt>
                <c:pt idx="9">
                  <c:v>95.100999999999999</c:v>
                </c:pt>
                <c:pt idx="10">
                  <c:v>94.186999999999998</c:v>
                </c:pt>
                <c:pt idx="11">
                  <c:v>93.37</c:v>
                </c:pt>
                <c:pt idx="12">
                  <c:v>92.662000000000006</c:v>
                </c:pt>
                <c:pt idx="13">
                  <c:v>91.924999999999997</c:v>
                </c:pt>
                <c:pt idx="14">
                  <c:v>91.028999999999996</c:v>
                </c:pt>
                <c:pt idx="15">
                  <c:v>90.247</c:v>
                </c:pt>
                <c:pt idx="16">
                  <c:v>89.481999999999999</c:v>
                </c:pt>
                <c:pt idx="17">
                  <c:v>88.643000000000001</c:v>
                </c:pt>
                <c:pt idx="18">
                  <c:v>87.873000000000005</c:v>
                </c:pt>
                <c:pt idx="19">
                  <c:v>87.13</c:v>
                </c:pt>
                <c:pt idx="20">
                  <c:v>86.332999999999998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 (N=17,012)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98.92</c:v>
                </c:pt>
                <c:pt idx="6">
                  <c:v>97.932000000000002</c:v>
                </c:pt>
                <c:pt idx="7">
                  <c:v>97.054000000000002</c:v>
                </c:pt>
                <c:pt idx="8">
                  <c:v>96.286000000000001</c:v>
                </c:pt>
                <c:pt idx="9">
                  <c:v>95.457999999999998</c:v>
                </c:pt>
                <c:pt idx="10">
                  <c:v>94.555000000000007</c:v>
                </c:pt>
                <c:pt idx="11">
                  <c:v>93.897000000000006</c:v>
                </c:pt>
                <c:pt idx="12">
                  <c:v>93.194999999999993</c:v>
                </c:pt>
                <c:pt idx="13">
                  <c:v>92.465000000000003</c:v>
                </c:pt>
                <c:pt idx="14">
                  <c:v>91.713999999999999</c:v>
                </c:pt>
                <c:pt idx="15">
                  <c:v>91.027000000000001</c:v>
                </c:pt>
                <c:pt idx="16">
                  <c:v>90.262</c:v>
                </c:pt>
                <c:pt idx="17">
                  <c:v>89.552000000000007</c:v>
                </c:pt>
                <c:pt idx="18">
                  <c:v>88.769000000000005</c:v>
                </c:pt>
                <c:pt idx="19">
                  <c:v>88.088999999999999</c:v>
                </c:pt>
                <c:pt idx="20">
                  <c:v>87.375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094323060610801"/>
              <c:y val="0.9405485729714929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 w="9525"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8032895308616223"/>
          <c:y val="1.2876914220782996E-2"/>
          <c:w val="0.7077747649093532"/>
          <c:h val="0.10806508772554851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64420782958400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98.87</c:v>
                </c:pt>
                <c:pt idx="6">
                  <c:v>98.058000000000007</c:v>
                </c:pt>
                <c:pt idx="7">
                  <c:v>97.186999999999998</c:v>
                </c:pt>
                <c:pt idx="8">
                  <c:v>96.271000000000001</c:v>
                </c:pt>
                <c:pt idx="9">
                  <c:v>95.677999999999997</c:v>
                </c:pt>
                <c:pt idx="10">
                  <c:v>94.828000000000003</c:v>
                </c:pt>
                <c:pt idx="11">
                  <c:v>94.105000000000004</c:v>
                </c:pt>
                <c:pt idx="12">
                  <c:v>93.194999999999993</c:v>
                </c:pt>
                <c:pt idx="13">
                  <c:v>92.507999999999996</c:v>
                </c:pt>
                <c:pt idx="14">
                  <c:v>91.804000000000002</c:v>
                </c:pt>
                <c:pt idx="15">
                  <c:v>91.084000000000003</c:v>
                </c:pt>
                <c:pt idx="16">
                  <c:v>90.245999999999995</c:v>
                </c:pt>
                <c:pt idx="17">
                  <c:v>89.326999999999998</c:v>
                </c:pt>
                <c:pt idx="18">
                  <c:v>88.477000000000004</c:v>
                </c:pt>
                <c:pt idx="19">
                  <c:v>87.831000000000003</c:v>
                </c:pt>
                <c:pt idx="20">
                  <c:v>86.915000000000006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99.137</c:v>
                </c:pt>
                <c:pt idx="6">
                  <c:v>98.424999999999997</c:v>
                </c:pt>
                <c:pt idx="7">
                  <c:v>97.683999999999997</c:v>
                </c:pt>
                <c:pt idx="8">
                  <c:v>96.841999999999999</c:v>
                </c:pt>
                <c:pt idx="9">
                  <c:v>95.959000000000003</c:v>
                </c:pt>
                <c:pt idx="10">
                  <c:v>95.26</c:v>
                </c:pt>
                <c:pt idx="11">
                  <c:v>94.444999999999993</c:v>
                </c:pt>
                <c:pt idx="12">
                  <c:v>93.757999999999996</c:v>
                </c:pt>
                <c:pt idx="13">
                  <c:v>93.106999999999999</c:v>
                </c:pt>
                <c:pt idx="14">
                  <c:v>92.352999999999994</c:v>
                </c:pt>
                <c:pt idx="15">
                  <c:v>91.626000000000005</c:v>
                </c:pt>
                <c:pt idx="16">
                  <c:v>90.942999999999998</c:v>
                </c:pt>
                <c:pt idx="17">
                  <c:v>90.125</c:v>
                </c:pt>
                <c:pt idx="18">
                  <c:v>89.451999999999998</c:v>
                </c:pt>
                <c:pt idx="19">
                  <c:v>88.72</c:v>
                </c:pt>
                <c:pt idx="20">
                  <c:v>88.09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98.793999999999997</c:v>
                </c:pt>
                <c:pt idx="6">
                  <c:v>97.772999999999996</c:v>
                </c:pt>
                <c:pt idx="7">
                  <c:v>96.971000000000004</c:v>
                </c:pt>
                <c:pt idx="8">
                  <c:v>96.387</c:v>
                </c:pt>
                <c:pt idx="9">
                  <c:v>95.748999999999995</c:v>
                </c:pt>
                <c:pt idx="10">
                  <c:v>94.962999999999994</c:v>
                </c:pt>
                <c:pt idx="11">
                  <c:v>94.384</c:v>
                </c:pt>
                <c:pt idx="12">
                  <c:v>93.736000000000004</c:v>
                </c:pt>
                <c:pt idx="13">
                  <c:v>92.992999999999995</c:v>
                </c:pt>
                <c:pt idx="14">
                  <c:v>92.144999999999996</c:v>
                </c:pt>
                <c:pt idx="15">
                  <c:v>91.593000000000004</c:v>
                </c:pt>
                <c:pt idx="16">
                  <c:v>90.846999999999994</c:v>
                </c:pt>
                <c:pt idx="17">
                  <c:v>90.41</c:v>
                </c:pt>
                <c:pt idx="18">
                  <c:v>89.796999999999997</c:v>
                </c:pt>
                <c:pt idx="19">
                  <c:v>89.091999999999999</c:v>
                </c:pt>
                <c:pt idx="20">
                  <c:v>88.474000000000004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50163873751467"/>
              <c:y val="0.8209423273792648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2168477490324676"/>
          <c:y val="2.2872212087304149E-2"/>
          <c:w val="0.53077283355885163"/>
          <c:h val="7.8344160198716845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042762891787187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98.457999999999998</c:v>
                </c:pt>
                <c:pt idx="6">
                  <c:v>97.406000000000006</c:v>
                </c:pt>
                <c:pt idx="7">
                  <c:v>96.370999999999995</c:v>
                </c:pt>
                <c:pt idx="8">
                  <c:v>95.524000000000001</c:v>
                </c:pt>
                <c:pt idx="9">
                  <c:v>94.376000000000005</c:v>
                </c:pt>
                <c:pt idx="10">
                  <c:v>93.554000000000002</c:v>
                </c:pt>
                <c:pt idx="11">
                  <c:v>92.760999999999996</c:v>
                </c:pt>
                <c:pt idx="12">
                  <c:v>91.997</c:v>
                </c:pt>
                <c:pt idx="13">
                  <c:v>91.27</c:v>
                </c:pt>
                <c:pt idx="14">
                  <c:v>90.402000000000001</c:v>
                </c:pt>
                <c:pt idx="15">
                  <c:v>89.503</c:v>
                </c:pt>
                <c:pt idx="16">
                  <c:v>88.644000000000005</c:v>
                </c:pt>
                <c:pt idx="17">
                  <c:v>87.74</c:v>
                </c:pt>
                <c:pt idx="18">
                  <c:v>86.813999999999993</c:v>
                </c:pt>
                <c:pt idx="19">
                  <c:v>85.796999999999997</c:v>
                </c:pt>
                <c:pt idx="20">
                  <c:v>84.747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98.613</c:v>
                </c:pt>
                <c:pt idx="6">
                  <c:v>97.361000000000004</c:v>
                </c:pt>
                <c:pt idx="7">
                  <c:v>96.212999999999994</c:v>
                </c:pt>
                <c:pt idx="8">
                  <c:v>95.379000000000005</c:v>
                </c:pt>
                <c:pt idx="9">
                  <c:v>94.522000000000006</c:v>
                </c:pt>
                <c:pt idx="10">
                  <c:v>93.42</c:v>
                </c:pt>
                <c:pt idx="11">
                  <c:v>92.56</c:v>
                </c:pt>
                <c:pt idx="12">
                  <c:v>91.858000000000004</c:v>
                </c:pt>
                <c:pt idx="13">
                  <c:v>91.046000000000006</c:v>
                </c:pt>
                <c:pt idx="14">
                  <c:v>90.061000000000007</c:v>
                </c:pt>
                <c:pt idx="15">
                  <c:v>89.224999999999994</c:v>
                </c:pt>
                <c:pt idx="16">
                  <c:v>88.385999999999996</c:v>
                </c:pt>
                <c:pt idx="17">
                  <c:v>87.543999999999997</c:v>
                </c:pt>
                <c:pt idx="18">
                  <c:v>86.754000000000005</c:v>
                </c:pt>
                <c:pt idx="19">
                  <c:v>86.016000000000005</c:v>
                </c:pt>
                <c:pt idx="20">
                  <c:v>85.102000000000004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98.998000000000005</c:v>
                </c:pt>
                <c:pt idx="6">
                  <c:v>98.015000000000001</c:v>
                </c:pt>
                <c:pt idx="7">
                  <c:v>97.201999999999998</c:v>
                </c:pt>
                <c:pt idx="8">
                  <c:v>96.323999999999998</c:v>
                </c:pt>
                <c:pt idx="9">
                  <c:v>95.421999999999997</c:v>
                </c:pt>
                <c:pt idx="10">
                  <c:v>94.465000000000003</c:v>
                </c:pt>
                <c:pt idx="11">
                  <c:v>93.786000000000001</c:v>
                </c:pt>
                <c:pt idx="12">
                  <c:v>93.063000000000002</c:v>
                </c:pt>
                <c:pt idx="13">
                  <c:v>92.37</c:v>
                </c:pt>
                <c:pt idx="14">
                  <c:v>91.686000000000007</c:v>
                </c:pt>
                <c:pt idx="15">
                  <c:v>90.947000000000003</c:v>
                </c:pt>
                <c:pt idx="16">
                  <c:v>90.173000000000002</c:v>
                </c:pt>
                <c:pt idx="17">
                  <c:v>89.296000000000006</c:v>
                </c:pt>
                <c:pt idx="18">
                  <c:v>88.391000000000005</c:v>
                </c:pt>
                <c:pt idx="19">
                  <c:v>87.677000000000007</c:v>
                </c:pt>
                <c:pt idx="20">
                  <c:v>86.944000000000003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8980001874"/>
              <c:y val="0.8861125093255912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08130280988348E-2"/>
          <c:y val="2.8435185294051878E-2"/>
          <c:w val="0.88401489608309136"/>
          <c:h val="0.8255478140746613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99.105000000000004</c:v>
                </c:pt>
                <c:pt idx="6">
                  <c:v>97.875</c:v>
                </c:pt>
                <c:pt idx="7">
                  <c:v>96.978999999999999</c:v>
                </c:pt>
                <c:pt idx="8">
                  <c:v>95.3</c:v>
                </c:pt>
                <c:pt idx="9">
                  <c:v>94.179000000000002</c:v>
                </c:pt>
                <c:pt idx="10">
                  <c:v>93.281000000000006</c:v>
                </c:pt>
                <c:pt idx="11">
                  <c:v>92.27</c:v>
                </c:pt>
                <c:pt idx="12">
                  <c:v>91.707999999999998</c:v>
                </c:pt>
                <c:pt idx="13">
                  <c:v>89.906000000000006</c:v>
                </c:pt>
                <c:pt idx="14">
                  <c:v>88.778999999999996</c:v>
                </c:pt>
                <c:pt idx="15">
                  <c:v>87.99</c:v>
                </c:pt>
                <c:pt idx="16">
                  <c:v>87.313000000000002</c:v>
                </c:pt>
                <c:pt idx="17">
                  <c:v>86.861000000000004</c:v>
                </c:pt>
                <c:pt idx="18">
                  <c:v>85.841999999999999</c:v>
                </c:pt>
                <c:pt idx="19">
                  <c:v>84.820999999999998</c:v>
                </c:pt>
                <c:pt idx="20">
                  <c:v>84.253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98.698999999999998</c:v>
                </c:pt>
                <c:pt idx="6">
                  <c:v>97.085999999999999</c:v>
                </c:pt>
                <c:pt idx="7">
                  <c:v>95.869</c:v>
                </c:pt>
                <c:pt idx="8">
                  <c:v>95.156000000000006</c:v>
                </c:pt>
                <c:pt idx="9">
                  <c:v>94.438000000000002</c:v>
                </c:pt>
                <c:pt idx="10">
                  <c:v>93.822000000000003</c:v>
                </c:pt>
                <c:pt idx="11">
                  <c:v>93.409000000000006</c:v>
                </c:pt>
                <c:pt idx="12">
                  <c:v>92.48</c:v>
                </c:pt>
                <c:pt idx="13">
                  <c:v>91.855999999999995</c:v>
                </c:pt>
                <c:pt idx="14">
                  <c:v>90.805000000000007</c:v>
                </c:pt>
                <c:pt idx="15">
                  <c:v>90.168000000000006</c:v>
                </c:pt>
                <c:pt idx="16">
                  <c:v>89.528000000000006</c:v>
                </c:pt>
                <c:pt idx="17">
                  <c:v>88.564999999999998</c:v>
                </c:pt>
                <c:pt idx="18">
                  <c:v>87.278000000000006</c:v>
                </c:pt>
                <c:pt idx="19">
                  <c:v>86.415999999999997</c:v>
                </c:pt>
                <c:pt idx="20">
                  <c:v>85.551000000000002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98.992000000000004</c:v>
                </c:pt>
                <c:pt idx="6">
                  <c:v>98.132000000000005</c:v>
                </c:pt>
                <c:pt idx="7">
                  <c:v>96.292000000000002</c:v>
                </c:pt>
                <c:pt idx="8">
                  <c:v>95.403000000000006</c:v>
                </c:pt>
                <c:pt idx="9">
                  <c:v>94.137</c:v>
                </c:pt>
                <c:pt idx="10">
                  <c:v>93.025000000000006</c:v>
                </c:pt>
                <c:pt idx="11">
                  <c:v>92.082999999999998</c:v>
                </c:pt>
                <c:pt idx="12">
                  <c:v>91.23</c:v>
                </c:pt>
                <c:pt idx="13">
                  <c:v>90.262</c:v>
                </c:pt>
                <c:pt idx="14">
                  <c:v>89.471000000000004</c:v>
                </c:pt>
                <c:pt idx="15">
                  <c:v>88.465999999999994</c:v>
                </c:pt>
                <c:pt idx="16">
                  <c:v>87.656000000000006</c:v>
                </c:pt>
                <c:pt idx="17">
                  <c:v>86.938000000000002</c:v>
                </c:pt>
                <c:pt idx="18">
                  <c:v>86.311999999999998</c:v>
                </c:pt>
                <c:pt idx="19">
                  <c:v>86.099000000000004</c:v>
                </c:pt>
                <c:pt idx="20">
                  <c:v>85.02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 w="3175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894</c:v>
                </c:pt>
                <c:pt idx="1">
                  <c:v>894</c:v>
                </c:pt>
                <c:pt idx="2">
                  <c:v>894</c:v>
                </c:pt>
                <c:pt idx="3">
                  <c:v>894</c:v>
                </c:pt>
                <c:pt idx="4">
                  <c:v>894</c:v>
                </c:pt>
                <c:pt idx="5">
                  <c:v>886</c:v>
                </c:pt>
                <c:pt idx="6">
                  <c:v>875</c:v>
                </c:pt>
                <c:pt idx="7">
                  <c:v>866</c:v>
                </c:pt>
                <c:pt idx="8">
                  <c:v>851</c:v>
                </c:pt>
                <c:pt idx="9">
                  <c:v>839</c:v>
                </c:pt>
                <c:pt idx="10">
                  <c:v>831</c:v>
                </c:pt>
                <c:pt idx="11">
                  <c:v>821</c:v>
                </c:pt>
                <c:pt idx="12">
                  <c:v>815</c:v>
                </c:pt>
                <c:pt idx="13">
                  <c:v>798</c:v>
                </c:pt>
                <c:pt idx="14">
                  <c:v>788</c:v>
                </c:pt>
                <c:pt idx="15">
                  <c:v>780</c:v>
                </c:pt>
                <c:pt idx="16">
                  <c:v>775</c:v>
                </c:pt>
                <c:pt idx="17">
                  <c:v>767</c:v>
                </c:pt>
                <c:pt idx="18">
                  <c:v>757</c:v>
                </c:pt>
                <c:pt idx="19">
                  <c:v>748</c:v>
                </c:pt>
                <c:pt idx="20">
                  <c:v>741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89C-4CEB-B6D4-2BC1D608692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(2002-2007)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Sheet1!$F$2:$F$26</c:f>
              <c:numCache>
                <c:formatCode>General</c:formatCode>
                <c:ptCount val="25"/>
                <c:pt idx="0">
                  <c:v>1003</c:v>
                </c:pt>
                <c:pt idx="1">
                  <c:v>1003</c:v>
                </c:pt>
                <c:pt idx="2">
                  <c:v>1003</c:v>
                </c:pt>
                <c:pt idx="3">
                  <c:v>1003</c:v>
                </c:pt>
                <c:pt idx="4">
                  <c:v>1003</c:v>
                </c:pt>
                <c:pt idx="5">
                  <c:v>984</c:v>
                </c:pt>
                <c:pt idx="6">
                  <c:v>960</c:v>
                </c:pt>
                <c:pt idx="7">
                  <c:v>944</c:v>
                </c:pt>
                <c:pt idx="8">
                  <c:v>932</c:v>
                </c:pt>
                <c:pt idx="9">
                  <c:v>921</c:v>
                </c:pt>
                <c:pt idx="10">
                  <c:v>910</c:v>
                </c:pt>
                <c:pt idx="11">
                  <c:v>906</c:v>
                </c:pt>
                <c:pt idx="12">
                  <c:v>894</c:v>
                </c:pt>
                <c:pt idx="13">
                  <c:v>878</c:v>
                </c:pt>
                <c:pt idx="14">
                  <c:v>859</c:v>
                </c:pt>
                <c:pt idx="15">
                  <c:v>846</c:v>
                </c:pt>
                <c:pt idx="16">
                  <c:v>838</c:v>
                </c:pt>
                <c:pt idx="17">
                  <c:v>827</c:v>
                </c:pt>
                <c:pt idx="18">
                  <c:v>811</c:v>
                </c:pt>
                <c:pt idx="19">
                  <c:v>801</c:v>
                </c:pt>
                <c:pt idx="20">
                  <c:v>786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89C-4CEB-B6D4-2BC1D608692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 at risk (2008-2013)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Sheet1!$G$2:$G$26</c:f>
              <c:numCache>
                <c:formatCode>General</c:formatCode>
                <c:ptCount val="25"/>
                <c:pt idx="0">
                  <c:v>1205</c:v>
                </c:pt>
                <c:pt idx="1">
                  <c:v>1205</c:v>
                </c:pt>
                <c:pt idx="2">
                  <c:v>1205</c:v>
                </c:pt>
                <c:pt idx="3">
                  <c:v>1205</c:v>
                </c:pt>
                <c:pt idx="4">
                  <c:v>1205</c:v>
                </c:pt>
                <c:pt idx="5">
                  <c:v>1162</c:v>
                </c:pt>
                <c:pt idx="6">
                  <c:v>1127</c:v>
                </c:pt>
                <c:pt idx="7">
                  <c:v>1093</c:v>
                </c:pt>
                <c:pt idx="8">
                  <c:v>1065</c:v>
                </c:pt>
                <c:pt idx="9">
                  <c:v>1028</c:v>
                </c:pt>
                <c:pt idx="10">
                  <c:v>992</c:v>
                </c:pt>
                <c:pt idx="11">
                  <c:v>975</c:v>
                </c:pt>
                <c:pt idx="12">
                  <c:v>955</c:v>
                </c:pt>
                <c:pt idx="13">
                  <c:v>924</c:v>
                </c:pt>
                <c:pt idx="14">
                  <c:v>897</c:v>
                </c:pt>
                <c:pt idx="15">
                  <c:v>877</c:v>
                </c:pt>
                <c:pt idx="16">
                  <c:v>863</c:v>
                </c:pt>
                <c:pt idx="17">
                  <c:v>837</c:v>
                </c:pt>
                <c:pt idx="18">
                  <c:v>817</c:v>
                </c:pt>
                <c:pt idx="19">
                  <c:v>802</c:v>
                </c:pt>
                <c:pt idx="20">
                  <c:v>772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89C-4CEB-B6D4-2BC1D608692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.</c:v>
                </c:pt>
              </c:strCache>
            </c:strRef>
          </c:tx>
          <c:spPr>
            <a:ln w="31750">
              <a:solidFill>
                <a:srgbClr val="00FF0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Sheet1!$H$2:$H$26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89C-4CEB-B6D4-2BC1D608692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.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Sheet1!$I$2:$I$26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89C-4CEB-B6D4-2BC1D608692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.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Sheet1!$J$2:$J$26</c:f>
              <c:numCache>
                <c:formatCode>General</c:formatCode>
                <c:ptCount val="2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89C-4CEB-B6D4-2BC1D608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205509000635602"/>
              <c:y val="0.9106701093851162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0872132487214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99.265000000000001</c:v>
                </c:pt>
                <c:pt idx="6">
                  <c:v>98.692999999999998</c:v>
                </c:pt>
                <c:pt idx="7">
                  <c:v>98.009</c:v>
                </c:pt>
                <c:pt idx="8">
                  <c:v>97.433999999999997</c:v>
                </c:pt>
                <c:pt idx="9">
                  <c:v>96.88</c:v>
                </c:pt>
                <c:pt idx="10">
                  <c:v>96.24</c:v>
                </c:pt>
                <c:pt idx="11">
                  <c:v>95.543000000000006</c:v>
                </c:pt>
                <c:pt idx="12">
                  <c:v>94.956000000000003</c:v>
                </c:pt>
                <c:pt idx="13">
                  <c:v>94.304000000000002</c:v>
                </c:pt>
                <c:pt idx="14">
                  <c:v>93.878</c:v>
                </c:pt>
                <c:pt idx="15">
                  <c:v>93.221000000000004</c:v>
                </c:pt>
                <c:pt idx="16">
                  <c:v>92.676000000000002</c:v>
                </c:pt>
                <c:pt idx="17">
                  <c:v>91.977000000000004</c:v>
                </c:pt>
                <c:pt idx="18">
                  <c:v>91.418000000000006</c:v>
                </c:pt>
                <c:pt idx="19">
                  <c:v>90.766000000000005</c:v>
                </c:pt>
                <c:pt idx="20">
                  <c:v>90.254999999999995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99.010999999999996</c:v>
                </c:pt>
                <c:pt idx="6">
                  <c:v>98.201999999999998</c:v>
                </c:pt>
                <c:pt idx="7">
                  <c:v>97.409000000000006</c:v>
                </c:pt>
                <c:pt idx="8">
                  <c:v>96.622</c:v>
                </c:pt>
                <c:pt idx="9">
                  <c:v>95.894999999999996</c:v>
                </c:pt>
                <c:pt idx="10">
                  <c:v>95.088999999999999</c:v>
                </c:pt>
                <c:pt idx="11">
                  <c:v>94.375</c:v>
                </c:pt>
                <c:pt idx="12">
                  <c:v>93.632999999999996</c:v>
                </c:pt>
                <c:pt idx="13">
                  <c:v>93.046000000000006</c:v>
                </c:pt>
                <c:pt idx="14">
                  <c:v>92.328000000000003</c:v>
                </c:pt>
                <c:pt idx="15">
                  <c:v>91.667000000000002</c:v>
                </c:pt>
                <c:pt idx="16">
                  <c:v>90.96</c:v>
                </c:pt>
                <c:pt idx="17">
                  <c:v>90.224000000000004</c:v>
                </c:pt>
                <c:pt idx="18">
                  <c:v>89.480999999999995</c:v>
                </c:pt>
                <c:pt idx="19">
                  <c:v>88.93</c:v>
                </c:pt>
                <c:pt idx="20">
                  <c:v>88.18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≥60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98.528000000000006</c:v>
                </c:pt>
                <c:pt idx="6">
                  <c:v>97.41</c:v>
                </c:pt>
                <c:pt idx="7">
                  <c:v>96.49</c:v>
                </c:pt>
                <c:pt idx="8">
                  <c:v>95.545000000000002</c:v>
                </c:pt>
                <c:pt idx="9">
                  <c:v>94.775000000000006</c:v>
                </c:pt>
                <c:pt idx="10">
                  <c:v>93.960999999999999</c:v>
                </c:pt>
                <c:pt idx="11">
                  <c:v>93.248000000000005</c:v>
                </c:pt>
                <c:pt idx="12">
                  <c:v>92.349000000000004</c:v>
                </c:pt>
                <c:pt idx="13">
                  <c:v>91.376999999999995</c:v>
                </c:pt>
                <c:pt idx="14">
                  <c:v>90.251999999999995</c:v>
                </c:pt>
                <c:pt idx="15">
                  <c:v>89.542000000000002</c:v>
                </c:pt>
                <c:pt idx="16">
                  <c:v>88.513999999999996</c:v>
                </c:pt>
                <c:pt idx="17">
                  <c:v>87.724999999999994</c:v>
                </c:pt>
                <c:pt idx="18">
                  <c:v>86.948999999999998</c:v>
                </c:pt>
                <c:pt idx="19">
                  <c:v>85.881</c:v>
                </c:pt>
                <c:pt idx="20">
                  <c:v>85.04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989974288353652"/>
              <c:y val="0.82799290574875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1559134243195286"/>
          <c:y val="4.965982569977493E-3"/>
          <c:w val="0.57980473347750194"/>
          <c:h val="8.0582438888382679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16800402990794"/>
          <c:y val="0.1316111070878376"/>
          <c:w val="0.80732335987827508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53</c:v>
                </c:pt>
                <c:pt idx="1">
                  <c:v>53</c:v>
                </c:pt>
                <c:pt idx="2">
                  <c:v>54</c:v>
                </c:pt>
                <c:pt idx="3">
                  <c:v>54</c:v>
                </c:pt>
                <c:pt idx="4">
                  <c:v>54</c:v>
                </c:pt>
                <c:pt idx="5">
                  <c:v>54</c:v>
                </c:pt>
                <c:pt idx="6">
                  <c:v>54</c:v>
                </c:pt>
                <c:pt idx="7">
                  <c:v>54</c:v>
                </c:pt>
                <c:pt idx="8">
                  <c:v>54</c:v>
                </c:pt>
                <c:pt idx="9">
                  <c:v>54</c:v>
                </c:pt>
                <c:pt idx="10">
                  <c:v>53</c:v>
                </c:pt>
                <c:pt idx="11">
                  <c:v>54</c:v>
                </c:pt>
                <c:pt idx="12">
                  <c:v>53</c:v>
                </c:pt>
                <c:pt idx="13">
                  <c:v>53</c:v>
                </c:pt>
                <c:pt idx="14">
                  <c:v>53</c:v>
                </c:pt>
                <c:pt idx="15">
                  <c:v>53</c:v>
                </c:pt>
                <c:pt idx="16">
                  <c:v>53</c:v>
                </c:pt>
                <c:pt idx="17">
                  <c:v>53</c:v>
                </c:pt>
                <c:pt idx="18">
                  <c:v>54</c:v>
                </c:pt>
                <c:pt idx="19">
                  <c:v>53</c:v>
                </c:pt>
                <c:pt idx="20">
                  <c:v>54</c:v>
                </c:pt>
                <c:pt idx="21">
                  <c:v>53</c:v>
                </c:pt>
                <c:pt idx="22">
                  <c:v>54</c:v>
                </c:pt>
                <c:pt idx="23">
                  <c:v>54</c:v>
                </c:pt>
                <c:pt idx="24">
                  <c:v>54</c:v>
                </c:pt>
                <c:pt idx="25">
                  <c:v>54</c:v>
                </c:pt>
                <c:pt idx="26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53</c:v>
                </c:pt>
                <c:pt idx="1">
                  <c:v>53</c:v>
                </c:pt>
                <c:pt idx="2">
                  <c:v>54</c:v>
                </c:pt>
                <c:pt idx="3">
                  <c:v>54</c:v>
                </c:pt>
                <c:pt idx="4">
                  <c:v>54</c:v>
                </c:pt>
                <c:pt idx="5">
                  <c:v>54</c:v>
                </c:pt>
                <c:pt idx="6">
                  <c:v>55</c:v>
                </c:pt>
                <c:pt idx="7">
                  <c:v>55</c:v>
                </c:pt>
                <c:pt idx="8">
                  <c:v>55</c:v>
                </c:pt>
                <c:pt idx="9">
                  <c:v>55</c:v>
                </c:pt>
                <c:pt idx="10">
                  <c:v>55</c:v>
                </c:pt>
                <c:pt idx="11">
                  <c:v>54</c:v>
                </c:pt>
                <c:pt idx="12">
                  <c:v>54</c:v>
                </c:pt>
                <c:pt idx="13">
                  <c:v>54</c:v>
                </c:pt>
                <c:pt idx="14">
                  <c:v>54</c:v>
                </c:pt>
                <c:pt idx="15">
                  <c:v>54</c:v>
                </c:pt>
                <c:pt idx="16">
                  <c:v>55</c:v>
                </c:pt>
                <c:pt idx="17">
                  <c:v>55</c:v>
                </c:pt>
                <c:pt idx="18">
                  <c:v>56</c:v>
                </c:pt>
                <c:pt idx="19">
                  <c:v>56</c:v>
                </c:pt>
                <c:pt idx="20">
                  <c:v>56</c:v>
                </c:pt>
                <c:pt idx="21">
                  <c:v>56</c:v>
                </c:pt>
                <c:pt idx="22">
                  <c:v>56</c:v>
                </c:pt>
                <c:pt idx="23">
                  <c:v>56</c:v>
                </c:pt>
                <c:pt idx="24">
                  <c:v>57</c:v>
                </c:pt>
                <c:pt idx="25">
                  <c:v>57</c:v>
                </c:pt>
                <c:pt idx="26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55-4C18-9C91-93F016F5F0A4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Sheet1!$F$2:$F$28</c:f>
              <c:numCache>
                <c:formatCode>General</c:formatCode>
                <c:ptCount val="27"/>
                <c:pt idx="0">
                  <c:v>50</c:v>
                </c:pt>
                <c:pt idx="1">
                  <c:v>49</c:v>
                </c:pt>
                <c:pt idx="2">
                  <c:v>50</c:v>
                </c:pt>
                <c:pt idx="3">
                  <c:v>52</c:v>
                </c:pt>
                <c:pt idx="4">
                  <c:v>53</c:v>
                </c:pt>
                <c:pt idx="5">
                  <c:v>50</c:v>
                </c:pt>
                <c:pt idx="6">
                  <c:v>51</c:v>
                </c:pt>
                <c:pt idx="7">
                  <c:v>51</c:v>
                </c:pt>
                <c:pt idx="8">
                  <c:v>52</c:v>
                </c:pt>
                <c:pt idx="9">
                  <c:v>51</c:v>
                </c:pt>
                <c:pt idx="10">
                  <c:v>51</c:v>
                </c:pt>
                <c:pt idx="11">
                  <c:v>51</c:v>
                </c:pt>
                <c:pt idx="12">
                  <c:v>52</c:v>
                </c:pt>
                <c:pt idx="13">
                  <c:v>50</c:v>
                </c:pt>
                <c:pt idx="14">
                  <c:v>51</c:v>
                </c:pt>
                <c:pt idx="15">
                  <c:v>49.5</c:v>
                </c:pt>
                <c:pt idx="16">
                  <c:v>49</c:v>
                </c:pt>
                <c:pt idx="17">
                  <c:v>50</c:v>
                </c:pt>
                <c:pt idx="18">
                  <c:v>51</c:v>
                </c:pt>
                <c:pt idx="19">
                  <c:v>51</c:v>
                </c:pt>
                <c:pt idx="20">
                  <c:v>51</c:v>
                </c:pt>
                <c:pt idx="21">
                  <c:v>51</c:v>
                </c:pt>
                <c:pt idx="22">
                  <c:v>51</c:v>
                </c:pt>
                <c:pt idx="23">
                  <c:v>49</c:v>
                </c:pt>
                <c:pt idx="24">
                  <c:v>50</c:v>
                </c:pt>
                <c:pt idx="25">
                  <c:v>51</c:v>
                </c:pt>
                <c:pt idx="26">
                  <c:v>51.5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55-4C18-9C91-93F016F5F0A4}"/>
            </c:ext>
          </c:extLst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Overall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Sheet1!$H$2:$H$28</c:f>
            </c:numRef>
          </c:val>
          <c:smooth val="0"/>
          <c:extLst>
            <c:ext xmlns:c16="http://schemas.microsoft.com/office/drawing/2014/chart" uri="{C3380CC4-5D6E-409C-BE32-E72D297353CC}">
              <c16:uniqueId val="{00000000-B332-4A27-9033-A8AF361E5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date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6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solidFill>
                      <a:schemeClr val="bg2"/>
                    </a:solidFill>
                  </a:defRPr>
                </a:pPr>
                <a:r>
                  <a:rPr lang="en-US" sz="1050" dirty="0" smtClean="0">
                    <a:solidFill>
                      <a:schemeClr val="bg2"/>
                    </a:solidFill>
                  </a:rPr>
                  <a:t>Median Age (years)</a:t>
                </a:r>
                <a:endParaRPr lang="en-US" sz="105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83080669110911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2898901224721399"/>
          <c:y val="1.5384678477690289E-2"/>
          <c:w val="0.80715299464602541"/>
          <c:h val="8.7345461617598916E-2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1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190890946546974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98.186000000000007</c:v>
                </c:pt>
                <c:pt idx="6">
                  <c:v>96.74</c:v>
                </c:pt>
                <c:pt idx="7">
                  <c:v>95.38</c:v>
                </c:pt>
                <c:pt idx="8">
                  <c:v>94.149000000000001</c:v>
                </c:pt>
                <c:pt idx="9">
                  <c:v>92.826999999999998</c:v>
                </c:pt>
                <c:pt idx="10">
                  <c:v>91.456999999999994</c:v>
                </c:pt>
                <c:pt idx="11">
                  <c:v>90.373000000000005</c:v>
                </c:pt>
                <c:pt idx="12">
                  <c:v>89.308999999999997</c:v>
                </c:pt>
                <c:pt idx="13">
                  <c:v>88.397000000000006</c:v>
                </c:pt>
                <c:pt idx="14">
                  <c:v>87.593000000000004</c:v>
                </c:pt>
                <c:pt idx="15">
                  <c:v>86.495999999999995</c:v>
                </c:pt>
                <c:pt idx="16">
                  <c:v>85.552000000000007</c:v>
                </c:pt>
                <c:pt idx="17">
                  <c:v>84.58</c:v>
                </c:pt>
                <c:pt idx="18">
                  <c:v>83.602000000000004</c:v>
                </c:pt>
                <c:pt idx="19">
                  <c:v>82.846000000000004</c:v>
                </c:pt>
                <c:pt idx="20">
                  <c:v>81.825999999999993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98.784000000000006</c:v>
                </c:pt>
                <c:pt idx="6">
                  <c:v>97.784999999999997</c:v>
                </c:pt>
                <c:pt idx="7">
                  <c:v>96.841999999999999</c:v>
                </c:pt>
                <c:pt idx="8">
                  <c:v>96.093000000000004</c:v>
                </c:pt>
                <c:pt idx="9">
                  <c:v>95.23</c:v>
                </c:pt>
                <c:pt idx="10">
                  <c:v>94.32</c:v>
                </c:pt>
                <c:pt idx="11">
                  <c:v>93.631</c:v>
                </c:pt>
                <c:pt idx="12">
                  <c:v>93.043999999999997</c:v>
                </c:pt>
                <c:pt idx="13">
                  <c:v>92.257999999999996</c:v>
                </c:pt>
                <c:pt idx="14">
                  <c:v>91.491</c:v>
                </c:pt>
                <c:pt idx="15">
                  <c:v>90.728999999999999</c:v>
                </c:pt>
                <c:pt idx="16">
                  <c:v>89.965000000000003</c:v>
                </c:pt>
                <c:pt idx="17">
                  <c:v>89.216999999999999</c:v>
                </c:pt>
                <c:pt idx="18">
                  <c:v>88.320999999999998</c:v>
                </c:pt>
                <c:pt idx="19">
                  <c:v>87.501000000000005</c:v>
                </c:pt>
                <c:pt idx="20">
                  <c:v>86.686999999999998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&gt;=60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98.762</c:v>
                </c:pt>
                <c:pt idx="6">
                  <c:v>97.677999999999997</c:v>
                </c:pt>
                <c:pt idx="7">
                  <c:v>96.762</c:v>
                </c:pt>
                <c:pt idx="8">
                  <c:v>95.921999999999997</c:v>
                </c:pt>
                <c:pt idx="9">
                  <c:v>94.935000000000002</c:v>
                </c:pt>
                <c:pt idx="10">
                  <c:v>94.105000000000004</c:v>
                </c:pt>
                <c:pt idx="11">
                  <c:v>93.33</c:v>
                </c:pt>
                <c:pt idx="12">
                  <c:v>92.52</c:v>
                </c:pt>
                <c:pt idx="13">
                  <c:v>91.933000000000007</c:v>
                </c:pt>
                <c:pt idx="14">
                  <c:v>90.927999999999997</c:v>
                </c:pt>
                <c:pt idx="15">
                  <c:v>90.126000000000005</c:v>
                </c:pt>
                <c:pt idx="16">
                  <c:v>89.254999999999995</c:v>
                </c:pt>
                <c:pt idx="17">
                  <c:v>88.21</c:v>
                </c:pt>
                <c:pt idx="18">
                  <c:v>87.424999999999997</c:v>
                </c:pt>
                <c:pt idx="19">
                  <c:v>86.543000000000006</c:v>
                </c:pt>
                <c:pt idx="20">
                  <c:v>85.537999999999997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(18-39 Years)</c:v>
                </c:pt>
              </c:strCache>
            </c:strRef>
          </c:tx>
          <c:spPr>
            <a:ln>
              <a:solidFill>
                <a:srgbClr val="2886CA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4582</c:v>
                </c:pt>
                <c:pt idx="1">
                  <c:v>4582</c:v>
                </c:pt>
                <c:pt idx="2">
                  <c:v>4582</c:v>
                </c:pt>
                <c:pt idx="3">
                  <c:v>4582</c:v>
                </c:pt>
                <c:pt idx="4">
                  <c:v>4582</c:v>
                </c:pt>
                <c:pt idx="5">
                  <c:v>4485</c:v>
                </c:pt>
                <c:pt idx="6">
                  <c:v>4413</c:v>
                </c:pt>
                <c:pt idx="7">
                  <c:v>4342</c:v>
                </c:pt>
                <c:pt idx="8">
                  <c:v>4280</c:v>
                </c:pt>
                <c:pt idx="9">
                  <c:v>4208</c:v>
                </c:pt>
                <c:pt idx="10">
                  <c:v>4136</c:v>
                </c:pt>
                <c:pt idx="11">
                  <c:v>4081</c:v>
                </c:pt>
                <c:pt idx="12">
                  <c:v>4025</c:v>
                </c:pt>
                <c:pt idx="13">
                  <c:v>3964</c:v>
                </c:pt>
                <c:pt idx="14">
                  <c:v>3918</c:v>
                </c:pt>
                <c:pt idx="15">
                  <c:v>3857</c:v>
                </c:pt>
                <c:pt idx="16">
                  <c:v>3802</c:v>
                </c:pt>
                <c:pt idx="17">
                  <c:v>3729</c:v>
                </c:pt>
                <c:pt idx="18">
                  <c:v>3661</c:v>
                </c:pt>
                <c:pt idx="19">
                  <c:v>3601</c:v>
                </c:pt>
                <c:pt idx="20">
                  <c:v>3472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B-4871-9C06-E50823BBF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3296863508"/>
              <c:y val="0.900381787457416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08220986451614E-2"/>
          <c:y val="3.6800526951366777E-2"/>
          <c:w val="0.88633078389647102"/>
          <c:h val="0.8378777033702932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 Years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98.843999999999994</c:v>
                </c:pt>
                <c:pt idx="6">
                  <c:v>97.677999999999997</c:v>
                </c:pt>
                <c:pt idx="7">
                  <c:v>96.236000000000004</c:v>
                </c:pt>
                <c:pt idx="8">
                  <c:v>95.043999999999997</c:v>
                </c:pt>
                <c:pt idx="9">
                  <c:v>93.424999999999997</c:v>
                </c:pt>
                <c:pt idx="10">
                  <c:v>92.471000000000004</c:v>
                </c:pt>
                <c:pt idx="11">
                  <c:v>90.950999999999993</c:v>
                </c:pt>
                <c:pt idx="12">
                  <c:v>89.841999999999999</c:v>
                </c:pt>
                <c:pt idx="13">
                  <c:v>89.278999999999996</c:v>
                </c:pt>
                <c:pt idx="14">
                  <c:v>88</c:v>
                </c:pt>
                <c:pt idx="15">
                  <c:v>87.135999999999996</c:v>
                </c:pt>
                <c:pt idx="16">
                  <c:v>86.56</c:v>
                </c:pt>
                <c:pt idx="17">
                  <c:v>85.837999999999994</c:v>
                </c:pt>
                <c:pt idx="18">
                  <c:v>84.819000000000003</c:v>
                </c:pt>
                <c:pt idx="19">
                  <c:v>83.938000000000002</c:v>
                </c:pt>
                <c:pt idx="20">
                  <c:v>83.052000000000007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40-59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98.772999999999996</c:v>
                </c:pt>
                <c:pt idx="6">
                  <c:v>97.647000000000006</c:v>
                </c:pt>
                <c:pt idx="7">
                  <c:v>96.680999999999997</c:v>
                </c:pt>
                <c:pt idx="8">
                  <c:v>95.71</c:v>
                </c:pt>
                <c:pt idx="9">
                  <c:v>94.906000000000006</c:v>
                </c:pt>
                <c:pt idx="10">
                  <c:v>94.152000000000001</c:v>
                </c:pt>
                <c:pt idx="11">
                  <c:v>93.567999999999998</c:v>
                </c:pt>
                <c:pt idx="12">
                  <c:v>93.042000000000002</c:v>
                </c:pt>
                <c:pt idx="13">
                  <c:v>91.801000000000002</c:v>
                </c:pt>
                <c:pt idx="14">
                  <c:v>90.965000000000003</c:v>
                </c:pt>
                <c:pt idx="15">
                  <c:v>90.061999999999998</c:v>
                </c:pt>
                <c:pt idx="16">
                  <c:v>89.153999999999996</c:v>
                </c:pt>
                <c:pt idx="17">
                  <c:v>88.299000000000007</c:v>
                </c:pt>
                <c:pt idx="18">
                  <c:v>87.436000000000007</c:v>
                </c:pt>
                <c:pt idx="19">
                  <c:v>86.751999999999995</c:v>
                </c:pt>
                <c:pt idx="20">
                  <c:v>85.938000000000002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&gt;=60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99.608999999999995</c:v>
                </c:pt>
                <c:pt idx="6">
                  <c:v>98.021000000000001</c:v>
                </c:pt>
                <c:pt idx="7">
                  <c:v>95.41</c:v>
                </c:pt>
                <c:pt idx="8">
                  <c:v>94.2</c:v>
                </c:pt>
                <c:pt idx="9">
                  <c:v>93.183000000000007</c:v>
                </c:pt>
                <c:pt idx="10">
                  <c:v>91.95</c:v>
                </c:pt>
                <c:pt idx="11">
                  <c:v>91.536000000000001</c:v>
                </c:pt>
                <c:pt idx="12">
                  <c:v>90.293000000000006</c:v>
                </c:pt>
                <c:pt idx="13">
                  <c:v>88.831000000000003</c:v>
                </c:pt>
                <c:pt idx="14">
                  <c:v>87.772999999999996</c:v>
                </c:pt>
                <c:pt idx="15">
                  <c:v>87.344999999999999</c:v>
                </c:pt>
                <c:pt idx="16">
                  <c:v>87.13</c:v>
                </c:pt>
                <c:pt idx="17">
                  <c:v>86.914000000000001</c:v>
                </c:pt>
                <c:pt idx="18">
                  <c:v>85.614000000000004</c:v>
                </c:pt>
                <c:pt idx="19">
                  <c:v>85.177999999999997</c:v>
                </c:pt>
                <c:pt idx="20">
                  <c:v>84.302999999999997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(18-39 Years)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784</c:v>
                </c:pt>
                <c:pt idx="1">
                  <c:v>784</c:v>
                </c:pt>
                <c:pt idx="2">
                  <c:v>784</c:v>
                </c:pt>
                <c:pt idx="3">
                  <c:v>784</c:v>
                </c:pt>
                <c:pt idx="4">
                  <c:v>784</c:v>
                </c:pt>
                <c:pt idx="5">
                  <c:v>765</c:v>
                </c:pt>
                <c:pt idx="6">
                  <c:v>747</c:v>
                </c:pt>
                <c:pt idx="7">
                  <c:v>733</c:v>
                </c:pt>
                <c:pt idx="8">
                  <c:v>711</c:v>
                </c:pt>
                <c:pt idx="9">
                  <c:v>689</c:v>
                </c:pt>
                <c:pt idx="10">
                  <c:v>671</c:v>
                </c:pt>
                <c:pt idx="11">
                  <c:v>658</c:v>
                </c:pt>
                <c:pt idx="12">
                  <c:v>644</c:v>
                </c:pt>
                <c:pt idx="13">
                  <c:v>630</c:v>
                </c:pt>
                <c:pt idx="14">
                  <c:v>613</c:v>
                </c:pt>
                <c:pt idx="15">
                  <c:v>605</c:v>
                </c:pt>
                <c:pt idx="16">
                  <c:v>600</c:v>
                </c:pt>
                <c:pt idx="17">
                  <c:v>592</c:v>
                </c:pt>
                <c:pt idx="18">
                  <c:v>579</c:v>
                </c:pt>
                <c:pt idx="19">
                  <c:v>571</c:v>
                </c:pt>
                <c:pt idx="20">
                  <c:v>553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E3-41CD-8047-656C5A33B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890999589734867"/>
              <c:y val="0.9308705997460818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98.370056152000004</c:v>
                </c:pt>
                <c:pt idx="6">
                  <c:v>97.267089843999997</c:v>
                </c:pt>
                <c:pt idx="7">
                  <c:v>96.390869140999996</c:v>
                </c:pt>
                <c:pt idx="8">
                  <c:v>95.322204589999998</c:v>
                </c:pt>
                <c:pt idx="9">
                  <c:v>94.48046875</c:v>
                </c:pt>
                <c:pt idx="10">
                  <c:v>93.406005859000004</c:v>
                </c:pt>
                <c:pt idx="11">
                  <c:v>92.560668945000003</c:v>
                </c:pt>
                <c:pt idx="12">
                  <c:v>91.520874023000005</c:v>
                </c:pt>
                <c:pt idx="13">
                  <c:v>90.708862304999997</c:v>
                </c:pt>
                <c:pt idx="14">
                  <c:v>89.932495117000002</c:v>
                </c:pt>
                <c:pt idx="15">
                  <c:v>88.922424316000004</c:v>
                </c:pt>
                <c:pt idx="16">
                  <c:v>88.141967773000005</c:v>
                </c:pt>
                <c:pt idx="17">
                  <c:v>87.474243164000001</c:v>
                </c:pt>
                <c:pt idx="18">
                  <c:v>86.606506347999996</c:v>
                </c:pt>
                <c:pt idx="19">
                  <c:v>85.854919433999996</c:v>
                </c:pt>
                <c:pt idx="20">
                  <c:v>84.900329589999998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98.742431640999996</c:v>
                </c:pt>
                <c:pt idx="6">
                  <c:v>97.666076660000002</c:v>
                </c:pt>
                <c:pt idx="7">
                  <c:v>96.464599609000004</c:v>
                </c:pt>
                <c:pt idx="8">
                  <c:v>95.506835937999995</c:v>
                </c:pt>
                <c:pt idx="9">
                  <c:v>94.383972168</c:v>
                </c:pt>
                <c:pt idx="10">
                  <c:v>93.321044921999999</c:v>
                </c:pt>
                <c:pt idx="11">
                  <c:v>92.318298339999998</c:v>
                </c:pt>
                <c:pt idx="12">
                  <c:v>91.627624511999997</c:v>
                </c:pt>
                <c:pt idx="13">
                  <c:v>90.900329589999998</c:v>
                </c:pt>
                <c:pt idx="14">
                  <c:v>90.170593261999997</c:v>
                </c:pt>
                <c:pt idx="15">
                  <c:v>89.374816894999995</c:v>
                </c:pt>
                <c:pt idx="16">
                  <c:v>88.641601562999995</c:v>
                </c:pt>
                <c:pt idx="17">
                  <c:v>87.551086425999998</c:v>
                </c:pt>
                <c:pt idx="18">
                  <c:v>86.746215820000003</c:v>
                </c:pt>
                <c:pt idx="19">
                  <c:v>85.970703125</c:v>
                </c:pt>
                <c:pt idx="20">
                  <c:v>85.063110351999995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98.882324218999997</c:v>
                </c:pt>
                <c:pt idx="6">
                  <c:v>97.857299804999997</c:v>
                </c:pt>
                <c:pt idx="7">
                  <c:v>96.698974609000004</c:v>
                </c:pt>
                <c:pt idx="8">
                  <c:v>95.826782226999995</c:v>
                </c:pt>
                <c:pt idx="9">
                  <c:v>94.719116210999999</c:v>
                </c:pt>
                <c:pt idx="10">
                  <c:v>93.736450195000003</c:v>
                </c:pt>
                <c:pt idx="11">
                  <c:v>92.715026855000005</c:v>
                </c:pt>
                <c:pt idx="12">
                  <c:v>91.789245605000005</c:v>
                </c:pt>
                <c:pt idx="13">
                  <c:v>90.985473632999998</c:v>
                </c:pt>
                <c:pt idx="14">
                  <c:v>90.412048339999998</c:v>
                </c:pt>
                <c:pt idx="15">
                  <c:v>89.496704101999995</c:v>
                </c:pt>
                <c:pt idx="16">
                  <c:v>88.745910644999995</c:v>
                </c:pt>
                <c:pt idx="17">
                  <c:v>88.017028808999996</c:v>
                </c:pt>
                <c:pt idx="18">
                  <c:v>87.242797851999995</c:v>
                </c:pt>
                <c:pt idx="19">
                  <c:v>86.597534179999997</c:v>
                </c:pt>
                <c:pt idx="20">
                  <c:v>86.046875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989974288353652"/>
              <c:y val="0.82799290574875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29731104501807121"/>
          <c:y val="1.6157376018306652E-2"/>
          <c:w val="0.54324413864973853"/>
          <c:h val="8.28207175780485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98.790039062999995</c:v>
                </c:pt>
                <c:pt idx="6">
                  <c:v>97.889526367000002</c:v>
                </c:pt>
                <c:pt idx="7">
                  <c:v>96.950744628999999</c:v>
                </c:pt>
                <c:pt idx="8">
                  <c:v>96.074890136999997</c:v>
                </c:pt>
                <c:pt idx="9">
                  <c:v>95.233215332</c:v>
                </c:pt>
                <c:pt idx="10">
                  <c:v>94.464538574000002</c:v>
                </c:pt>
                <c:pt idx="11">
                  <c:v>93.722595214999998</c:v>
                </c:pt>
                <c:pt idx="12">
                  <c:v>93.044494628999999</c:v>
                </c:pt>
                <c:pt idx="13">
                  <c:v>92.381896972999996</c:v>
                </c:pt>
                <c:pt idx="14">
                  <c:v>91.633972168</c:v>
                </c:pt>
                <c:pt idx="15">
                  <c:v>90.913024902000004</c:v>
                </c:pt>
                <c:pt idx="16">
                  <c:v>90.086730957</c:v>
                </c:pt>
                <c:pt idx="17">
                  <c:v>89.150878906000003</c:v>
                </c:pt>
                <c:pt idx="18">
                  <c:v>88.23046875</c:v>
                </c:pt>
                <c:pt idx="19">
                  <c:v>87.432312011999997</c:v>
                </c:pt>
                <c:pt idx="20">
                  <c:v>86.460510253999999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98.827636718999997</c:v>
                </c:pt>
                <c:pt idx="6">
                  <c:v>97.805603027000004</c:v>
                </c:pt>
                <c:pt idx="7">
                  <c:v>96.915039062999995</c:v>
                </c:pt>
                <c:pt idx="8">
                  <c:v>96.093872070000003</c:v>
                </c:pt>
                <c:pt idx="9">
                  <c:v>95.317382812999995</c:v>
                </c:pt>
                <c:pt idx="10">
                  <c:v>94.414611816000004</c:v>
                </c:pt>
                <c:pt idx="11">
                  <c:v>93.604003906000003</c:v>
                </c:pt>
                <c:pt idx="12">
                  <c:v>92.937805175999998</c:v>
                </c:pt>
                <c:pt idx="13">
                  <c:v>92.099304199000002</c:v>
                </c:pt>
                <c:pt idx="14">
                  <c:v>91.300354003999999</c:v>
                </c:pt>
                <c:pt idx="15">
                  <c:v>90.489135742000002</c:v>
                </c:pt>
                <c:pt idx="16">
                  <c:v>89.792297363000003</c:v>
                </c:pt>
                <c:pt idx="17">
                  <c:v>89.103210449000002</c:v>
                </c:pt>
                <c:pt idx="18">
                  <c:v>88.348937988000003</c:v>
                </c:pt>
                <c:pt idx="19">
                  <c:v>87.678588867000002</c:v>
                </c:pt>
                <c:pt idx="20">
                  <c:v>87.038879394999995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99.039916992000002</c:v>
                </c:pt>
                <c:pt idx="6">
                  <c:v>98.181213378999999</c:v>
                </c:pt>
                <c:pt idx="7">
                  <c:v>97.378417968999997</c:v>
                </c:pt>
                <c:pt idx="8">
                  <c:v>96.771972656000003</c:v>
                </c:pt>
                <c:pt idx="9">
                  <c:v>95.984558105000005</c:v>
                </c:pt>
                <c:pt idx="10">
                  <c:v>95.063354492000002</c:v>
                </c:pt>
                <c:pt idx="11">
                  <c:v>94.565917968999997</c:v>
                </c:pt>
                <c:pt idx="12">
                  <c:v>93.983215332</c:v>
                </c:pt>
                <c:pt idx="13">
                  <c:v>93.284362793</c:v>
                </c:pt>
                <c:pt idx="14">
                  <c:v>92.582092285000002</c:v>
                </c:pt>
                <c:pt idx="15">
                  <c:v>91.937927246000001</c:v>
                </c:pt>
                <c:pt idx="16">
                  <c:v>91.228088378999999</c:v>
                </c:pt>
                <c:pt idx="17">
                  <c:v>90.654052734000004</c:v>
                </c:pt>
                <c:pt idx="18">
                  <c:v>89.844238281000003</c:v>
                </c:pt>
                <c:pt idx="19">
                  <c:v>89.225646972999996</c:v>
                </c:pt>
                <c:pt idx="20">
                  <c:v>88.506591796999999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10931</c:v>
                </c:pt>
                <c:pt idx="1">
                  <c:v>10931</c:v>
                </c:pt>
                <c:pt idx="2">
                  <c:v>10931</c:v>
                </c:pt>
                <c:pt idx="3">
                  <c:v>10931</c:v>
                </c:pt>
                <c:pt idx="4">
                  <c:v>10931</c:v>
                </c:pt>
                <c:pt idx="5">
                  <c:v>10759</c:v>
                </c:pt>
                <c:pt idx="6">
                  <c:v>10643</c:v>
                </c:pt>
                <c:pt idx="7">
                  <c:v>10525</c:v>
                </c:pt>
                <c:pt idx="8">
                  <c:v>10403</c:v>
                </c:pt>
                <c:pt idx="9">
                  <c:v>10287</c:v>
                </c:pt>
                <c:pt idx="10">
                  <c:v>10194</c:v>
                </c:pt>
                <c:pt idx="11">
                  <c:v>10098</c:v>
                </c:pt>
                <c:pt idx="12">
                  <c:v>9997</c:v>
                </c:pt>
                <c:pt idx="13">
                  <c:v>9887</c:v>
                </c:pt>
                <c:pt idx="14">
                  <c:v>9796</c:v>
                </c:pt>
                <c:pt idx="15">
                  <c:v>9699</c:v>
                </c:pt>
                <c:pt idx="16">
                  <c:v>9574</c:v>
                </c:pt>
                <c:pt idx="17">
                  <c:v>9405</c:v>
                </c:pt>
                <c:pt idx="18">
                  <c:v>9291</c:v>
                </c:pt>
                <c:pt idx="19">
                  <c:v>9192</c:v>
                </c:pt>
                <c:pt idx="20">
                  <c:v>9053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B-4871-9C06-E50823BBF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3296863508"/>
              <c:y val="0.900381787457416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62499054043335E-2"/>
          <c:y val="3.9588977933911515E-2"/>
          <c:w val="0.88633078389647102"/>
          <c:h val="0.843454605335382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98.488830566000004</c:v>
                </c:pt>
                <c:pt idx="6">
                  <c:v>97.443054199000002</c:v>
                </c:pt>
                <c:pt idx="7">
                  <c:v>96.374328613000003</c:v>
                </c:pt>
                <c:pt idx="8">
                  <c:v>95.453063964999998</c:v>
                </c:pt>
                <c:pt idx="9">
                  <c:v>94.271362304999997</c:v>
                </c:pt>
                <c:pt idx="10">
                  <c:v>93.410644531000003</c:v>
                </c:pt>
                <c:pt idx="11">
                  <c:v>92.591674804999997</c:v>
                </c:pt>
                <c:pt idx="12">
                  <c:v>91.598449707</c:v>
                </c:pt>
                <c:pt idx="13">
                  <c:v>90.623229980000005</c:v>
                </c:pt>
                <c:pt idx="14">
                  <c:v>89.623718261999997</c:v>
                </c:pt>
                <c:pt idx="15">
                  <c:v>88.667175293</c:v>
                </c:pt>
                <c:pt idx="16">
                  <c:v>87.752807617000002</c:v>
                </c:pt>
                <c:pt idx="17">
                  <c:v>86.856506347999996</c:v>
                </c:pt>
                <c:pt idx="18">
                  <c:v>85.980773925999998</c:v>
                </c:pt>
                <c:pt idx="19">
                  <c:v>84.863159179999997</c:v>
                </c:pt>
                <c:pt idx="20">
                  <c:v>83.874084472999996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98.898498535000002</c:v>
                </c:pt>
                <c:pt idx="6">
                  <c:v>97.795104980000005</c:v>
                </c:pt>
                <c:pt idx="7">
                  <c:v>96.755615234000004</c:v>
                </c:pt>
                <c:pt idx="8">
                  <c:v>95.996459960999999</c:v>
                </c:pt>
                <c:pt idx="9">
                  <c:v>95.145263671999999</c:v>
                </c:pt>
                <c:pt idx="10">
                  <c:v>94.314392089999998</c:v>
                </c:pt>
                <c:pt idx="11">
                  <c:v>93.614013671999999</c:v>
                </c:pt>
                <c:pt idx="12">
                  <c:v>92.803039550999998</c:v>
                </c:pt>
                <c:pt idx="13">
                  <c:v>92.273803710999999</c:v>
                </c:pt>
                <c:pt idx="14">
                  <c:v>91.057128906000003</c:v>
                </c:pt>
                <c:pt idx="15">
                  <c:v>90.348327636999997</c:v>
                </c:pt>
                <c:pt idx="16">
                  <c:v>89.416198730000005</c:v>
                </c:pt>
                <c:pt idx="17">
                  <c:v>88.436950683999996</c:v>
                </c:pt>
                <c:pt idx="18">
                  <c:v>87.656860351999995</c:v>
                </c:pt>
                <c:pt idx="19">
                  <c:v>86.785888671999999</c:v>
                </c:pt>
                <c:pt idx="20">
                  <c:v>85.734252929999997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98.743835449000002</c:v>
                </c:pt>
                <c:pt idx="6">
                  <c:v>97.560974121000001</c:v>
                </c:pt>
                <c:pt idx="7">
                  <c:v>96.725036621000001</c:v>
                </c:pt>
                <c:pt idx="8">
                  <c:v>95.750061035000002</c:v>
                </c:pt>
                <c:pt idx="9">
                  <c:v>95.025329589999998</c:v>
                </c:pt>
                <c:pt idx="10">
                  <c:v>94.200378418</c:v>
                </c:pt>
                <c:pt idx="11">
                  <c:v>93.492492675999998</c:v>
                </c:pt>
                <c:pt idx="12">
                  <c:v>92.723571777000004</c:v>
                </c:pt>
                <c:pt idx="13">
                  <c:v>91.988525390999996</c:v>
                </c:pt>
                <c:pt idx="14">
                  <c:v>91.049926757999998</c:v>
                </c:pt>
                <c:pt idx="15">
                  <c:v>90.428710937999995</c:v>
                </c:pt>
                <c:pt idx="16">
                  <c:v>89.563781738000003</c:v>
                </c:pt>
                <c:pt idx="17">
                  <c:v>88.643493652000004</c:v>
                </c:pt>
                <c:pt idx="18">
                  <c:v>87.898010253999999</c:v>
                </c:pt>
                <c:pt idx="19">
                  <c:v>87.097778320000003</c:v>
                </c:pt>
                <c:pt idx="20">
                  <c:v>86.296020507999998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4706</c:v>
                </c:pt>
                <c:pt idx="1">
                  <c:v>4706</c:v>
                </c:pt>
                <c:pt idx="2">
                  <c:v>4706</c:v>
                </c:pt>
                <c:pt idx="3">
                  <c:v>4706</c:v>
                </c:pt>
                <c:pt idx="4">
                  <c:v>4706</c:v>
                </c:pt>
                <c:pt idx="5">
                  <c:v>4621</c:v>
                </c:pt>
                <c:pt idx="6">
                  <c:v>4562</c:v>
                </c:pt>
                <c:pt idx="7">
                  <c:v>4504</c:v>
                </c:pt>
                <c:pt idx="8">
                  <c:v>4448</c:v>
                </c:pt>
                <c:pt idx="9">
                  <c:v>4383</c:v>
                </c:pt>
                <c:pt idx="10">
                  <c:v>4339</c:v>
                </c:pt>
                <c:pt idx="11">
                  <c:v>4292</c:v>
                </c:pt>
                <c:pt idx="12">
                  <c:v>4238</c:v>
                </c:pt>
                <c:pt idx="13">
                  <c:v>4173</c:v>
                </c:pt>
                <c:pt idx="14">
                  <c:v>4123</c:v>
                </c:pt>
                <c:pt idx="15">
                  <c:v>4078</c:v>
                </c:pt>
                <c:pt idx="16">
                  <c:v>4026</c:v>
                </c:pt>
                <c:pt idx="17">
                  <c:v>3969</c:v>
                </c:pt>
                <c:pt idx="18">
                  <c:v>3926</c:v>
                </c:pt>
                <c:pt idx="19">
                  <c:v>3869</c:v>
                </c:pt>
                <c:pt idx="20">
                  <c:v>3801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E3-41CD-8047-656C5A33B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890999589734867"/>
              <c:y val="0.9308705997460818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98.572204589999998</c:v>
                </c:pt>
                <c:pt idx="6">
                  <c:v>97.524230957</c:v>
                </c:pt>
                <c:pt idx="7">
                  <c:v>96.487854003999999</c:v>
                </c:pt>
                <c:pt idx="8">
                  <c:v>95.680786132999998</c:v>
                </c:pt>
                <c:pt idx="9">
                  <c:v>94.447448730000005</c:v>
                </c:pt>
                <c:pt idx="10">
                  <c:v>93.649780273000005</c:v>
                </c:pt>
                <c:pt idx="11">
                  <c:v>92.786621093999997</c:v>
                </c:pt>
                <c:pt idx="12">
                  <c:v>91.986511230000005</c:v>
                </c:pt>
                <c:pt idx="13">
                  <c:v>91.248535156000003</c:v>
                </c:pt>
                <c:pt idx="14">
                  <c:v>90.366821289000001</c:v>
                </c:pt>
                <c:pt idx="15">
                  <c:v>89.368103027000004</c:v>
                </c:pt>
                <c:pt idx="16">
                  <c:v>88.549499511999997</c:v>
                </c:pt>
                <c:pt idx="17">
                  <c:v>87.649780273000005</c:v>
                </c:pt>
                <c:pt idx="18">
                  <c:v>86.683105468999997</c:v>
                </c:pt>
                <c:pt idx="19">
                  <c:v>85.623779296999999</c:v>
                </c:pt>
                <c:pt idx="20">
                  <c:v>84.589172363000003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98.788391113000003</c:v>
                </c:pt>
                <c:pt idx="6">
                  <c:v>97.529113769999995</c:v>
                </c:pt>
                <c:pt idx="7">
                  <c:v>96.376464843999997</c:v>
                </c:pt>
                <c:pt idx="8">
                  <c:v>95.514831543</c:v>
                </c:pt>
                <c:pt idx="9">
                  <c:v>94.542236328000001</c:v>
                </c:pt>
                <c:pt idx="10">
                  <c:v>93.444274902000004</c:v>
                </c:pt>
                <c:pt idx="11">
                  <c:v>92.654479980000005</c:v>
                </c:pt>
                <c:pt idx="12">
                  <c:v>91.955993652000004</c:v>
                </c:pt>
                <c:pt idx="13">
                  <c:v>91.161254882999998</c:v>
                </c:pt>
                <c:pt idx="14">
                  <c:v>90.239196777000004</c:v>
                </c:pt>
                <c:pt idx="15">
                  <c:v>89.315734863000003</c:v>
                </c:pt>
                <c:pt idx="16">
                  <c:v>88.515014648000005</c:v>
                </c:pt>
                <c:pt idx="17">
                  <c:v>87.569335937999995</c:v>
                </c:pt>
                <c:pt idx="18">
                  <c:v>86.795043945000003</c:v>
                </c:pt>
                <c:pt idx="19">
                  <c:v>86.034179687999995</c:v>
                </c:pt>
                <c:pt idx="20">
                  <c:v>85.159729003999999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98.988647460999999</c:v>
                </c:pt>
                <c:pt idx="6">
                  <c:v>98.059265136999997</c:v>
                </c:pt>
                <c:pt idx="7">
                  <c:v>97.229675293</c:v>
                </c:pt>
                <c:pt idx="8">
                  <c:v>96.246398925999998</c:v>
                </c:pt>
                <c:pt idx="9">
                  <c:v>95.397399902000004</c:v>
                </c:pt>
                <c:pt idx="10">
                  <c:v>94.496215820000003</c:v>
                </c:pt>
                <c:pt idx="11">
                  <c:v>93.798339843999997</c:v>
                </c:pt>
                <c:pt idx="12">
                  <c:v>93.031188964999998</c:v>
                </c:pt>
                <c:pt idx="13">
                  <c:v>92.278747558999996</c:v>
                </c:pt>
                <c:pt idx="14">
                  <c:v>91.644836425999998</c:v>
                </c:pt>
                <c:pt idx="15">
                  <c:v>91.027221679999997</c:v>
                </c:pt>
                <c:pt idx="16">
                  <c:v>90.253173828000001</c:v>
                </c:pt>
                <c:pt idx="17">
                  <c:v>89.369812011999997</c:v>
                </c:pt>
                <c:pt idx="18">
                  <c:v>88.393066406000003</c:v>
                </c:pt>
                <c:pt idx="19">
                  <c:v>87.722717285000002</c:v>
                </c:pt>
                <c:pt idx="20">
                  <c:v>86.997741699000002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989974288353652"/>
              <c:y val="0.82799290574875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5215193725971622"/>
          <c:y val="1.6157376018306652E-2"/>
          <c:w val="0.42746892169515455"/>
          <c:h val="8.28207175780485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98.202758789000001</c:v>
                </c:pt>
                <c:pt idx="6">
                  <c:v>97.191528320000003</c:v>
                </c:pt>
                <c:pt idx="7">
                  <c:v>96.236450195000003</c:v>
                </c:pt>
                <c:pt idx="8">
                  <c:v>95.112243652000004</c:v>
                </c:pt>
                <c:pt idx="9">
                  <c:v>94.099304199000002</c:v>
                </c:pt>
                <c:pt idx="10">
                  <c:v>93.198791503999999</c:v>
                </c:pt>
                <c:pt idx="11">
                  <c:v>92.466796875</c:v>
                </c:pt>
                <c:pt idx="12">
                  <c:v>91.734313964999998</c:v>
                </c:pt>
                <c:pt idx="13">
                  <c:v>91</c:v>
                </c:pt>
                <c:pt idx="14">
                  <c:v>90.036804199000002</c:v>
                </c:pt>
                <c:pt idx="15">
                  <c:v>89.356140136999997</c:v>
                </c:pt>
                <c:pt idx="16">
                  <c:v>88.389709472999996</c:v>
                </c:pt>
                <c:pt idx="17">
                  <c:v>87.303710937999995</c:v>
                </c:pt>
                <c:pt idx="18">
                  <c:v>86.444030761999997</c:v>
                </c:pt>
                <c:pt idx="19">
                  <c:v>85.696899414000001</c:v>
                </c:pt>
                <c:pt idx="20">
                  <c:v>84.602783203000001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98.467895507999998</c:v>
                </c:pt>
                <c:pt idx="6">
                  <c:v>97.413940429999997</c:v>
                </c:pt>
                <c:pt idx="7">
                  <c:v>96.261169433999996</c:v>
                </c:pt>
                <c:pt idx="8">
                  <c:v>95.395019531000003</c:v>
                </c:pt>
                <c:pt idx="9">
                  <c:v>94.718200683999996</c:v>
                </c:pt>
                <c:pt idx="10">
                  <c:v>93.652893066000004</c:v>
                </c:pt>
                <c:pt idx="11">
                  <c:v>92.584960937999995</c:v>
                </c:pt>
                <c:pt idx="12">
                  <c:v>91.904296875</c:v>
                </c:pt>
                <c:pt idx="13">
                  <c:v>90.923034668</c:v>
                </c:pt>
                <c:pt idx="14">
                  <c:v>89.989318847999996</c:v>
                </c:pt>
                <c:pt idx="15">
                  <c:v>89.300354003999999</c:v>
                </c:pt>
                <c:pt idx="16">
                  <c:v>88.314086914000001</c:v>
                </c:pt>
                <c:pt idx="17">
                  <c:v>87.719421386999997</c:v>
                </c:pt>
                <c:pt idx="18">
                  <c:v>86.875122070000003</c:v>
                </c:pt>
                <c:pt idx="19">
                  <c:v>86.078979492000002</c:v>
                </c:pt>
                <c:pt idx="20">
                  <c:v>85.082702636999997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98.828308105000005</c:v>
                </c:pt>
                <c:pt idx="6">
                  <c:v>97.793273925999998</c:v>
                </c:pt>
                <c:pt idx="7">
                  <c:v>96.859924316000004</c:v>
                </c:pt>
                <c:pt idx="8">
                  <c:v>96.098266601999995</c:v>
                </c:pt>
                <c:pt idx="9">
                  <c:v>95.126037597999996</c:v>
                </c:pt>
                <c:pt idx="10">
                  <c:v>94.011291503999999</c:v>
                </c:pt>
                <c:pt idx="11">
                  <c:v>93.243835449000002</c:v>
                </c:pt>
                <c:pt idx="12">
                  <c:v>92.544372558999996</c:v>
                </c:pt>
                <c:pt idx="13">
                  <c:v>91.841308593999997</c:v>
                </c:pt>
                <c:pt idx="14">
                  <c:v>90.995910644999995</c:v>
                </c:pt>
                <c:pt idx="15">
                  <c:v>90.079284668</c:v>
                </c:pt>
                <c:pt idx="16">
                  <c:v>89.302612304999997</c:v>
                </c:pt>
                <c:pt idx="17">
                  <c:v>88.236083984000004</c:v>
                </c:pt>
                <c:pt idx="18">
                  <c:v>87.415100097999996</c:v>
                </c:pt>
                <c:pt idx="19">
                  <c:v>86.728454589999998</c:v>
                </c:pt>
                <c:pt idx="20">
                  <c:v>85.911376953000001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1782</c:v>
                </c:pt>
                <c:pt idx="1">
                  <c:v>1782</c:v>
                </c:pt>
                <c:pt idx="2">
                  <c:v>1782</c:v>
                </c:pt>
                <c:pt idx="3">
                  <c:v>1782</c:v>
                </c:pt>
                <c:pt idx="4">
                  <c:v>1782</c:v>
                </c:pt>
                <c:pt idx="5">
                  <c:v>1748</c:v>
                </c:pt>
                <c:pt idx="6">
                  <c:v>1730</c:v>
                </c:pt>
                <c:pt idx="7">
                  <c:v>1713</c:v>
                </c:pt>
                <c:pt idx="8">
                  <c:v>1691</c:v>
                </c:pt>
                <c:pt idx="9">
                  <c:v>1672</c:v>
                </c:pt>
                <c:pt idx="10">
                  <c:v>1656</c:v>
                </c:pt>
                <c:pt idx="11">
                  <c:v>1642</c:v>
                </c:pt>
                <c:pt idx="12">
                  <c:v>1626</c:v>
                </c:pt>
                <c:pt idx="13">
                  <c:v>1609</c:v>
                </c:pt>
                <c:pt idx="14">
                  <c:v>1588</c:v>
                </c:pt>
                <c:pt idx="15">
                  <c:v>1574</c:v>
                </c:pt>
                <c:pt idx="16">
                  <c:v>1554</c:v>
                </c:pt>
                <c:pt idx="17">
                  <c:v>1525</c:v>
                </c:pt>
                <c:pt idx="18">
                  <c:v>1505</c:v>
                </c:pt>
                <c:pt idx="19">
                  <c:v>1490</c:v>
                </c:pt>
                <c:pt idx="20">
                  <c:v>1467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B-4871-9C06-E50823BBF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3296863508"/>
              <c:y val="0.900381787457416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62499054043335E-2"/>
          <c:y val="3.9588977933911515E-2"/>
          <c:w val="0.88633078389647102"/>
          <c:h val="0.843454605335382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98.936157226999995</c:v>
                </c:pt>
                <c:pt idx="6">
                  <c:v>97.872314453000001</c:v>
                </c:pt>
                <c:pt idx="7">
                  <c:v>97.872314453000001</c:v>
                </c:pt>
                <c:pt idx="8">
                  <c:v>97.872314453000001</c:v>
                </c:pt>
                <c:pt idx="9">
                  <c:v>97.872314453000001</c:v>
                </c:pt>
                <c:pt idx="10">
                  <c:v>96.796813964999998</c:v>
                </c:pt>
                <c:pt idx="11">
                  <c:v>94.645751953000001</c:v>
                </c:pt>
                <c:pt idx="12">
                  <c:v>93.570251464999998</c:v>
                </c:pt>
                <c:pt idx="13">
                  <c:v>91.419189453000001</c:v>
                </c:pt>
                <c:pt idx="14">
                  <c:v>90.343688964999998</c:v>
                </c:pt>
                <c:pt idx="15">
                  <c:v>89.268127441000004</c:v>
                </c:pt>
                <c:pt idx="16">
                  <c:v>86.041564941000004</c:v>
                </c:pt>
                <c:pt idx="17">
                  <c:v>84.966064453000001</c:v>
                </c:pt>
                <c:pt idx="18">
                  <c:v>83.890563964999998</c:v>
                </c:pt>
                <c:pt idx="19">
                  <c:v>82.815002441000004</c:v>
                </c:pt>
                <c:pt idx="20">
                  <c:v>80.664001464999998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97.582946777000004</c:v>
                </c:pt>
                <c:pt idx="6">
                  <c:v>97.582946777000004</c:v>
                </c:pt>
                <c:pt idx="7">
                  <c:v>95.764648437999995</c:v>
                </c:pt>
                <c:pt idx="8">
                  <c:v>94.552429199000002</c:v>
                </c:pt>
                <c:pt idx="9">
                  <c:v>94.552429199000002</c:v>
                </c:pt>
                <c:pt idx="10">
                  <c:v>93.340209960999999</c:v>
                </c:pt>
                <c:pt idx="11">
                  <c:v>91.521911621000001</c:v>
                </c:pt>
                <c:pt idx="12">
                  <c:v>91.521911621000001</c:v>
                </c:pt>
                <c:pt idx="13">
                  <c:v>91.521911621000001</c:v>
                </c:pt>
                <c:pt idx="14">
                  <c:v>89.081298828000001</c:v>
                </c:pt>
                <c:pt idx="15">
                  <c:v>89.081298828000001</c:v>
                </c:pt>
                <c:pt idx="16">
                  <c:v>87.250854492000002</c:v>
                </c:pt>
                <c:pt idx="17">
                  <c:v>86.636413574000002</c:v>
                </c:pt>
                <c:pt idx="18">
                  <c:v>85.407531738000003</c:v>
                </c:pt>
                <c:pt idx="19">
                  <c:v>85.407531738000003</c:v>
                </c:pt>
                <c:pt idx="20">
                  <c:v>84.178649902000004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98.573913574000002</c:v>
                </c:pt>
                <c:pt idx="6">
                  <c:v>96.788146972999996</c:v>
                </c:pt>
                <c:pt idx="7">
                  <c:v>96.431030273000005</c:v>
                </c:pt>
                <c:pt idx="8">
                  <c:v>95.716735839999998</c:v>
                </c:pt>
                <c:pt idx="9">
                  <c:v>94.271911621000001</c:v>
                </c:pt>
                <c:pt idx="10">
                  <c:v>93.188354492000002</c:v>
                </c:pt>
                <c:pt idx="11">
                  <c:v>93.188354492000002</c:v>
                </c:pt>
                <c:pt idx="12">
                  <c:v>93.188354492000002</c:v>
                </c:pt>
                <c:pt idx="13">
                  <c:v>92.820007324000002</c:v>
                </c:pt>
                <c:pt idx="14">
                  <c:v>92.820007324000002</c:v>
                </c:pt>
                <c:pt idx="15">
                  <c:v>91.337829589999998</c:v>
                </c:pt>
                <c:pt idx="16">
                  <c:v>89.852661132999998</c:v>
                </c:pt>
                <c:pt idx="17">
                  <c:v>89.478271484000004</c:v>
                </c:pt>
                <c:pt idx="18">
                  <c:v>89.478271484000004</c:v>
                </c:pt>
                <c:pt idx="19">
                  <c:v>88.345642089999998</c:v>
                </c:pt>
                <c:pt idx="20">
                  <c:v>87.959838867000002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890991040218533"/>
              <c:y val="0.9280821165879898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98.311999999999998</c:v>
                </c:pt>
                <c:pt idx="6">
                  <c:v>95.781000000000006</c:v>
                </c:pt>
                <c:pt idx="7">
                  <c:v>95.358999999999995</c:v>
                </c:pt>
                <c:pt idx="8">
                  <c:v>93.665000000000006</c:v>
                </c:pt>
                <c:pt idx="9">
                  <c:v>90.275000000000006</c:v>
                </c:pt>
                <c:pt idx="10">
                  <c:v>89.427000000000007</c:v>
                </c:pt>
                <c:pt idx="11">
                  <c:v>87.731999999999999</c:v>
                </c:pt>
                <c:pt idx="12">
                  <c:v>86.884</c:v>
                </c:pt>
                <c:pt idx="13">
                  <c:v>85.188999999999993</c:v>
                </c:pt>
                <c:pt idx="14">
                  <c:v>85.188999999999993</c:v>
                </c:pt>
                <c:pt idx="15">
                  <c:v>85.188999999999993</c:v>
                </c:pt>
                <c:pt idx="16">
                  <c:v>84.340999999999994</c:v>
                </c:pt>
                <c:pt idx="17">
                  <c:v>83.063000000000002</c:v>
                </c:pt>
                <c:pt idx="18">
                  <c:v>82.209000000000003</c:v>
                </c:pt>
                <c:pt idx="19">
                  <c:v>80.924000000000007</c:v>
                </c:pt>
                <c:pt idx="20">
                  <c:v>80.924000000000007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98.718000000000004</c:v>
                </c:pt>
                <c:pt idx="6">
                  <c:v>96.787000000000006</c:v>
                </c:pt>
                <c:pt idx="7">
                  <c:v>95.497</c:v>
                </c:pt>
                <c:pt idx="8">
                  <c:v>94.201999999999998</c:v>
                </c:pt>
                <c:pt idx="9">
                  <c:v>92.899000000000001</c:v>
                </c:pt>
                <c:pt idx="10">
                  <c:v>89.64</c:v>
                </c:pt>
                <c:pt idx="11">
                  <c:v>88.662000000000006</c:v>
                </c:pt>
                <c:pt idx="12">
                  <c:v>87.031000000000006</c:v>
                </c:pt>
                <c:pt idx="13">
                  <c:v>86.376000000000005</c:v>
                </c:pt>
                <c:pt idx="14">
                  <c:v>84.412999999999997</c:v>
                </c:pt>
                <c:pt idx="15">
                  <c:v>82.777000000000001</c:v>
                </c:pt>
                <c:pt idx="16">
                  <c:v>82.45</c:v>
                </c:pt>
                <c:pt idx="17">
                  <c:v>81.796000000000006</c:v>
                </c:pt>
                <c:pt idx="18">
                  <c:v>80.813999999999993</c:v>
                </c:pt>
                <c:pt idx="19">
                  <c:v>79.495999999999995</c:v>
                </c:pt>
                <c:pt idx="20">
                  <c:v>77.843000000000004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4B15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98.600999999999999</c:v>
                </c:pt>
                <c:pt idx="6">
                  <c:v>97.203000000000003</c:v>
                </c:pt>
                <c:pt idx="7">
                  <c:v>96.15</c:v>
                </c:pt>
                <c:pt idx="8">
                  <c:v>94.745999999999995</c:v>
                </c:pt>
                <c:pt idx="9">
                  <c:v>92.641000000000005</c:v>
                </c:pt>
                <c:pt idx="10">
                  <c:v>90.534999999999997</c:v>
                </c:pt>
                <c:pt idx="11">
                  <c:v>90.183000000000007</c:v>
                </c:pt>
                <c:pt idx="12">
                  <c:v>89.828999999999994</c:v>
                </c:pt>
                <c:pt idx="13">
                  <c:v>89.472999999999999</c:v>
                </c:pt>
                <c:pt idx="14">
                  <c:v>88.757000000000005</c:v>
                </c:pt>
                <c:pt idx="15">
                  <c:v>88.040999999999997</c:v>
                </c:pt>
                <c:pt idx="16">
                  <c:v>86.603999999999999</c:v>
                </c:pt>
                <c:pt idx="17">
                  <c:v>85.518000000000001</c:v>
                </c:pt>
                <c:pt idx="18">
                  <c:v>84.790999999999997</c:v>
                </c:pt>
                <c:pt idx="19">
                  <c:v>82.965000000000003</c:v>
                </c:pt>
                <c:pt idx="20">
                  <c:v>82.965000000000003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989974288353652"/>
              <c:y val="0.82799290574875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42527312691524299"/>
          <c:y val="1.8395654707972487E-2"/>
          <c:w val="0.40850587196578847"/>
          <c:h val="6.9182726903739736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98.295000000000002</c:v>
                </c:pt>
                <c:pt idx="6">
                  <c:v>97.144000000000005</c:v>
                </c:pt>
                <c:pt idx="7">
                  <c:v>95.914000000000001</c:v>
                </c:pt>
                <c:pt idx="8">
                  <c:v>95.16</c:v>
                </c:pt>
                <c:pt idx="9">
                  <c:v>94.403999999999996</c:v>
                </c:pt>
                <c:pt idx="10">
                  <c:v>93.528999999999996</c:v>
                </c:pt>
                <c:pt idx="11">
                  <c:v>92.652000000000001</c:v>
                </c:pt>
                <c:pt idx="12">
                  <c:v>91.933999999999997</c:v>
                </c:pt>
                <c:pt idx="13">
                  <c:v>90.971999999999994</c:v>
                </c:pt>
                <c:pt idx="14">
                  <c:v>89.686999999999998</c:v>
                </c:pt>
                <c:pt idx="15">
                  <c:v>88.602000000000004</c:v>
                </c:pt>
                <c:pt idx="16">
                  <c:v>87.555999999999997</c:v>
                </c:pt>
                <c:pt idx="17">
                  <c:v>86.427000000000007</c:v>
                </c:pt>
                <c:pt idx="18">
                  <c:v>85.215000000000003</c:v>
                </c:pt>
                <c:pt idx="19">
                  <c:v>84.325000000000003</c:v>
                </c:pt>
                <c:pt idx="20">
                  <c:v>83.070999999999998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98.974000000000004</c:v>
                </c:pt>
                <c:pt idx="6">
                  <c:v>97.658000000000001</c:v>
                </c:pt>
                <c:pt idx="7">
                  <c:v>96.423000000000002</c:v>
                </c:pt>
                <c:pt idx="8">
                  <c:v>95.393000000000001</c:v>
                </c:pt>
                <c:pt idx="9">
                  <c:v>94.608000000000004</c:v>
                </c:pt>
                <c:pt idx="10">
                  <c:v>93.78</c:v>
                </c:pt>
                <c:pt idx="11">
                  <c:v>93.116</c:v>
                </c:pt>
                <c:pt idx="12">
                  <c:v>92.16</c:v>
                </c:pt>
                <c:pt idx="13">
                  <c:v>91.451999999999998</c:v>
                </c:pt>
                <c:pt idx="14">
                  <c:v>90.534000000000006</c:v>
                </c:pt>
                <c:pt idx="15">
                  <c:v>90.031999999999996</c:v>
                </c:pt>
                <c:pt idx="16">
                  <c:v>88.984999999999999</c:v>
                </c:pt>
                <c:pt idx="17">
                  <c:v>87.935000000000002</c:v>
                </c:pt>
                <c:pt idx="18">
                  <c:v>87.177999999999997</c:v>
                </c:pt>
                <c:pt idx="19">
                  <c:v>86.588999999999999</c:v>
                </c:pt>
                <c:pt idx="20">
                  <c:v>85.450999999999993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4B15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99.004000000000005</c:v>
                </c:pt>
                <c:pt idx="6">
                  <c:v>97.911000000000001</c:v>
                </c:pt>
                <c:pt idx="7">
                  <c:v>97.197000000000003</c:v>
                </c:pt>
                <c:pt idx="8">
                  <c:v>96.293000000000006</c:v>
                </c:pt>
                <c:pt idx="9">
                  <c:v>95.385999999999996</c:v>
                </c:pt>
                <c:pt idx="10">
                  <c:v>94.620999999999995</c:v>
                </c:pt>
                <c:pt idx="11">
                  <c:v>93.808000000000007</c:v>
                </c:pt>
                <c:pt idx="12">
                  <c:v>93.042000000000002</c:v>
                </c:pt>
                <c:pt idx="13">
                  <c:v>92.513999999999996</c:v>
                </c:pt>
                <c:pt idx="14">
                  <c:v>91.6</c:v>
                </c:pt>
                <c:pt idx="15">
                  <c:v>90.781000000000006</c:v>
                </c:pt>
                <c:pt idx="16">
                  <c:v>90.007999999999996</c:v>
                </c:pt>
                <c:pt idx="17">
                  <c:v>88.938999999999993</c:v>
                </c:pt>
                <c:pt idx="18">
                  <c:v>87.866</c:v>
                </c:pt>
                <c:pt idx="19">
                  <c:v>87.224999999999994</c:v>
                </c:pt>
                <c:pt idx="20">
                  <c:v>86.668999999999997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2526</c:v>
                </c:pt>
                <c:pt idx="1">
                  <c:v>2526</c:v>
                </c:pt>
                <c:pt idx="2">
                  <c:v>2526</c:v>
                </c:pt>
                <c:pt idx="3">
                  <c:v>2526</c:v>
                </c:pt>
                <c:pt idx="4">
                  <c:v>2526</c:v>
                </c:pt>
                <c:pt idx="5">
                  <c:v>2477</c:v>
                </c:pt>
                <c:pt idx="6">
                  <c:v>2448</c:v>
                </c:pt>
                <c:pt idx="7">
                  <c:v>2417</c:v>
                </c:pt>
                <c:pt idx="8">
                  <c:v>2394</c:v>
                </c:pt>
                <c:pt idx="9">
                  <c:v>2373</c:v>
                </c:pt>
                <c:pt idx="10">
                  <c:v>2351</c:v>
                </c:pt>
                <c:pt idx="11">
                  <c:v>2322</c:v>
                </c:pt>
                <c:pt idx="12">
                  <c:v>2298</c:v>
                </c:pt>
                <c:pt idx="13">
                  <c:v>2268</c:v>
                </c:pt>
                <c:pt idx="14">
                  <c:v>2231</c:v>
                </c:pt>
                <c:pt idx="15">
                  <c:v>2203</c:v>
                </c:pt>
                <c:pt idx="16">
                  <c:v>2174</c:v>
                </c:pt>
                <c:pt idx="17">
                  <c:v>2140</c:v>
                </c:pt>
                <c:pt idx="18">
                  <c:v>2109</c:v>
                </c:pt>
                <c:pt idx="19">
                  <c:v>2085</c:v>
                </c:pt>
                <c:pt idx="20">
                  <c:v>2048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B-4871-9C06-E50823BBF9E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(2002-2007)</c:v>
                </c:pt>
              </c:strCache>
            </c:strRef>
          </c:tx>
          <c:spPr>
            <a:ln w="22225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Sheet1!$F$2:$F$22</c:f>
              <c:numCache>
                <c:formatCode>General</c:formatCode>
                <c:ptCount val="21"/>
                <c:pt idx="0">
                  <c:v>2442</c:v>
                </c:pt>
                <c:pt idx="1">
                  <c:v>2442</c:v>
                </c:pt>
                <c:pt idx="2">
                  <c:v>2442</c:v>
                </c:pt>
                <c:pt idx="3">
                  <c:v>2442</c:v>
                </c:pt>
                <c:pt idx="4">
                  <c:v>2442</c:v>
                </c:pt>
                <c:pt idx="5">
                  <c:v>2409</c:v>
                </c:pt>
                <c:pt idx="6">
                  <c:v>2373</c:v>
                </c:pt>
                <c:pt idx="7">
                  <c:v>2342</c:v>
                </c:pt>
                <c:pt idx="8">
                  <c:v>2315</c:v>
                </c:pt>
                <c:pt idx="9">
                  <c:v>2287</c:v>
                </c:pt>
                <c:pt idx="10">
                  <c:v>2262</c:v>
                </c:pt>
                <c:pt idx="11">
                  <c:v>2242</c:v>
                </c:pt>
                <c:pt idx="12">
                  <c:v>2215</c:v>
                </c:pt>
                <c:pt idx="13">
                  <c:v>2192</c:v>
                </c:pt>
                <c:pt idx="14">
                  <c:v>2168</c:v>
                </c:pt>
                <c:pt idx="15">
                  <c:v>2152</c:v>
                </c:pt>
                <c:pt idx="16">
                  <c:v>2123</c:v>
                </c:pt>
                <c:pt idx="17">
                  <c:v>2091</c:v>
                </c:pt>
                <c:pt idx="18">
                  <c:v>2072</c:v>
                </c:pt>
                <c:pt idx="19">
                  <c:v>2055</c:v>
                </c:pt>
                <c:pt idx="20">
                  <c:v>2025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74-49D9-A71D-59C4A935A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3296863508"/>
              <c:y val="0.900381787457416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76153085387254"/>
          <c:y val="0.12911906105025639"/>
          <c:w val="0.83266145433075855"/>
          <c:h val="0.73536553535795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24.567474048000001</c:v>
                </c:pt>
                <c:pt idx="1">
                  <c:v>24.464601602999998</c:v>
                </c:pt>
                <c:pt idx="2">
                  <c:v>24.670376359999999</c:v>
                </c:pt>
                <c:pt idx="3">
                  <c:v>25.437480812</c:v>
                </c:pt>
                <c:pt idx="4">
                  <c:v>25.212727335</c:v>
                </c:pt>
                <c:pt idx="5">
                  <c:v>24.677021337999999</c:v>
                </c:pt>
                <c:pt idx="6">
                  <c:v>24.801587302000002</c:v>
                </c:pt>
                <c:pt idx="7">
                  <c:v>24.925324120999999</c:v>
                </c:pt>
                <c:pt idx="8">
                  <c:v>24.537044433999998</c:v>
                </c:pt>
                <c:pt idx="9">
                  <c:v>24.816326531000001</c:v>
                </c:pt>
                <c:pt idx="10">
                  <c:v>24.569314372000001</c:v>
                </c:pt>
                <c:pt idx="11">
                  <c:v>24.502695691</c:v>
                </c:pt>
                <c:pt idx="12">
                  <c:v>24.618103775000002</c:v>
                </c:pt>
                <c:pt idx="13">
                  <c:v>24.618103775000002</c:v>
                </c:pt>
                <c:pt idx="14">
                  <c:v>24.691358025</c:v>
                </c:pt>
                <c:pt idx="15">
                  <c:v>24.691358025</c:v>
                </c:pt>
                <c:pt idx="16">
                  <c:v>24.691358025</c:v>
                </c:pt>
                <c:pt idx="17">
                  <c:v>24.629164730999999</c:v>
                </c:pt>
                <c:pt idx="18">
                  <c:v>25.381468542</c:v>
                </c:pt>
                <c:pt idx="19">
                  <c:v>24.691358025</c:v>
                </c:pt>
                <c:pt idx="20">
                  <c:v>25.151655788999999</c:v>
                </c:pt>
                <c:pt idx="21">
                  <c:v>25.510204082000001</c:v>
                </c:pt>
                <c:pt idx="22">
                  <c:v>25.249337205</c:v>
                </c:pt>
                <c:pt idx="23">
                  <c:v>24.967113211000001</c:v>
                </c:pt>
                <c:pt idx="24">
                  <c:v>25.680074053999999</c:v>
                </c:pt>
                <c:pt idx="25">
                  <c:v>24.991781722999999</c:v>
                </c:pt>
                <c:pt idx="26">
                  <c:v>25.059307026999999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24.577867152</c:v>
                </c:pt>
                <c:pt idx="1">
                  <c:v>24.784257517</c:v>
                </c:pt>
                <c:pt idx="2">
                  <c:v>24.933720489999999</c:v>
                </c:pt>
                <c:pt idx="3">
                  <c:v>24.877735911999999</c:v>
                </c:pt>
                <c:pt idx="4">
                  <c:v>25</c:v>
                </c:pt>
                <c:pt idx="5">
                  <c:v>25.348757646999999</c:v>
                </c:pt>
                <c:pt idx="6">
                  <c:v>25.333333332999999</c:v>
                </c:pt>
                <c:pt idx="7">
                  <c:v>25.623303042</c:v>
                </c:pt>
                <c:pt idx="8">
                  <c:v>25.864612563000001</c:v>
                </c:pt>
                <c:pt idx="9">
                  <c:v>25.896688014999999</c:v>
                </c:pt>
                <c:pt idx="10">
                  <c:v>26.087919438</c:v>
                </c:pt>
                <c:pt idx="11">
                  <c:v>26.063375721</c:v>
                </c:pt>
                <c:pt idx="12">
                  <c:v>26.080946826000002</c:v>
                </c:pt>
                <c:pt idx="13">
                  <c:v>26.090457453999999</c:v>
                </c:pt>
                <c:pt idx="14">
                  <c:v>26.306465327000002</c:v>
                </c:pt>
                <c:pt idx="15">
                  <c:v>26.631408864000001</c:v>
                </c:pt>
                <c:pt idx="16">
                  <c:v>26.303642385</c:v>
                </c:pt>
                <c:pt idx="17">
                  <c:v>26.640119895000002</c:v>
                </c:pt>
                <c:pt idx="18">
                  <c:v>26.587266362000001</c:v>
                </c:pt>
                <c:pt idx="19">
                  <c:v>26.575038974999998</c:v>
                </c:pt>
                <c:pt idx="20">
                  <c:v>26.414787021999999</c:v>
                </c:pt>
                <c:pt idx="21">
                  <c:v>26.705341942</c:v>
                </c:pt>
                <c:pt idx="22">
                  <c:v>27.124357206999999</c:v>
                </c:pt>
                <c:pt idx="23">
                  <c:v>27.09408822</c:v>
                </c:pt>
                <c:pt idx="24">
                  <c:v>27.372570494000001</c:v>
                </c:pt>
                <c:pt idx="25">
                  <c:v>27.262601539999999</c:v>
                </c:pt>
                <c:pt idx="26">
                  <c:v>27.739281191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5E-4888-BB6F-8335621CBA4C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Sheet1!$F$2:$F$28</c:f>
              <c:numCache>
                <c:formatCode>General</c:formatCode>
                <c:ptCount val="27"/>
                <c:pt idx="0">
                  <c:v>23.694860403</c:v>
                </c:pt>
                <c:pt idx="1">
                  <c:v>24.221453286999999</c:v>
                </c:pt>
                <c:pt idx="2">
                  <c:v>24.454537470000002</c:v>
                </c:pt>
                <c:pt idx="3">
                  <c:v>24.740937287000001</c:v>
                </c:pt>
                <c:pt idx="4">
                  <c:v>24.650545863000001</c:v>
                </c:pt>
                <c:pt idx="5">
                  <c:v>25.351541374</c:v>
                </c:pt>
                <c:pt idx="6">
                  <c:v>24.801587302000002</c:v>
                </c:pt>
                <c:pt idx="7">
                  <c:v>24.697449511999999</c:v>
                </c:pt>
                <c:pt idx="8">
                  <c:v>25.648917615999999</c:v>
                </c:pt>
                <c:pt idx="9">
                  <c:v>25.762980579000001</c:v>
                </c:pt>
                <c:pt idx="10">
                  <c:v>26.134956566</c:v>
                </c:pt>
                <c:pt idx="11">
                  <c:v>25.516837045999999</c:v>
                </c:pt>
                <c:pt idx="12">
                  <c:v>24.775215793000001</c:v>
                </c:pt>
                <c:pt idx="13">
                  <c:v>24.489795917999999</c:v>
                </c:pt>
                <c:pt idx="14">
                  <c:v>24.142750336999999</c:v>
                </c:pt>
                <c:pt idx="15">
                  <c:v>24.212293387999999</c:v>
                </c:pt>
                <c:pt idx="16">
                  <c:v>25.208478796000001</c:v>
                </c:pt>
                <c:pt idx="17">
                  <c:v>25.145393068000001</c:v>
                </c:pt>
                <c:pt idx="18">
                  <c:v>27.160493827</c:v>
                </c:pt>
                <c:pt idx="19">
                  <c:v>24.86491067</c:v>
                </c:pt>
                <c:pt idx="20">
                  <c:v>25.013520822</c:v>
                </c:pt>
                <c:pt idx="21">
                  <c:v>25.826446280999999</c:v>
                </c:pt>
                <c:pt idx="22">
                  <c:v>25.105346781000001</c:v>
                </c:pt>
                <c:pt idx="23">
                  <c:v>25.469387755</c:v>
                </c:pt>
                <c:pt idx="24">
                  <c:v>25.564953920000001</c:v>
                </c:pt>
                <c:pt idx="25">
                  <c:v>24.537044433999998</c:v>
                </c:pt>
                <c:pt idx="26">
                  <c:v>24.801587302000002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5E-4888-BB6F-8335621CBA4C}"/>
            </c:ext>
          </c:extLst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Overall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Sheet1!$H$2:$H$25</c:f>
            </c:numRef>
          </c:val>
          <c:smooth val="0"/>
          <c:extLst>
            <c:ext xmlns:c16="http://schemas.microsoft.com/office/drawing/2014/chart" uri="{C3380CC4-5D6E-409C-BE32-E72D297353CC}">
              <c16:uniqueId val="{00000000-6EDB-4E55-BE04-E838BACAA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dateAx>
        <c:axId val="557784312"/>
        <c:scaling>
          <c:orientation val="minMax"/>
          <c:max val="201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40"/>
          <c:min val="2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solidFill>
                      <a:schemeClr val="bg2"/>
                    </a:solidFill>
                  </a:defRPr>
                </a:pPr>
                <a:r>
                  <a:rPr lang="en-US" sz="1050" dirty="0" smtClean="0">
                    <a:solidFill>
                      <a:schemeClr val="bg2"/>
                    </a:solidFill>
                  </a:rPr>
                  <a:t>Median BMI (kg/m</a:t>
                </a:r>
                <a:r>
                  <a:rPr lang="en-US" sz="1050" baseline="30000" dirty="0" smtClean="0">
                    <a:solidFill>
                      <a:schemeClr val="bg2"/>
                    </a:solidFill>
                  </a:rPr>
                  <a:t>2</a:t>
                </a:r>
                <a:r>
                  <a:rPr lang="en-US" sz="1050" dirty="0" smtClean="0">
                    <a:solidFill>
                      <a:schemeClr val="bg2"/>
                    </a:solidFill>
                  </a:rPr>
                  <a:t>)</a:t>
                </a:r>
                <a:endParaRPr lang="en-US" sz="105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3.3294430781545038E-3"/>
              <c:y val="0.2778735970901987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1519374239984226"/>
          <c:y val="1.8239090350338043E-2"/>
          <c:w val="0.83009934019500697"/>
          <c:h val="8.2495095604145793E-2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62499054043335E-2"/>
          <c:y val="3.9588977933911515E-2"/>
          <c:w val="0.88633078389647102"/>
          <c:h val="0.843454605335382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98.545000000000002</c:v>
                </c:pt>
                <c:pt idx="6">
                  <c:v>97.563999999999993</c:v>
                </c:pt>
                <c:pt idx="7">
                  <c:v>96.567999999999998</c:v>
                </c:pt>
                <c:pt idx="8">
                  <c:v>95.844999999999999</c:v>
                </c:pt>
                <c:pt idx="9">
                  <c:v>94.707999999999998</c:v>
                </c:pt>
                <c:pt idx="10">
                  <c:v>93.897999999999996</c:v>
                </c:pt>
                <c:pt idx="11">
                  <c:v>93.156000000000006</c:v>
                </c:pt>
                <c:pt idx="12">
                  <c:v>92.274000000000001</c:v>
                </c:pt>
                <c:pt idx="13">
                  <c:v>91.61</c:v>
                </c:pt>
                <c:pt idx="14">
                  <c:v>90.805999999999997</c:v>
                </c:pt>
                <c:pt idx="15">
                  <c:v>89.876999999999995</c:v>
                </c:pt>
                <c:pt idx="16">
                  <c:v>89.111999999999995</c:v>
                </c:pt>
                <c:pt idx="17">
                  <c:v>88.259</c:v>
                </c:pt>
                <c:pt idx="18">
                  <c:v>87.418999999999997</c:v>
                </c:pt>
                <c:pt idx="19">
                  <c:v>86.311000000000007</c:v>
                </c:pt>
                <c:pt idx="20">
                  <c:v>85.3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98.616</c:v>
                </c:pt>
                <c:pt idx="6">
                  <c:v>97.516000000000005</c:v>
                </c:pt>
                <c:pt idx="7">
                  <c:v>96.454999999999998</c:v>
                </c:pt>
                <c:pt idx="8">
                  <c:v>95.733000000000004</c:v>
                </c:pt>
                <c:pt idx="9">
                  <c:v>94.856999999999999</c:v>
                </c:pt>
                <c:pt idx="10">
                  <c:v>93.787999999999997</c:v>
                </c:pt>
                <c:pt idx="11">
                  <c:v>92.91</c:v>
                </c:pt>
                <c:pt idx="12">
                  <c:v>92.290999999999997</c:v>
                </c:pt>
                <c:pt idx="13">
                  <c:v>91.433000000000007</c:v>
                </c:pt>
                <c:pt idx="14">
                  <c:v>90.545000000000002</c:v>
                </c:pt>
                <c:pt idx="15">
                  <c:v>89.683999999999997</c:v>
                </c:pt>
                <c:pt idx="16">
                  <c:v>88.972999999999999</c:v>
                </c:pt>
                <c:pt idx="17">
                  <c:v>88.174000000000007</c:v>
                </c:pt>
                <c:pt idx="18">
                  <c:v>87.43</c:v>
                </c:pt>
                <c:pt idx="19">
                  <c:v>86.599000000000004</c:v>
                </c:pt>
                <c:pt idx="20">
                  <c:v>85.837000000000003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4B153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98.927999999999997</c:v>
                </c:pt>
                <c:pt idx="6">
                  <c:v>98.028999999999996</c:v>
                </c:pt>
                <c:pt idx="7">
                  <c:v>97.248000000000005</c:v>
                </c:pt>
                <c:pt idx="8">
                  <c:v>96.412000000000006</c:v>
                </c:pt>
                <c:pt idx="9">
                  <c:v>95.602000000000004</c:v>
                </c:pt>
                <c:pt idx="10">
                  <c:v>94.653999999999996</c:v>
                </c:pt>
                <c:pt idx="11">
                  <c:v>93.947999999999993</c:v>
                </c:pt>
                <c:pt idx="12">
                  <c:v>93.242000000000004</c:v>
                </c:pt>
                <c:pt idx="13">
                  <c:v>92.450999999999993</c:v>
                </c:pt>
                <c:pt idx="14">
                  <c:v>91.834999999999994</c:v>
                </c:pt>
                <c:pt idx="15">
                  <c:v>91.108999999999995</c:v>
                </c:pt>
                <c:pt idx="16">
                  <c:v>90.34</c:v>
                </c:pt>
                <c:pt idx="17">
                  <c:v>89.522000000000006</c:v>
                </c:pt>
                <c:pt idx="18">
                  <c:v>88.67</c:v>
                </c:pt>
                <c:pt idx="19">
                  <c:v>87.992000000000004</c:v>
                </c:pt>
                <c:pt idx="20">
                  <c:v>87.147999999999996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7365</c:v>
                </c:pt>
                <c:pt idx="1">
                  <c:v>7365</c:v>
                </c:pt>
                <c:pt idx="2">
                  <c:v>7365</c:v>
                </c:pt>
                <c:pt idx="3">
                  <c:v>7365</c:v>
                </c:pt>
                <c:pt idx="4">
                  <c:v>7365</c:v>
                </c:pt>
                <c:pt idx="5">
                  <c:v>7236</c:v>
                </c:pt>
                <c:pt idx="6">
                  <c:v>7156</c:v>
                </c:pt>
                <c:pt idx="7">
                  <c:v>7075</c:v>
                </c:pt>
                <c:pt idx="8">
                  <c:v>7009</c:v>
                </c:pt>
                <c:pt idx="9">
                  <c:v>6908</c:v>
                </c:pt>
                <c:pt idx="10">
                  <c:v>6837</c:v>
                </c:pt>
                <c:pt idx="11">
                  <c:v>6769</c:v>
                </c:pt>
                <c:pt idx="12">
                  <c:v>6686</c:v>
                </c:pt>
                <c:pt idx="13">
                  <c:v>6616</c:v>
                </c:pt>
                <c:pt idx="14">
                  <c:v>6549</c:v>
                </c:pt>
                <c:pt idx="15">
                  <c:v>6470</c:v>
                </c:pt>
                <c:pt idx="16">
                  <c:v>6397</c:v>
                </c:pt>
                <c:pt idx="17">
                  <c:v>6310</c:v>
                </c:pt>
                <c:pt idx="18">
                  <c:v>6236</c:v>
                </c:pt>
                <c:pt idx="19">
                  <c:v>6148</c:v>
                </c:pt>
                <c:pt idx="20">
                  <c:v>6069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E3-41CD-8047-656C5A33B8E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(2002-2007)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Sheet1!$F$2:$F$26</c:f>
              <c:numCache>
                <c:formatCode>General</c:formatCode>
                <c:ptCount val="25"/>
                <c:pt idx="0">
                  <c:v>7386</c:v>
                </c:pt>
                <c:pt idx="1">
                  <c:v>7386</c:v>
                </c:pt>
                <c:pt idx="2">
                  <c:v>7386</c:v>
                </c:pt>
                <c:pt idx="3">
                  <c:v>7386</c:v>
                </c:pt>
                <c:pt idx="4">
                  <c:v>7386</c:v>
                </c:pt>
                <c:pt idx="5">
                  <c:v>7265</c:v>
                </c:pt>
                <c:pt idx="6">
                  <c:v>7175</c:v>
                </c:pt>
                <c:pt idx="7">
                  <c:v>7086</c:v>
                </c:pt>
                <c:pt idx="8">
                  <c:v>7018</c:v>
                </c:pt>
                <c:pt idx="9">
                  <c:v>6928</c:v>
                </c:pt>
                <c:pt idx="10">
                  <c:v>6838</c:v>
                </c:pt>
                <c:pt idx="11">
                  <c:v>6763</c:v>
                </c:pt>
                <c:pt idx="12">
                  <c:v>6700</c:v>
                </c:pt>
                <c:pt idx="13">
                  <c:v>6597</c:v>
                </c:pt>
                <c:pt idx="14">
                  <c:v>6520</c:v>
                </c:pt>
                <c:pt idx="15">
                  <c:v>6444</c:v>
                </c:pt>
                <c:pt idx="16">
                  <c:v>6375</c:v>
                </c:pt>
                <c:pt idx="17">
                  <c:v>6287</c:v>
                </c:pt>
                <c:pt idx="18">
                  <c:v>6218</c:v>
                </c:pt>
                <c:pt idx="19">
                  <c:v>6140</c:v>
                </c:pt>
                <c:pt idx="20">
                  <c:v>6070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AD-4BE6-9DA3-F70890084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890999589734867"/>
              <c:y val="0.9308705997460818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823209212566192E-2"/>
          <c:y val="0.10744266437645521"/>
          <c:w val="0.40247681237033961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98.302978515999996</c:v>
                </c:pt>
                <c:pt idx="6">
                  <c:v>97.424377441000004</c:v>
                </c:pt>
                <c:pt idx="7">
                  <c:v>96.270874023000005</c:v>
                </c:pt>
                <c:pt idx="8">
                  <c:v>95.169921875</c:v>
                </c:pt>
                <c:pt idx="9">
                  <c:v>93.733398437999995</c:v>
                </c:pt>
                <c:pt idx="10">
                  <c:v>92.460815429999997</c:v>
                </c:pt>
                <c:pt idx="11">
                  <c:v>91.297546386999997</c:v>
                </c:pt>
                <c:pt idx="12">
                  <c:v>90.355773925999998</c:v>
                </c:pt>
                <c:pt idx="13">
                  <c:v>89.579040527000004</c:v>
                </c:pt>
                <c:pt idx="14">
                  <c:v>88.801513671999999</c:v>
                </c:pt>
                <c:pt idx="15">
                  <c:v>87.190795898000005</c:v>
                </c:pt>
                <c:pt idx="16">
                  <c:v>86.134277343999997</c:v>
                </c:pt>
                <c:pt idx="17">
                  <c:v>84.573364257999998</c:v>
                </c:pt>
                <c:pt idx="18">
                  <c:v>83.346008300999998</c:v>
                </c:pt>
                <c:pt idx="19">
                  <c:v>82.118713378999999</c:v>
                </c:pt>
                <c:pt idx="20">
                  <c:v>80.723022460999999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87B2E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98.884216308999996</c:v>
                </c:pt>
                <c:pt idx="6">
                  <c:v>97.497802734000004</c:v>
                </c:pt>
                <c:pt idx="7">
                  <c:v>96.243652343999997</c:v>
                </c:pt>
                <c:pt idx="8">
                  <c:v>95.123413085999999</c:v>
                </c:pt>
                <c:pt idx="9">
                  <c:v>94.135559082</c:v>
                </c:pt>
                <c:pt idx="10">
                  <c:v>92.921081543</c:v>
                </c:pt>
                <c:pt idx="11">
                  <c:v>91.930358886999997</c:v>
                </c:pt>
                <c:pt idx="12">
                  <c:v>91.209289550999998</c:v>
                </c:pt>
                <c:pt idx="13">
                  <c:v>89.895385742000002</c:v>
                </c:pt>
                <c:pt idx="14">
                  <c:v>88.670471191000004</c:v>
                </c:pt>
                <c:pt idx="15">
                  <c:v>87.806640625</c:v>
                </c:pt>
                <c:pt idx="16">
                  <c:v>86.802124023000005</c:v>
                </c:pt>
                <c:pt idx="17">
                  <c:v>85.933349609000004</c:v>
                </c:pt>
                <c:pt idx="18">
                  <c:v>85.246643066000004</c:v>
                </c:pt>
                <c:pt idx="19">
                  <c:v>84.330078125</c:v>
                </c:pt>
                <c:pt idx="20">
                  <c:v>83.182312011999997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>
              <a:solidFill>
                <a:srgbClr val="00A37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98.550354003999999</c:v>
                </c:pt>
                <c:pt idx="6">
                  <c:v>97.569335937999995</c:v>
                </c:pt>
                <c:pt idx="7">
                  <c:v>96.547607421999999</c:v>
                </c:pt>
                <c:pt idx="8">
                  <c:v>95.839294433999996</c:v>
                </c:pt>
                <c:pt idx="9">
                  <c:v>94.932189941000004</c:v>
                </c:pt>
                <c:pt idx="10">
                  <c:v>93.825500488000003</c:v>
                </c:pt>
                <c:pt idx="11">
                  <c:v>92.955566406000003</c:v>
                </c:pt>
                <c:pt idx="12">
                  <c:v>92.044433593999997</c:v>
                </c:pt>
                <c:pt idx="13">
                  <c:v>91.329101562999995</c:v>
                </c:pt>
                <c:pt idx="14">
                  <c:v>90.493164062999995</c:v>
                </c:pt>
                <c:pt idx="15">
                  <c:v>89.337158203000001</c:v>
                </c:pt>
                <c:pt idx="16">
                  <c:v>88.418395996000001</c:v>
                </c:pt>
                <c:pt idx="17">
                  <c:v>86.929016113000003</c:v>
                </c:pt>
                <c:pt idx="18">
                  <c:v>85.754089355000005</c:v>
                </c:pt>
                <c:pt idx="19">
                  <c:v>84.810241699000002</c:v>
                </c:pt>
                <c:pt idx="20">
                  <c:v>84.054626464999998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E5-46CF-B080-A223DFD0A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2153817267556139"/>
              <c:y val="0.8279928650020100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7551009506634286"/>
          <c:y val="4.965982569977493E-3"/>
          <c:w val="0.43558694108650381"/>
          <c:h val="7.5421532205746086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76306819228709E-2"/>
          <c:y val="3.1363092188418248E-2"/>
          <c:w val="0.8877229469533654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98.577392578000001</c:v>
                </c:pt>
                <c:pt idx="6">
                  <c:v>97.469055175999998</c:v>
                </c:pt>
                <c:pt idx="7">
                  <c:v>96.439025878999999</c:v>
                </c:pt>
                <c:pt idx="8">
                  <c:v>95.668579101999995</c:v>
                </c:pt>
                <c:pt idx="9">
                  <c:v>94.612121582</c:v>
                </c:pt>
                <c:pt idx="10">
                  <c:v>93.838562011999997</c:v>
                </c:pt>
                <c:pt idx="11">
                  <c:v>93.098022460999999</c:v>
                </c:pt>
                <c:pt idx="12">
                  <c:v>92.310180664000001</c:v>
                </c:pt>
                <c:pt idx="13">
                  <c:v>91.576293945000003</c:v>
                </c:pt>
                <c:pt idx="14">
                  <c:v>90.679443359000004</c:v>
                </c:pt>
                <c:pt idx="15">
                  <c:v>89.839111328000001</c:v>
                </c:pt>
                <c:pt idx="16">
                  <c:v>89.042785644999995</c:v>
                </c:pt>
                <c:pt idx="17">
                  <c:v>88.231079101999995</c:v>
                </c:pt>
                <c:pt idx="18">
                  <c:v>87.370788574000002</c:v>
                </c:pt>
                <c:pt idx="19">
                  <c:v>86.462463378999999</c:v>
                </c:pt>
                <c:pt idx="20">
                  <c:v>85.494567871000001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8575">
              <a:solidFill>
                <a:srgbClr val="B87B2E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98.659851074000002</c:v>
                </c:pt>
                <c:pt idx="6">
                  <c:v>97.477355957</c:v>
                </c:pt>
                <c:pt idx="7">
                  <c:v>96.392211914000001</c:v>
                </c:pt>
                <c:pt idx="8">
                  <c:v>95.601806640999996</c:v>
                </c:pt>
                <c:pt idx="9">
                  <c:v>94.746032714999998</c:v>
                </c:pt>
                <c:pt idx="10">
                  <c:v>93.714477539000001</c:v>
                </c:pt>
                <c:pt idx="11">
                  <c:v>92.930053710999999</c:v>
                </c:pt>
                <c:pt idx="12">
                  <c:v>92.243896484000004</c:v>
                </c:pt>
                <c:pt idx="13">
                  <c:v>91.579345703000001</c:v>
                </c:pt>
                <c:pt idx="14">
                  <c:v>90.686523437999995</c:v>
                </c:pt>
                <c:pt idx="15">
                  <c:v>89.880554199000002</c:v>
                </c:pt>
                <c:pt idx="16">
                  <c:v>89.148498535000002</c:v>
                </c:pt>
                <c:pt idx="17">
                  <c:v>88.285949707</c:v>
                </c:pt>
                <c:pt idx="18">
                  <c:v>87.472229003999999</c:v>
                </c:pt>
                <c:pt idx="19">
                  <c:v>86.770812988000003</c:v>
                </c:pt>
                <c:pt idx="20">
                  <c:v>85.965209960999999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99.066101074000002</c:v>
                </c:pt>
                <c:pt idx="6">
                  <c:v>98.063110351999995</c:v>
                </c:pt>
                <c:pt idx="7">
                  <c:v>97.298950195000003</c:v>
                </c:pt>
                <c:pt idx="8">
                  <c:v>96.372497558999996</c:v>
                </c:pt>
                <c:pt idx="9">
                  <c:v>95.45703125</c:v>
                </c:pt>
                <c:pt idx="10">
                  <c:v>94.553283691000004</c:v>
                </c:pt>
                <c:pt idx="11">
                  <c:v>93.877868652000004</c:v>
                </c:pt>
                <c:pt idx="12">
                  <c:v>93.241760253999999</c:v>
                </c:pt>
                <c:pt idx="13">
                  <c:v>92.507629394999995</c:v>
                </c:pt>
                <c:pt idx="14">
                  <c:v>91.8671875</c:v>
                </c:pt>
                <c:pt idx="15">
                  <c:v>91.280395507999998</c:v>
                </c:pt>
                <c:pt idx="16">
                  <c:v>90.514038085999999</c:v>
                </c:pt>
                <c:pt idx="17">
                  <c:v>89.864868164000001</c:v>
                </c:pt>
                <c:pt idx="18">
                  <c:v>89.086914062999995</c:v>
                </c:pt>
                <c:pt idx="19">
                  <c:v>88.454589843999997</c:v>
                </c:pt>
                <c:pt idx="20">
                  <c:v>87.716796875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8872</c:v>
                </c:pt>
                <c:pt idx="1">
                  <c:v>8872</c:v>
                </c:pt>
                <c:pt idx="2">
                  <c:v>8872</c:v>
                </c:pt>
                <c:pt idx="3">
                  <c:v>8872</c:v>
                </c:pt>
                <c:pt idx="4">
                  <c:v>8872</c:v>
                </c:pt>
                <c:pt idx="5">
                  <c:v>8720</c:v>
                </c:pt>
                <c:pt idx="6">
                  <c:v>8613</c:v>
                </c:pt>
                <c:pt idx="7">
                  <c:v>8516</c:v>
                </c:pt>
                <c:pt idx="8">
                  <c:v>8432</c:v>
                </c:pt>
                <c:pt idx="9">
                  <c:v>8321</c:v>
                </c:pt>
                <c:pt idx="10">
                  <c:v>8245</c:v>
                </c:pt>
                <c:pt idx="11">
                  <c:v>8162</c:v>
                </c:pt>
                <c:pt idx="12">
                  <c:v>8067</c:v>
                </c:pt>
                <c:pt idx="13">
                  <c:v>7974</c:v>
                </c:pt>
                <c:pt idx="14">
                  <c:v>7882</c:v>
                </c:pt>
                <c:pt idx="15">
                  <c:v>7796</c:v>
                </c:pt>
                <c:pt idx="16">
                  <c:v>7705</c:v>
                </c:pt>
                <c:pt idx="17">
                  <c:v>7598</c:v>
                </c:pt>
                <c:pt idx="18">
                  <c:v>7508</c:v>
                </c:pt>
                <c:pt idx="19">
                  <c:v>7419</c:v>
                </c:pt>
                <c:pt idx="20">
                  <c:v>7322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B-4871-9C06-E50823BBF9E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(2002-2007)</c:v>
                </c:pt>
              </c:strCache>
            </c:strRef>
          </c:tx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Sheet1!$F$2:$F$22</c:f>
              <c:numCache>
                <c:formatCode>General</c:formatCode>
                <c:ptCount val="21"/>
                <c:pt idx="0">
                  <c:v>8154</c:v>
                </c:pt>
                <c:pt idx="1">
                  <c:v>8154</c:v>
                </c:pt>
                <c:pt idx="2">
                  <c:v>8154</c:v>
                </c:pt>
                <c:pt idx="3">
                  <c:v>8154</c:v>
                </c:pt>
                <c:pt idx="4">
                  <c:v>8154</c:v>
                </c:pt>
                <c:pt idx="5">
                  <c:v>8017</c:v>
                </c:pt>
                <c:pt idx="6">
                  <c:v>7911</c:v>
                </c:pt>
                <c:pt idx="7">
                  <c:v>7812</c:v>
                </c:pt>
                <c:pt idx="8">
                  <c:v>7732</c:v>
                </c:pt>
                <c:pt idx="9">
                  <c:v>7631</c:v>
                </c:pt>
                <c:pt idx="10">
                  <c:v>7533</c:v>
                </c:pt>
                <c:pt idx="11">
                  <c:v>7457</c:v>
                </c:pt>
                <c:pt idx="12">
                  <c:v>7383</c:v>
                </c:pt>
                <c:pt idx="13">
                  <c:v>7290</c:v>
                </c:pt>
                <c:pt idx="14">
                  <c:v>7205</c:v>
                </c:pt>
                <c:pt idx="15">
                  <c:v>7130</c:v>
                </c:pt>
                <c:pt idx="16">
                  <c:v>7052</c:v>
                </c:pt>
                <c:pt idx="17">
                  <c:v>6952</c:v>
                </c:pt>
                <c:pt idx="18">
                  <c:v>6869</c:v>
                </c:pt>
                <c:pt idx="19">
                  <c:v>6795</c:v>
                </c:pt>
                <c:pt idx="20">
                  <c:v>6712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74-49D9-A71D-59C4A935A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914613448246581"/>
              <c:y val="0.9003817125530695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6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4362873758427"/>
          <c:y val="5.2160184522389248E-2"/>
          <c:w val="0.86103970459574908"/>
          <c:h val="0.84624207130358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98.046999999999997</c:v>
                </c:pt>
                <c:pt idx="6">
                  <c:v>95.924000000000007</c:v>
                </c:pt>
                <c:pt idx="7">
                  <c:v>94.778000000000006</c:v>
                </c:pt>
                <c:pt idx="8">
                  <c:v>93.628</c:v>
                </c:pt>
                <c:pt idx="9">
                  <c:v>90.825999999999993</c:v>
                </c:pt>
                <c:pt idx="10">
                  <c:v>88.518000000000001</c:v>
                </c:pt>
                <c:pt idx="11">
                  <c:v>87.361999999999995</c:v>
                </c:pt>
                <c:pt idx="12">
                  <c:v>86.203999999999994</c:v>
                </c:pt>
                <c:pt idx="13">
                  <c:v>85.372</c:v>
                </c:pt>
                <c:pt idx="14">
                  <c:v>84.370999999999995</c:v>
                </c:pt>
                <c:pt idx="15">
                  <c:v>83.203999999999994</c:v>
                </c:pt>
                <c:pt idx="16">
                  <c:v>82.703999999999994</c:v>
                </c:pt>
                <c:pt idx="17">
                  <c:v>81.867000000000004</c:v>
                </c:pt>
                <c:pt idx="18">
                  <c:v>80.69</c:v>
                </c:pt>
                <c:pt idx="19">
                  <c:v>78.998000000000005</c:v>
                </c:pt>
                <c:pt idx="20">
                  <c:v>78.481999999999999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Sheet1!$C$2:$C$61</c:f>
              <c:numCache>
                <c:formatCode>General</c:formatCode>
                <c:ptCount val="6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98.703999999999994</c:v>
                </c:pt>
                <c:pt idx="6">
                  <c:v>97.61</c:v>
                </c:pt>
                <c:pt idx="7">
                  <c:v>96.575000000000003</c:v>
                </c:pt>
                <c:pt idx="8">
                  <c:v>95.733999999999995</c:v>
                </c:pt>
                <c:pt idx="9">
                  <c:v>94.822999999999993</c:v>
                </c:pt>
                <c:pt idx="10">
                  <c:v>93.894999999999996</c:v>
                </c:pt>
                <c:pt idx="11">
                  <c:v>93.108999999999995</c:v>
                </c:pt>
                <c:pt idx="12">
                  <c:v>92.364999999999995</c:v>
                </c:pt>
                <c:pt idx="13">
                  <c:v>91.605999999999995</c:v>
                </c:pt>
                <c:pt idx="14">
                  <c:v>90.759</c:v>
                </c:pt>
                <c:pt idx="15">
                  <c:v>89.94</c:v>
                </c:pt>
                <c:pt idx="16">
                  <c:v>89.108000000000004</c:v>
                </c:pt>
                <c:pt idx="17">
                  <c:v>88.206000000000003</c:v>
                </c:pt>
                <c:pt idx="18">
                  <c:v>87.322999999999993</c:v>
                </c:pt>
                <c:pt idx="19">
                  <c:v>86.527000000000001</c:v>
                </c:pt>
                <c:pt idx="20">
                  <c:v>85.611999999999995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N at risk (Y)</c:v>
                      </c:pt>
                    </c:strCache>
                  </c:strRef>
                </c:tx>
                <c:spPr>
                  <a:ln w="25400">
                    <a:solidFill>
                      <a:srgbClr val="00B050"/>
                    </a:solidFill>
                  </a:ln>
                </c:spPr>
                <c:marker>
                  <c:symbol val="none"/>
                </c:marker>
                <c:dPt>
                  <c:idx val="20"/>
                  <c:bubble3D val="0"/>
                  <c:extLst>
                    <c:ext xmlns:c16="http://schemas.microsoft.com/office/drawing/2014/chart" uri="{C3380CC4-5D6E-409C-BE32-E72D297353CC}">
                      <c16:uniqueId val="{00000000-B92B-48EF-AD5B-816B544659FF}"/>
                    </c:ext>
                  </c:extLst>
                </c:dPt>
                <c:xVal>
                  <c:numRef>
                    <c:extLst>
                      <c:ext uri="{02D57815-91ED-43cb-92C2-25804820EDAC}">
                        <c15:formulaRef>
                          <c15:sqref>Sheet1!$A$2:$A$61</c15:sqref>
                        </c15:formulaRef>
                      </c:ext>
                    </c:extLst>
                    <c:numCache>
                      <c:formatCode>General</c:formatCode>
                      <c:ptCount val="60"/>
                      <c:pt idx="0">
                        <c:v>0</c:v>
                      </c:pt>
                      <c:pt idx="1">
                        <c:v>0.25</c:v>
                      </c:pt>
                      <c:pt idx="2">
                        <c:v>0.5</c:v>
                      </c:pt>
                      <c:pt idx="3">
                        <c:v>0.75</c:v>
                      </c:pt>
                      <c:pt idx="4">
                        <c:v>1</c:v>
                      </c:pt>
                      <c:pt idx="5">
                        <c:v>1.25</c:v>
                      </c:pt>
                      <c:pt idx="6">
                        <c:v>1.5</c:v>
                      </c:pt>
                      <c:pt idx="7">
                        <c:v>1.75</c:v>
                      </c:pt>
                      <c:pt idx="8">
                        <c:v>2</c:v>
                      </c:pt>
                      <c:pt idx="9">
                        <c:v>2.25</c:v>
                      </c:pt>
                      <c:pt idx="10">
                        <c:v>2.5</c:v>
                      </c:pt>
                      <c:pt idx="11">
                        <c:v>2.75</c:v>
                      </c:pt>
                      <c:pt idx="12">
                        <c:v>3</c:v>
                      </c:pt>
                      <c:pt idx="13">
                        <c:v>3.25</c:v>
                      </c:pt>
                      <c:pt idx="14">
                        <c:v>3.5</c:v>
                      </c:pt>
                      <c:pt idx="15">
                        <c:v>3.75</c:v>
                      </c:pt>
                      <c:pt idx="16">
                        <c:v>4</c:v>
                      </c:pt>
                      <c:pt idx="17">
                        <c:v>4.25</c:v>
                      </c:pt>
                      <c:pt idx="18">
                        <c:v>4.5</c:v>
                      </c:pt>
                      <c:pt idx="19">
                        <c:v>4.75</c:v>
                      </c:pt>
                      <c:pt idx="20">
                        <c:v>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Sheet1!$D$2:$D$61</c15:sqref>
                        </c15:formulaRef>
                      </c:ext>
                    </c:extLst>
                    <c:numCache>
                      <c:formatCode>General</c:formatCode>
                      <c:ptCount val="60"/>
                      <c:pt idx="0">
                        <c:v>615</c:v>
                      </c:pt>
                      <c:pt idx="1">
                        <c:v>615</c:v>
                      </c:pt>
                      <c:pt idx="2">
                        <c:v>615</c:v>
                      </c:pt>
                      <c:pt idx="3">
                        <c:v>615</c:v>
                      </c:pt>
                      <c:pt idx="4">
                        <c:v>615</c:v>
                      </c:pt>
                      <c:pt idx="5">
                        <c:v>601</c:v>
                      </c:pt>
                      <c:pt idx="6">
                        <c:v>586</c:v>
                      </c:pt>
                      <c:pt idx="7">
                        <c:v>578</c:v>
                      </c:pt>
                      <c:pt idx="8">
                        <c:v>570</c:v>
                      </c:pt>
                      <c:pt idx="9">
                        <c:v>551</c:v>
                      </c:pt>
                      <c:pt idx="10">
                        <c:v>536</c:v>
                      </c:pt>
                      <c:pt idx="11">
                        <c:v>529</c:v>
                      </c:pt>
                      <c:pt idx="12">
                        <c:v>518</c:v>
                      </c:pt>
                      <c:pt idx="13">
                        <c:v>513</c:v>
                      </c:pt>
                      <c:pt idx="14">
                        <c:v>506</c:v>
                      </c:pt>
                      <c:pt idx="15">
                        <c:v>499</c:v>
                      </c:pt>
                      <c:pt idx="16">
                        <c:v>496</c:v>
                      </c:pt>
                      <c:pt idx="17">
                        <c:v>488</c:v>
                      </c:pt>
                      <c:pt idx="18">
                        <c:v>478</c:v>
                      </c:pt>
                      <c:pt idx="19">
                        <c:v>465</c:v>
                      </c:pt>
                      <c:pt idx="20">
                        <c:v>453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C2E8-47C4-9AF0-2C028704D90F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N at risk (N)</c:v>
                      </c:pt>
                    </c:strCache>
                  </c:strRef>
                </c:tx>
                <c:spPr>
                  <a:ln w="25400">
                    <a:solidFill>
                      <a:schemeClr val="accent6">
                        <a:lumMod val="75000"/>
                      </a:schemeClr>
                    </a:solidFill>
                  </a:ln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Sheet1!$A$2:$A$61</c15:sqref>
                        </c15:formulaRef>
                      </c:ext>
                    </c:extLst>
                    <c:numCache>
                      <c:formatCode>General</c:formatCode>
                      <c:ptCount val="60"/>
                      <c:pt idx="0">
                        <c:v>0</c:v>
                      </c:pt>
                      <c:pt idx="1">
                        <c:v>0.25</c:v>
                      </c:pt>
                      <c:pt idx="2">
                        <c:v>0.5</c:v>
                      </c:pt>
                      <c:pt idx="3">
                        <c:v>0.75</c:v>
                      </c:pt>
                      <c:pt idx="4">
                        <c:v>1</c:v>
                      </c:pt>
                      <c:pt idx="5">
                        <c:v>1.25</c:v>
                      </c:pt>
                      <c:pt idx="6">
                        <c:v>1.5</c:v>
                      </c:pt>
                      <c:pt idx="7">
                        <c:v>1.75</c:v>
                      </c:pt>
                      <c:pt idx="8">
                        <c:v>2</c:v>
                      </c:pt>
                      <c:pt idx="9">
                        <c:v>2.25</c:v>
                      </c:pt>
                      <c:pt idx="10">
                        <c:v>2.5</c:v>
                      </c:pt>
                      <c:pt idx="11">
                        <c:v>2.75</c:v>
                      </c:pt>
                      <c:pt idx="12">
                        <c:v>3</c:v>
                      </c:pt>
                      <c:pt idx="13">
                        <c:v>3.25</c:v>
                      </c:pt>
                      <c:pt idx="14">
                        <c:v>3.5</c:v>
                      </c:pt>
                      <c:pt idx="15">
                        <c:v>3.75</c:v>
                      </c:pt>
                      <c:pt idx="16">
                        <c:v>4</c:v>
                      </c:pt>
                      <c:pt idx="17">
                        <c:v>4.25</c:v>
                      </c:pt>
                      <c:pt idx="18">
                        <c:v>4.5</c:v>
                      </c:pt>
                      <c:pt idx="19">
                        <c:v>4.75</c:v>
                      </c:pt>
                      <c:pt idx="20">
                        <c:v>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Sheet1!$E$2:$E$61</c15:sqref>
                        </c15:formulaRef>
                      </c:ext>
                    </c:extLst>
                    <c:numCache>
                      <c:formatCode>General</c:formatCode>
                      <c:ptCount val="60"/>
                      <c:pt idx="0">
                        <c:v>28370</c:v>
                      </c:pt>
                      <c:pt idx="1">
                        <c:v>28370</c:v>
                      </c:pt>
                      <c:pt idx="2">
                        <c:v>28370</c:v>
                      </c:pt>
                      <c:pt idx="3">
                        <c:v>28370</c:v>
                      </c:pt>
                      <c:pt idx="4">
                        <c:v>28370</c:v>
                      </c:pt>
                      <c:pt idx="5">
                        <c:v>27913</c:v>
                      </c:pt>
                      <c:pt idx="6">
                        <c:v>27559</c:v>
                      </c:pt>
                      <c:pt idx="7">
                        <c:v>27230</c:v>
                      </c:pt>
                      <c:pt idx="8">
                        <c:v>26945</c:v>
                      </c:pt>
                      <c:pt idx="9">
                        <c:v>26601</c:v>
                      </c:pt>
                      <c:pt idx="10">
                        <c:v>26303</c:v>
                      </c:pt>
                      <c:pt idx="11">
                        <c:v>26038</c:v>
                      </c:pt>
                      <c:pt idx="12">
                        <c:v>25764</c:v>
                      </c:pt>
                      <c:pt idx="13">
                        <c:v>25443</c:v>
                      </c:pt>
                      <c:pt idx="14">
                        <c:v>25167</c:v>
                      </c:pt>
                      <c:pt idx="15">
                        <c:v>24897</c:v>
                      </c:pt>
                      <c:pt idx="16">
                        <c:v>24594</c:v>
                      </c:pt>
                      <c:pt idx="17">
                        <c:v>24209</c:v>
                      </c:pt>
                      <c:pt idx="18">
                        <c:v>23872</c:v>
                      </c:pt>
                      <c:pt idx="19">
                        <c:v>23492</c:v>
                      </c:pt>
                      <c:pt idx="20">
                        <c:v>22768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2E8-47C4-9AF0-2C028704D90F}"/>
                  </c:ext>
                </c:extLst>
              </c15:ser>
            </c15:filteredScatterSeries>
          </c:ext>
        </c:extLst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426930549122539"/>
              <c:y val="0.9320616172978375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979664306667549"/>
          <c:y val="0.70214096672679627"/>
          <c:w val="0.55926979715770819"/>
          <c:h val="7.9093808840375521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7587231743091"/>
          <c:y val="2.5086340720861047E-2"/>
          <c:w val="0.86103970459574908"/>
          <c:h val="0.85448815005921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2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Sheet1!$B$2:$B$61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98.772999999999996</c:v>
                </c:pt>
                <c:pt idx="6">
                  <c:v>97.935000000000002</c:v>
                </c:pt>
                <c:pt idx="7">
                  <c:v>96.816000000000003</c:v>
                </c:pt>
                <c:pt idx="8">
                  <c:v>95.808999999999997</c:v>
                </c:pt>
                <c:pt idx="9">
                  <c:v>94.965999999999994</c:v>
                </c:pt>
                <c:pt idx="10">
                  <c:v>94.01</c:v>
                </c:pt>
                <c:pt idx="11">
                  <c:v>93.278000000000006</c:v>
                </c:pt>
                <c:pt idx="12">
                  <c:v>92.658000000000001</c:v>
                </c:pt>
                <c:pt idx="13">
                  <c:v>91.866</c:v>
                </c:pt>
                <c:pt idx="14">
                  <c:v>90.79</c:v>
                </c:pt>
                <c:pt idx="15">
                  <c:v>89.826999999999998</c:v>
                </c:pt>
                <c:pt idx="16">
                  <c:v>88.691000000000003</c:v>
                </c:pt>
                <c:pt idx="17">
                  <c:v>87.835999999999999</c:v>
                </c:pt>
                <c:pt idx="18">
                  <c:v>86.805999999999997</c:v>
                </c:pt>
                <c:pt idx="19">
                  <c:v>85.882999999999996</c:v>
                </c:pt>
                <c:pt idx="20">
                  <c:v>85.236999999999995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 </c:v>
                </c:pt>
              </c:strCache>
            </c:strRef>
          </c:tx>
          <c:spPr>
            <a:ln w="22225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Sheet1!$A$2:$A$61</c:f>
              <c:numCache>
                <c:formatCode>General</c:formatCode>
                <c:ptCount val="2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Sheet1!$C$2:$C$61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</c:v>
                </c:pt>
                <c:pt idx="6">
                  <c:v>97.58</c:v>
                </c:pt>
                <c:pt idx="7">
                  <c:v>96.58</c:v>
                </c:pt>
                <c:pt idx="8">
                  <c:v>95.734999999999999</c:v>
                </c:pt>
                <c:pt idx="9">
                  <c:v>94.751000000000005</c:v>
                </c:pt>
                <c:pt idx="10">
                  <c:v>93.799000000000007</c:v>
                </c:pt>
                <c:pt idx="11">
                  <c:v>93.013999999999996</c:v>
                </c:pt>
                <c:pt idx="12">
                  <c:v>92.262</c:v>
                </c:pt>
                <c:pt idx="13">
                  <c:v>91.509</c:v>
                </c:pt>
                <c:pt idx="14">
                  <c:v>90.683000000000007</c:v>
                </c:pt>
                <c:pt idx="15">
                  <c:v>89.858000000000004</c:v>
                </c:pt>
                <c:pt idx="16">
                  <c:v>89.06</c:v>
                </c:pt>
                <c:pt idx="17">
                  <c:v>88.162000000000006</c:v>
                </c:pt>
                <c:pt idx="18">
                  <c:v>87.31</c:v>
                </c:pt>
                <c:pt idx="19">
                  <c:v>86.513999999999996</c:v>
                </c:pt>
                <c:pt idx="20">
                  <c:v>85.606999999999999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835427281148681"/>
              <c:y val="0.9246695725534306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21097798363393788"/>
          <c:y val="0.68216965454832701"/>
          <c:w val="0.60776075849467526"/>
          <c:h val="7.9500289096472193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2149657763367"/>
          <c:y val="0.13718180830073975"/>
          <c:w val="0.84129451649426179"/>
          <c:h val="0.715826101823227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1996-2001(N=8,866)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Sheet1!$B$2:$B$242</c:f>
              <c:numCache>
                <c:formatCode>General</c:formatCode>
                <c:ptCount val="241"/>
                <c:pt idx="0">
                  <c:v>100</c:v>
                </c:pt>
                <c:pt idx="1">
                  <c:v>99.774000000000001</c:v>
                </c:pt>
                <c:pt idx="2">
                  <c:v>96.266999999999996</c:v>
                </c:pt>
                <c:pt idx="3">
                  <c:v>91.478999999999999</c:v>
                </c:pt>
                <c:pt idx="4">
                  <c:v>91.338999999999999</c:v>
                </c:pt>
                <c:pt idx="5">
                  <c:v>91.156000000000006</c:v>
                </c:pt>
                <c:pt idx="6">
                  <c:v>88.376000000000005</c:v>
                </c:pt>
                <c:pt idx="7">
                  <c:v>84.424000000000007</c:v>
                </c:pt>
                <c:pt idx="8">
                  <c:v>84.150999999999996</c:v>
                </c:pt>
                <c:pt idx="9">
                  <c:v>83.944000000000003</c:v>
                </c:pt>
                <c:pt idx="10">
                  <c:v>81.894000000000005</c:v>
                </c:pt>
                <c:pt idx="11">
                  <c:v>78.941000000000003</c:v>
                </c:pt>
                <c:pt idx="12">
                  <c:v>78.757000000000005</c:v>
                </c:pt>
                <c:pt idx="13">
                  <c:v>78.409000000000006</c:v>
                </c:pt>
                <c:pt idx="14">
                  <c:v>75.984999999999999</c:v>
                </c:pt>
                <c:pt idx="15">
                  <c:v>73.382999999999996</c:v>
                </c:pt>
                <c:pt idx="16">
                  <c:v>73.105000000000004</c:v>
                </c:pt>
                <c:pt idx="17">
                  <c:v>72.771000000000001</c:v>
                </c:pt>
                <c:pt idx="18">
                  <c:v>70.590999999999994</c:v>
                </c:pt>
                <c:pt idx="19">
                  <c:v>68.228999999999999</c:v>
                </c:pt>
                <c:pt idx="20">
                  <c:v>68.072000000000003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 (N=8,663)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Sheet1!$C$2:$C$242</c:f>
              <c:numCache>
                <c:formatCode>General</c:formatCode>
                <c:ptCount val="241"/>
                <c:pt idx="0">
                  <c:v>100</c:v>
                </c:pt>
                <c:pt idx="1">
                  <c:v>99.826999999999998</c:v>
                </c:pt>
                <c:pt idx="2">
                  <c:v>96.537999999999997</c:v>
                </c:pt>
                <c:pt idx="3">
                  <c:v>92.301000000000002</c:v>
                </c:pt>
                <c:pt idx="4">
                  <c:v>92.228999999999999</c:v>
                </c:pt>
                <c:pt idx="5">
                  <c:v>91.99</c:v>
                </c:pt>
                <c:pt idx="6">
                  <c:v>89.599000000000004</c:v>
                </c:pt>
                <c:pt idx="7">
                  <c:v>86.070999999999998</c:v>
                </c:pt>
                <c:pt idx="8">
                  <c:v>86.015000000000001</c:v>
                </c:pt>
                <c:pt idx="9">
                  <c:v>85.747</c:v>
                </c:pt>
                <c:pt idx="10">
                  <c:v>83.257000000000005</c:v>
                </c:pt>
                <c:pt idx="11">
                  <c:v>80.466999999999999</c:v>
                </c:pt>
                <c:pt idx="12">
                  <c:v>80.388999999999996</c:v>
                </c:pt>
                <c:pt idx="13">
                  <c:v>79.956000000000003</c:v>
                </c:pt>
                <c:pt idx="14">
                  <c:v>77.643000000000001</c:v>
                </c:pt>
                <c:pt idx="15">
                  <c:v>75.537000000000006</c:v>
                </c:pt>
                <c:pt idx="16">
                  <c:v>75.45</c:v>
                </c:pt>
                <c:pt idx="17">
                  <c:v>75.057000000000002</c:v>
                </c:pt>
                <c:pt idx="18">
                  <c:v>72.727000000000004</c:v>
                </c:pt>
                <c:pt idx="19">
                  <c:v>70.44</c:v>
                </c:pt>
                <c:pt idx="20">
                  <c:v>70.320999999999998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 (N=9,025)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Sheet1!$A$2:$A$242</c:f>
              <c:numCache>
                <c:formatCode>General</c:formatCode>
                <c:ptCount val="24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Sheet1!$D$2:$D$242</c:f>
              <c:numCache>
                <c:formatCode>General</c:formatCode>
                <c:ptCount val="241"/>
                <c:pt idx="0">
                  <c:v>100</c:v>
                </c:pt>
                <c:pt idx="1">
                  <c:v>99.921999999999997</c:v>
                </c:pt>
                <c:pt idx="2">
                  <c:v>96.878</c:v>
                </c:pt>
                <c:pt idx="3">
                  <c:v>92.423000000000002</c:v>
                </c:pt>
                <c:pt idx="4">
                  <c:v>92.423000000000002</c:v>
                </c:pt>
                <c:pt idx="5">
                  <c:v>92.227000000000004</c:v>
                </c:pt>
                <c:pt idx="6">
                  <c:v>89.257000000000005</c:v>
                </c:pt>
                <c:pt idx="7">
                  <c:v>85.45</c:v>
                </c:pt>
                <c:pt idx="8">
                  <c:v>85.412000000000006</c:v>
                </c:pt>
                <c:pt idx="9">
                  <c:v>85.210999999999999</c:v>
                </c:pt>
                <c:pt idx="10">
                  <c:v>82.451999999999998</c:v>
                </c:pt>
                <c:pt idx="11">
                  <c:v>79.644999999999996</c:v>
                </c:pt>
                <c:pt idx="12">
                  <c:v>79.575999999999993</c:v>
                </c:pt>
                <c:pt idx="13">
                  <c:v>79.158000000000001</c:v>
                </c:pt>
                <c:pt idx="14">
                  <c:v>76.774000000000001</c:v>
                </c:pt>
                <c:pt idx="15">
                  <c:v>74.471999999999994</c:v>
                </c:pt>
                <c:pt idx="16">
                  <c:v>74.367999999999995</c:v>
                </c:pt>
                <c:pt idx="17">
                  <c:v>73.992999999999995</c:v>
                </c:pt>
                <c:pt idx="18">
                  <c:v>71.796999999999997</c:v>
                </c:pt>
                <c:pt idx="19">
                  <c:v>69.436999999999998</c:v>
                </c:pt>
                <c:pt idx="20">
                  <c:v>69.385999999999996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1C-4B01-9D69-31612C1EB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CAV (%) 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902230855407582"/>
          <c:y val="3.1068875120837867E-2"/>
          <c:w val="0.62135621631336102"/>
          <c:h val="9.1117379123438258E-2"/>
        </c:manualLayout>
      </c:layout>
      <c:overlay val="1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6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52102647410624E-2"/>
          <c:y val="0.12486109383360783"/>
          <c:w val="0.31391760889743658"/>
          <c:h val="0.7405442125853104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3.0833333333000001</c:v>
                </c:pt>
                <c:pt idx="30">
                  <c:v>3.1666666666999999</c:v>
                </c:pt>
                <c:pt idx="31">
                  <c:v>3.25</c:v>
                </c:pt>
                <c:pt idx="32">
                  <c:v>3.3333333333000001</c:v>
                </c:pt>
                <c:pt idx="33">
                  <c:v>3.4166666666999999</c:v>
                </c:pt>
                <c:pt idx="34">
                  <c:v>3.5</c:v>
                </c:pt>
                <c:pt idx="35">
                  <c:v>3.5833333333000001</c:v>
                </c:pt>
                <c:pt idx="36">
                  <c:v>3.6666666666999999</c:v>
                </c:pt>
                <c:pt idx="37">
                  <c:v>3.75</c:v>
                </c:pt>
                <c:pt idx="38">
                  <c:v>3.8333333333000001</c:v>
                </c:pt>
                <c:pt idx="39">
                  <c:v>3.9166666666999999</c:v>
                </c:pt>
                <c:pt idx="40">
                  <c:v>4</c:v>
                </c:pt>
                <c:pt idx="41">
                  <c:v>4.0833333332999997</c:v>
                </c:pt>
                <c:pt idx="42">
                  <c:v>4.1666666667000003</c:v>
                </c:pt>
                <c:pt idx="43">
                  <c:v>4.25</c:v>
                </c:pt>
                <c:pt idx="44">
                  <c:v>4.3333333332999997</c:v>
                </c:pt>
                <c:pt idx="45">
                  <c:v>4.4166666667000003</c:v>
                </c:pt>
                <c:pt idx="46">
                  <c:v>4.5</c:v>
                </c:pt>
                <c:pt idx="47">
                  <c:v>4.5833333332999997</c:v>
                </c:pt>
                <c:pt idx="48">
                  <c:v>4.6666666667000003</c:v>
                </c:pt>
                <c:pt idx="49">
                  <c:v>4.75</c:v>
                </c:pt>
                <c:pt idx="50">
                  <c:v>4.8333333332999997</c:v>
                </c:pt>
                <c:pt idx="51">
                  <c:v>4.9166666667000003</c:v>
                </c:pt>
                <c:pt idx="52">
                  <c:v>5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99.918762207</c:v>
                </c:pt>
                <c:pt idx="3">
                  <c:v>99.837524414000001</c:v>
                </c:pt>
                <c:pt idx="4">
                  <c:v>99.756225585999999</c:v>
                </c:pt>
                <c:pt idx="5">
                  <c:v>99.348022460999999</c:v>
                </c:pt>
                <c:pt idx="6">
                  <c:v>97.218322753999999</c:v>
                </c:pt>
                <c:pt idx="7">
                  <c:v>94.101501464999998</c:v>
                </c:pt>
                <c:pt idx="8">
                  <c:v>93.606933593999997</c:v>
                </c:pt>
                <c:pt idx="9">
                  <c:v>93.441101074000002</c:v>
                </c:pt>
                <c:pt idx="10">
                  <c:v>93.357421875</c:v>
                </c:pt>
                <c:pt idx="11">
                  <c:v>93.357421875</c:v>
                </c:pt>
                <c:pt idx="12">
                  <c:v>93.357421875</c:v>
                </c:pt>
                <c:pt idx="13">
                  <c:v>93.357421875</c:v>
                </c:pt>
                <c:pt idx="14">
                  <c:v>93.357421875</c:v>
                </c:pt>
                <c:pt idx="15">
                  <c:v>93.071777343999997</c:v>
                </c:pt>
                <c:pt idx="16">
                  <c:v>92.689697265999996</c:v>
                </c:pt>
                <c:pt idx="17">
                  <c:v>91.634704589999998</c:v>
                </c:pt>
                <c:pt idx="18">
                  <c:v>89.905883789000001</c:v>
                </c:pt>
                <c:pt idx="19">
                  <c:v>86.819824218999997</c:v>
                </c:pt>
                <c:pt idx="20">
                  <c:v>86.141967773000005</c:v>
                </c:pt>
                <c:pt idx="21">
                  <c:v>85.946899414000001</c:v>
                </c:pt>
                <c:pt idx="22">
                  <c:v>85.75</c:v>
                </c:pt>
                <c:pt idx="23">
                  <c:v>85.75</c:v>
                </c:pt>
                <c:pt idx="24">
                  <c:v>85.75</c:v>
                </c:pt>
                <c:pt idx="25">
                  <c:v>85.645385742000002</c:v>
                </c:pt>
                <c:pt idx="26">
                  <c:v>85.645385742000002</c:v>
                </c:pt>
                <c:pt idx="27">
                  <c:v>85.645385742000002</c:v>
                </c:pt>
                <c:pt idx="28">
                  <c:v>84.994628906000003</c:v>
                </c:pt>
                <c:pt idx="29">
                  <c:v>80.402282714999998</c:v>
                </c:pt>
                <c:pt idx="30">
                  <c:v>80.402282714999998</c:v>
                </c:pt>
                <c:pt idx="31">
                  <c:v>80.280273437999995</c:v>
                </c:pt>
                <c:pt idx="32">
                  <c:v>80.034973144999995</c:v>
                </c:pt>
                <c:pt idx="33">
                  <c:v>79.541687011999997</c:v>
                </c:pt>
                <c:pt idx="34">
                  <c:v>77.318847656000003</c:v>
                </c:pt>
                <c:pt idx="35">
                  <c:v>75.710327148000005</c:v>
                </c:pt>
                <c:pt idx="36">
                  <c:v>75.710327148000005</c:v>
                </c:pt>
                <c:pt idx="37">
                  <c:v>75.710327148000005</c:v>
                </c:pt>
                <c:pt idx="38">
                  <c:v>75.585021972999996</c:v>
                </c:pt>
                <c:pt idx="39">
                  <c:v>75.457336425999998</c:v>
                </c:pt>
                <c:pt idx="40">
                  <c:v>75.197814941000004</c:v>
                </c:pt>
                <c:pt idx="41">
                  <c:v>75.065368652000004</c:v>
                </c:pt>
                <c:pt idx="42">
                  <c:v>74.927429199000002</c:v>
                </c:pt>
                <c:pt idx="43">
                  <c:v>74.788146972999996</c:v>
                </c:pt>
                <c:pt idx="44">
                  <c:v>74.508544921999999</c:v>
                </c:pt>
                <c:pt idx="45">
                  <c:v>73.661865234000004</c:v>
                </c:pt>
                <c:pt idx="46">
                  <c:v>72.389099121000001</c:v>
                </c:pt>
                <c:pt idx="47">
                  <c:v>69.838623046999999</c:v>
                </c:pt>
                <c:pt idx="48">
                  <c:v>69.269714355000005</c:v>
                </c:pt>
                <c:pt idx="49">
                  <c:v>69.127136230000005</c:v>
                </c:pt>
                <c:pt idx="50">
                  <c:v>69.127136230000005</c:v>
                </c:pt>
                <c:pt idx="51">
                  <c:v>68.980102539000001</c:v>
                </c:pt>
                <c:pt idx="52">
                  <c:v>68.831420898000005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C-4845-A15F-6B9DEC9E3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3.0833333333000001</c:v>
                </c:pt>
                <c:pt idx="30">
                  <c:v>3.1666666666999999</c:v>
                </c:pt>
                <c:pt idx="31">
                  <c:v>3.25</c:v>
                </c:pt>
                <c:pt idx="32">
                  <c:v>3.3333333333000001</c:v>
                </c:pt>
                <c:pt idx="33">
                  <c:v>3.4166666666999999</c:v>
                </c:pt>
                <c:pt idx="34">
                  <c:v>3.5</c:v>
                </c:pt>
                <c:pt idx="35">
                  <c:v>3.5833333333000001</c:v>
                </c:pt>
                <c:pt idx="36">
                  <c:v>3.6666666666999999</c:v>
                </c:pt>
                <c:pt idx="37">
                  <c:v>3.75</c:v>
                </c:pt>
                <c:pt idx="38">
                  <c:v>3.8333333333000001</c:v>
                </c:pt>
                <c:pt idx="39">
                  <c:v>3.9166666666999999</c:v>
                </c:pt>
                <c:pt idx="40">
                  <c:v>4</c:v>
                </c:pt>
                <c:pt idx="41">
                  <c:v>4.0833333332999997</c:v>
                </c:pt>
                <c:pt idx="42">
                  <c:v>4.1666666667000003</c:v>
                </c:pt>
                <c:pt idx="43">
                  <c:v>4.25</c:v>
                </c:pt>
                <c:pt idx="44">
                  <c:v>4.3333333332999997</c:v>
                </c:pt>
                <c:pt idx="45">
                  <c:v>4.4166666667000003</c:v>
                </c:pt>
                <c:pt idx="46">
                  <c:v>4.5</c:v>
                </c:pt>
                <c:pt idx="47">
                  <c:v>4.5833333332999997</c:v>
                </c:pt>
                <c:pt idx="48">
                  <c:v>4.6666666667000003</c:v>
                </c:pt>
                <c:pt idx="49">
                  <c:v>4.75</c:v>
                </c:pt>
                <c:pt idx="50">
                  <c:v>4.8333333332999997</c:v>
                </c:pt>
                <c:pt idx="51">
                  <c:v>4.9166666667000003</c:v>
                </c:pt>
                <c:pt idx="52">
                  <c:v>5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99.934997558999996</c:v>
                </c:pt>
                <c:pt idx="3">
                  <c:v>99.675109863000003</c:v>
                </c:pt>
                <c:pt idx="4">
                  <c:v>99.349914550999998</c:v>
                </c:pt>
                <c:pt idx="5">
                  <c:v>99.023010253999999</c:v>
                </c:pt>
                <c:pt idx="6">
                  <c:v>97.050537109000004</c:v>
                </c:pt>
                <c:pt idx="7">
                  <c:v>94.021667480000005</c:v>
                </c:pt>
                <c:pt idx="8">
                  <c:v>93.756103515999996</c:v>
                </c:pt>
                <c:pt idx="9">
                  <c:v>93.689331054999997</c:v>
                </c:pt>
                <c:pt idx="10">
                  <c:v>93.689331054999997</c:v>
                </c:pt>
                <c:pt idx="11">
                  <c:v>93.689331054999997</c:v>
                </c:pt>
                <c:pt idx="12">
                  <c:v>93.689331054999997</c:v>
                </c:pt>
                <c:pt idx="13">
                  <c:v>93.689331054999997</c:v>
                </c:pt>
                <c:pt idx="14">
                  <c:v>93.689331054999997</c:v>
                </c:pt>
                <c:pt idx="15">
                  <c:v>93.612854003999999</c:v>
                </c:pt>
                <c:pt idx="16">
                  <c:v>93.306335449000002</c:v>
                </c:pt>
                <c:pt idx="17">
                  <c:v>92.998962402000004</c:v>
                </c:pt>
                <c:pt idx="18">
                  <c:v>91.998046875</c:v>
                </c:pt>
                <c:pt idx="19">
                  <c:v>89.218444824000002</c:v>
                </c:pt>
                <c:pt idx="20">
                  <c:v>88.750915527000004</c:v>
                </c:pt>
                <c:pt idx="21">
                  <c:v>88.594909668</c:v>
                </c:pt>
                <c:pt idx="22">
                  <c:v>88.594909668</c:v>
                </c:pt>
                <c:pt idx="23">
                  <c:v>88.594909668</c:v>
                </c:pt>
                <c:pt idx="24">
                  <c:v>88.594909668</c:v>
                </c:pt>
                <c:pt idx="25">
                  <c:v>88.510803222999996</c:v>
                </c:pt>
                <c:pt idx="26">
                  <c:v>88.425354003999999</c:v>
                </c:pt>
                <c:pt idx="27">
                  <c:v>88.339599609000004</c:v>
                </c:pt>
                <c:pt idx="28">
                  <c:v>88.080688476999995</c:v>
                </c:pt>
                <c:pt idx="29">
                  <c:v>82.227905273000005</c:v>
                </c:pt>
                <c:pt idx="30">
                  <c:v>82.131469726999995</c:v>
                </c:pt>
                <c:pt idx="31">
                  <c:v>82.034606933999996</c:v>
                </c:pt>
                <c:pt idx="32">
                  <c:v>81.451538085999999</c:v>
                </c:pt>
                <c:pt idx="33">
                  <c:v>81.158813476999995</c:v>
                </c:pt>
                <c:pt idx="34">
                  <c:v>79.985168457</c:v>
                </c:pt>
                <c:pt idx="35">
                  <c:v>78.024108886999997</c:v>
                </c:pt>
                <c:pt idx="36">
                  <c:v>77.827331543</c:v>
                </c:pt>
                <c:pt idx="37">
                  <c:v>77.827331543</c:v>
                </c:pt>
                <c:pt idx="38">
                  <c:v>77.827331543</c:v>
                </c:pt>
                <c:pt idx="39">
                  <c:v>77.827331543</c:v>
                </c:pt>
                <c:pt idx="40">
                  <c:v>77.827331543</c:v>
                </c:pt>
                <c:pt idx="41">
                  <c:v>77.613098144999995</c:v>
                </c:pt>
                <c:pt idx="42">
                  <c:v>77.502868652000004</c:v>
                </c:pt>
                <c:pt idx="43">
                  <c:v>77.391479492000002</c:v>
                </c:pt>
                <c:pt idx="44">
                  <c:v>76.832336425999998</c:v>
                </c:pt>
                <c:pt idx="45">
                  <c:v>75.933349609000004</c:v>
                </c:pt>
                <c:pt idx="46">
                  <c:v>73.340026855000005</c:v>
                </c:pt>
                <c:pt idx="47">
                  <c:v>72.547790527000004</c:v>
                </c:pt>
                <c:pt idx="48">
                  <c:v>72.321411132999998</c:v>
                </c:pt>
                <c:pt idx="49">
                  <c:v>72.321411132999998</c:v>
                </c:pt>
                <c:pt idx="50">
                  <c:v>72.321411132999998</c:v>
                </c:pt>
                <c:pt idx="51">
                  <c:v>72.321411132999998</c:v>
                </c:pt>
                <c:pt idx="52">
                  <c:v>72.321411132999998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C-4845-A15F-6B9DEC9E37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3.0833333333000001</c:v>
                </c:pt>
                <c:pt idx="30">
                  <c:v>3.1666666666999999</c:v>
                </c:pt>
                <c:pt idx="31">
                  <c:v>3.25</c:v>
                </c:pt>
                <c:pt idx="32">
                  <c:v>3.3333333333000001</c:v>
                </c:pt>
                <c:pt idx="33">
                  <c:v>3.4166666666999999</c:v>
                </c:pt>
                <c:pt idx="34">
                  <c:v>3.5</c:v>
                </c:pt>
                <c:pt idx="35">
                  <c:v>3.5833333333000001</c:v>
                </c:pt>
                <c:pt idx="36">
                  <c:v>3.6666666666999999</c:v>
                </c:pt>
                <c:pt idx="37">
                  <c:v>3.75</c:v>
                </c:pt>
                <c:pt idx="38">
                  <c:v>3.8333333333000001</c:v>
                </c:pt>
                <c:pt idx="39">
                  <c:v>3.9166666666999999</c:v>
                </c:pt>
                <c:pt idx="40">
                  <c:v>4</c:v>
                </c:pt>
                <c:pt idx="41">
                  <c:v>4.0833333332999997</c:v>
                </c:pt>
                <c:pt idx="42">
                  <c:v>4.1666666667000003</c:v>
                </c:pt>
                <c:pt idx="43">
                  <c:v>4.25</c:v>
                </c:pt>
                <c:pt idx="44">
                  <c:v>4.3333333332999997</c:v>
                </c:pt>
                <c:pt idx="45">
                  <c:v>4.4166666667000003</c:v>
                </c:pt>
                <c:pt idx="46">
                  <c:v>4.5</c:v>
                </c:pt>
                <c:pt idx="47">
                  <c:v>4.5833333332999997</c:v>
                </c:pt>
                <c:pt idx="48">
                  <c:v>4.6666666667000003</c:v>
                </c:pt>
                <c:pt idx="49">
                  <c:v>4.75</c:v>
                </c:pt>
                <c:pt idx="50">
                  <c:v>4.8333333332999997</c:v>
                </c:pt>
                <c:pt idx="51">
                  <c:v>4.9166666667000003</c:v>
                </c:pt>
                <c:pt idx="52">
                  <c:v>5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99.933654785000002</c:v>
                </c:pt>
                <c:pt idx="5">
                  <c:v>99.734191894999995</c:v>
                </c:pt>
                <c:pt idx="6">
                  <c:v>97.599853515999996</c:v>
                </c:pt>
                <c:pt idx="7">
                  <c:v>94.263793945000003</c:v>
                </c:pt>
                <c:pt idx="8">
                  <c:v>94.063354492000002</c:v>
                </c:pt>
                <c:pt idx="9">
                  <c:v>94.063354492000002</c:v>
                </c:pt>
                <c:pt idx="10">
                  <c:v>94.063354492000002</c:v>
                </c:pt>
                <c:pt idx="11">
                  <c:v>94.063354492000002</c:v>
                </c:pt>
                <c:pt idx="12">
                  <c:v>94.063354492000002</c:v>
                </c:pt>
                <c:pt idx="13">
                  <c:v>94.063354492000002</c:v>
                </c:pt>
                <c:pt idx="14">
                  <c:v>93.840393066000004</c:v>
                </c:pt>
                <c:pt idx="15">
                  <c:v>93.691223144999995</c:v>
                </c:pt>
                <c:pt idx="16">
                  <c:v>93.316101074000002</c:v>
                </c:pt>
                <c:pt idx="17">
                  <c:v>92.639343261999997</c:v>
                </c:pt>
                <c:pt idx="18">
                  <c:v>90.757934570000003</c:v>
                </c:pt>
                <c:pt idx="19">
                  <c:v>87.743408203000001</c:v>
                </c:pt>
                <c:pt idx="20">
                  <c:v>87.138549804999997</c:v>
                </c:pt>
                <c:pt idx="21">
                  <c:v>87.138549804999997</c:v>
                </c:pt>
                <c:pt idx="22">
                  <c:v>86.985717773000005</c:v>
                </c:pt>
                <c:pt idx="23">
                  <c:v>86.985717773000005</c:v>
                </c:pt>
                <c:pt idx="24">
                  <c:v>86.985717773000005</c:v>
                </c:pt>
                <c:pt idx="25">
                  <c:v>86.985717773000005</c:v>
                </c:pt>
                <c:pt idx="26">
                  <c:v>86.985717773000005</c:v>
                </c:pt>
                <c:pt idx="27">
                  <c:v>86.653015136999997</c:v>
                </c:pt>
                <c:pt idx="28">
                  <c:v>86.486511230000005</c:v>
                </c:pt>
                <c:pt idx="29">
                  <c:v>79.968872070000003</c:v>
                </c:pt>
                <c:pt idx="30">
                  <c:v>79.877441406000003</c:v>
                </c:pt>
                <c:pt idx="31">
                  <c:v>79.785217285000002</c:v>
                </c:pt>
                <c:pt idx="32">
                  <c:v>79.321594238000003</c:v>
                </c:pt>
                <c:pt idx="33">
                  <c:v>78.296508789000001</c:v>
                </c:pt>
                <c:pt idx="34">
                  <c:v>77.176635742000002</c:v>
                </c:pt>
                <c:pt idx="35">
                  <c:v>74.743957519999995</c:v>
                </c:pt>
                <c:pt idx="36">
                  <c:v>74.273742675999998</c:v>
                </c:pt>
                <c:pt idx="37">
                  <c:v>74.179016113000003</c:v>
                </c:pt>
                <c:pt idx="38">
                  <c:v>74.083557128999999</c:v>
                </c:pt>
                <c:pt idx="39">
                  <c:v>73.987976074000002</c:v>
                </c:pt>
                <c:pt idx="40">
                  <c:v>73.987976074000002</c:v>
                </c:pt>
                <c:pt idx="41">
                  <c:v>73.987976074000002</c:v>
                </c:pt>
                <c:pt idx="42">
                  <c:v>73.886901855000005</c:v>
                </c:pt>
                <c:pt idx="43">
                  <c:v>73.785400390999996</c:v>
                </c:pt>
                <c:pt idx="44">
                  <c:v>73.479492187999995</c:v>
                </c:pt>
                <c:pt idx="45">
                  <c:v>72.968261718999997</c:v>
                </c:pt>
                <c:pt idx="46">
                  <c:v>71.839294433999996</c:v>
                </c:pt>
                <c:pt idx="47">
                  <c:v>70.089660644999995</c:v>
                </c:pt>
                <c:pt idx="48">
                  <c:v>69.882446289000001</c:v>
                </c:pt>
                <c:pt idx="49">
                  <c:v>69.463623046999999</c:v>
                </c:pt>
                <c:pt idx="50">
                  <c:v>69.463623046999999</c:v>
                </c:pt>
                <c:pt idx="51">
                  <c:v>69.463623046999999</c:v>
                </c:pt>
                <c:pt idx="52">
                  <c:v>69.463623046999999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EEC-4845-A15F-6B9DEC9E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8147063819031298"/>
              <c:y val="0.9148238597393434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300">
                    <a:solidFill>
                      <a:schemeClr val="bg2"/>
                    </a:solidFill>
                  </a:defRPr>
                </a:pPr>
                <a:r>
                  <a:rPr lang="en-US" sz="1300" b="1" i="0" baseline="0" dirty="0" smtClean="0">
                    <a:solidFill>
                      <a:schemeClr val="bg2"/>
                    </a:solidFill>
                  </a:rPr>
                  <a:t>Freedom from CAV (%)</a:t>
                </a:r>
                <a:endParaRPr lang="en-US" sz="13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1149123416183174E-3"/>
              <c:y val="0.305915969234206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0257684789594708"/>
          <c:y val="2.617516947990714E-2"/>
          <c:w val="0.56491682233006357"/>
          <c:h val="8.3690309362369278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209057043612009E-2"/>
          <c:y val="8.2027119308530252E-2"/>
          <c:w val="0.6902512040513562"/>
          <c:h val="0.7405442907836172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3.0833333333000001</c:v>
                </c:pt>
                <c:pt idx="30">
                  <c:v>3.1666666666999999</c:v>
                </c:pt>
                <c:pt idx="31">
                  <c:v>3.25</c:v>
                </c:pt>
                <c:pt idx="32">
                  <c:v>3.3333333333000001</c:v>
                </c:pt>
                <c:pt idx="33">
                  <c:v>3.4166666666999999</c:v>
                </c:pt>
                <c:pt idx="34">
                  <c:v>3.5</c:v>
                </c:pt>
                <c:pt idx="35">
                  <c:v>3.5833333333000001</c:v>
                </c:pt>
                <c:pt idx="36">
                  <c:v>3.6666666666999999</c:v>
                </c:pt>
                <c:pt idx="37">
                  <c:v>3.75</c:v>
                </c:pt>
                <c:pt idx="38">
                  <c:v>3.8333333333000001</c:v>
                </c:pt>
                <c:pt idx="39">
                  <c:v>3.9166666666999999</c:v>
                </c:pt>
                <c:pt idx="40">
                  <c:v>4</c:v>
                </c:pt>
                <c:pt idx="41">
                  <c:v>4.0833333332999997</c:v>
                </c:pt>
                <c:pt idx="42">
                  <c:v>4.1666666667000003</c:v>
                </c:pt>
                <c:pt idx="43">
                  <c:v>4.25</c:v>
                </c:pt>
                <c:pt idx="44">
                  <c:v>4.3333333332999997</c:v>
                </c:pt>
                <c:pt idx="45">
                  <c:v>4.4166666667000003</c:v>
                </c:pt>
                <c:pt idx="46">
                  <c:v>4.5</c:v>
                </c:pt>
                <c:pt idx="47">
                  <c:v>4.5833333332999997</c:v>
                </c:pt>
                <c:pt idx="48">
                  <c:v>4.6666666667000003</c:v>
                </c:pt>
                <c:pt idx="49">
                  <c:v>4.75</c:v>
                </c:pt>
                <c:pt idx="50">
                  <c:v>4.8333333332999997</c:v>
                </c:pt>
                <c:pt idx="51">
                  <c:v>4.9166666667000003</c:v>
                </c:pt>
                <c:pt idx="52">
                  <c:v>5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99.884521484000004</c:v>
                </c:pt>
                <c:pt idx="3">
                  <c:v>99.749755859000004</c:v>
                </c:pt>
                <c:pt idx="4">
                  <c:v>99.441345214999998</c:v>
                </c:pt>
                <c:pt idx="5">
                  <c:v>99.170654296999999</c:v>
                </c:pt>
                <c:pt idx="6">
                  <c:v>96.146057128999999</c:v>
                </c:pt>
                <c:pt idx="7">
                  <c:v>92.165588378999999</c:v>
                </c:pt>
                <c:pt idx="8">
                  <c:v>91.561035156000003</c:v>
                </c:pt>
                <c:pt idx="9">
                  <c:v>91.364868164000001</c:v>
                </c:pt>
                <c:pt idx="10">
                  <c:v>91.285949707</c:v>
                </c:pt>
                <c:pt idx="11">
                  <c:v>91.266113281000003</c:v>
                </c:pt>
                <c:pt idx="12">
                  <c:v>91.24609375</c:v>
                </c:pt>
                <c:pt idx="13">
                  <c:v>91.202941894999995</c:v>
                </c:pt>
                <c:pt idx="14">
                  <c:v>91.114135742000002</c:v>
                </c:pt>
                <c:pt idx="15">
                  <c:v>91.046997070000003</c:v>
                </c:pt>
                <c:pt idx="16">
                  <c:v>90.911743164000001</c:v>
                </c:pt>
                <c:pt idx="17">
                  <c:v>90.640502929999997</c:v>
                </c:pt>
                <c:pt idx="18">
                  <c:v>88.416137695000003</c:v>
                </c:pt>
                <c:pt idx="19">
                  <c:v>85.455627441000004</c:v>
                </c:pt>
                <c:pt idx="20">
                  <c:v>84.541564941000004</c:v>
                </c:pt>
                <c:pt idx="21">
                  <c:v>84.128723144999995</c:v>
                </c:pt>
                <c:pt idx="22">
                  <c:v>83.990661621000001</c:v>
                </c:pt>
                <c:pt idx="23">
                  <c:v>83.921264648000005</c:v>
                </c:pt>
                <c:pt idx="24">
                  <c:v>83.874145507999998</c:v>
                </c:pt>
                <c:pt idx="25">
                  <c:v>83.824890136999997</c:v>
                </c:pt>
                <c:pt idx="26">
                  <c:v>83.725219726999995</c:v>
                </c:pt>
                <c:pt idx="27">
                  <c:v>83.624572753999999</c:v>
                </c:pt>
                <c:pt idx="28">
                  <c:v>83.473327636999997</c:v>
                </c:pt>
                <c:pt idx="29">
                  <c:v>78.203491210999999</c:v>
                </c:pt>
                <c:pt idx="30">
                  <c:v>78.038513183999996</c:v>
                </c:pt>
                <c:pt idx="31">
                  <c:v>77.871826171999999</c:v>
                </c:pt>
                <c:pt idx="32">
                  <c:v>77.481628418</c:v>
                </c:pt>
                <c:pt idx="33">
                  <c:v>77.146606445000003</c:v>
                </c:pt>
                <c:pt idx="34">
                  <c:v>75.297607421999999</c:v>
                </c:pt>
                <c:pt idx="35">
                  <c:v>73.165710449000002</c:v>
                </c:pt>
                <c:pt idx="36">
                  <c:v>72.715087890999996</c:v>
                </c:pt>
                <c:pt idx="37">
                  <c:v>72.602111816000004</c:v>
                </c:pt>
                <c:pt idx="38">
                  <c:v>72.516967773000005</c:v>
                </c:pt>
                <c:pt idx="39">
                  <c:v>72.488464355000005</c:v>
                </c:pt>
                <c:pt idx="40">
                  <c:v>72.372070312999995</c:v>
                </c:pt>
                <c:pt idx="41">
                  <c:v>72.281555175999998</c:v>
                </c:pt>
                <c:pt idx="42">
                  <c:v>72.189697265999996</c:v>
                </c:pt>
                <c:pt idx="43">
                  <c:v>72.003601074000002</c:v>
                </c:pt>
                <c:pt idx="44">
                  <c:v>71.754577636999997</c:v>
                </c:pt>
                <c:pt idx="45">
                  <c:v>71.504821777000004</c:v>
                </c:pt>
                <c:pt idx="46">
                  <c:v>69.971740722999996</c:v>
                </c:pt>
                <c:pt idx="47">
                  <c:v>68.370910644999995</c:v>
                </c:pt>
                <c:pt idx="48">
                  <c:v>67.928894043</c:v>
                </c:pt>
                <c:pt idx="49">
                  <c:v>67.738708496000001</c:v>
                </c:pt>
                <c:pt idx="50">
                  <c:v>67.643005371000001</c:v>
                </c:pt>
                <c:pt idx="51">
                  <c:v>67.610595703000001</c:v>
                </c:pt>
                <c:pt idx="52">
                  <c:v>67.577758789000001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11-411F-8760-BA9FED7D07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3.0833333333000001</c:v>
                </c:pt>
                <c:pt idx="30">
                  <c:v>3.1666666666999999</c:v>
                </c:pt>
                <c:pt idx="31">
                  <c:v>3.25</c:v>
                </c:pt>
                <c:pt idx="32">
                  <c:v>3.3333333333000001</c:v>
                </c:pt>
                <c:pt idx="33">
                  <c:v>3.4166666666999999</c:v>
                </c:pt>
                <c:pt idx="34">
                  <c:v>3.5</c:v>
                </c:pt>
                <c:pt idx="35">
                  <c:v>3.5833333333000001</c:v>
                </c:pt>
                <c:pt idx="36">
                  <c:v>3.6666666666999999</c:v>
                </c:pt>
                <c:pt idx="37">
                  <c:v>3.75</c:v>
                </c:pt>
                <c:pt idx="38">
                  <c:v>3.8333333333000001</c:v>
                </c:pt>
                <c:pt idx="39">
                  <c:v>3.9166666666999999</c:v>
                </c:pt>
                <c:pt idx="40">
                  <c:v>4</c:v>
                </c:pt>
                <c:pt idx="41">
                  <c:v>4.0833333332999997</c:v>
                </c:pt>
                <c:pt idx="42">
                  <c:v>4.1666666667000003</c:v>
                </c:pt>
                <c:pt idx="43">
                  <c:v>4.25</c:v>
                </c:pt>
                <c:pt idx="44">
                  <c:v>4.3333333332999997</c:v>
                </c:pt>
                <c:pt idx="45">
                  <c:v>4.4166666667000003</c:v>
                </c:pt>
                <c:pt idx="46">
                  <c:v>4.5</c:v>
                </c:pt>
                <c:pt idx="47">
                  <c:v>4.5833333332999997</c:v>
                </c:pt>
                <c:pt idx="48">
                  <c:v>4.6666666667000003</c:v>
                </c:pt>
                <c:pt idx="49">
                  <c:v>4.75</c:v>
                </c:pt>
                <c:pt idx="50">
                  <c:v>4.8333333332999997</c:v>
                </c:pt>
                <c:pt idx="51">
                  <c:v>4.9166666667000003</c:v>
                </c:pt>
                <c:pt idx="52">
                  <c:v>5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99.914733886999997</c:v>
                </c:pt>
                <c:pt idx="3">
                  <c:v>99.829528808999996</c:v>
                </c:pt>
                <c:pt idx="4">
                  <c:v>99.658691406000003</c:v>
                </c:pt>
                <c:pt idx="5">
                  <c:v>99.401611328000001</c:v>
                </c:pt>
                <c:pt idx="6">
                  <c:v>96.345764160000002</c:v>
                </c:pt>
                <c:pt idx="7">
                  <c:v>92.444335937999995</c:v>
                </c:pt>
                <c:pt idx="8">
                  <c:v>92.227661132999998</c:v>
                </c:pt>
                <c:pt idx="9">
                  <c:v>92.031616210999999</c:v>
                </c:pt>
                <c:pt idx="10">
                  <c:v>91.965881347999996</c:v>
                </c:pt>
                <c:pt idx="11">
                  <c:v>91.921875</c:v>
                </c:pt>
                <c:pt idx="12">
                  <c:v>91.899230957</c:v>
                </c:pt>
                <c:pt idx="13">
                  <c:v>91.875671386999997</c:v>
                </c:pt>
                <c:pt idx="14">
                  <c:v>91.851013183999996</c:v>
                </c:pt>
                <c:pt idx="15">
                  <c:v>91.702514648000005</c:v>
                </c:pt>
                <c:pt idx="16">
                  <c:v>91.329406738000003</c:v>
                </c:pt>
                <c:pt idx="17">
                  <c:v>90.880432128999999</c:v>
                </c:pt>
                <c:pt idx="18">
                  <c:v>89.028198242000002</c:v>
                </c:pt>
                <c:pt idx="19">
                  <c:v>85.992614746000001</c:v>
                </c:pt>
                <c:pt idx="20">
                  <c:v>85.463623046999999</c:v>
                </c:pt>
                <c:pt idx="21">
                  <c:v>85.362304687999995</c:v>
                </c:pt>
                <c:pt idx="22">
                  <c:v>85.362304687999995</c:v>
                </c:pt>
                <c:pt idx="23">
                  <c:v>85.362304687999995</c:v>
                </c:pt>
                <c:pt idx="24">
                  <c:v>85.310363769999995</c:v>
                </c:pt>
                <c:pt idx="25">
                  <c:v>85.228271484000004</c:v>
                </c:pt>
                <c:pt idx="26">
                  <c:v>85.172729492000002</c:v>
                </c:pt>
                <c:pt idx="27">
                  <c:v>85.033203125</c:v>
                </c:pt>
                <c:pt idx="28">
                  <c:v>84.640441894999995</c:v>
                </c:pt>
                <c:pt idx="29">
                  <c:v>80.019836425999998</c:v>
                </c:pt>
                <c:pt idx="30">
                  <c:v>79.771423339999998</c:v>
                </c:pt>
                <c:pt idx="31">
                  <c:v>79.677795410000002</c:v>
                </c:pt>
                <c:pt idx="32">
                  <c:v>78.985778808999996</c:v>
                </c:pt>
                <c:pt idx="33">
                  <c:v>78.448669433999996</c:v>
                </c:pt>
                <c:pt idx="34">
                  <c:v>77.085021972999996</c:v>
                </c:pt>
                <c:pt idx="35">
                  <c:v>75.365356445000003</c:v>
                </c:pt>
                <c:pt idx="36">
                  <c:v>74.821166992000002</c:v>
                </c:pt>
                <c:pt idx="37">
                  <c:v>74.821166992000002</c:v>
                </c:pt>
                <c:pt idx="38">
                  <c:v>74.756713867000002</c:v>
                </c:pt>
                <c:pt idx="39">
                  <c:v>74.756713867000002</c:v>
                </c:pt>
                <c:pt idx="40">
                  <c:v>74.756713867000002</c:v>
                </c:pt>
                <c:pt idx="41">
                  <c:v>74.653930664000001</c:v>
                </c:pt>
                <c:pt idx="42">
                  <c:v>74.479125976999995</c:v>
                </c:pt>
                <c:pt idx="43">
                  <c:v>74.302978515999996</c:v>
                </c:pt>
                <c:pt idx="44">
                  <c:v>73.913330078000001</c:v>
                </c:pt>
                <c:pt idx="45">
                  <c:v>73.167419433999996</c:v>
                </c:pt>
                <c:pt idx="46">
                  <c:v>72.134399414000001</c:v>
                </c:pt>
                <c:pt idx="47">
                  <c:v>70.165771484000004</c:v>
                </c:pt>
                <c:pt idx="48">
                  <c:v>69.697875976999995</c:v>
                </c:pt>
                <c:pt idx="49">
                  <c:v>69.553588867000002</c:v>
                </c:pt>
                <c:pt idx="50">
                  <c:v>69.553588867000002</c:v>
                </c:pt>
                <c:pt idx="51">
                  <c:v>69.444335937999995</c:v>
                </c:pt>
                <c:pt idx="52">
                  <c:v>69.407348632999998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11-411F-8760-BA9FED7D07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3.0833333333000001</c:v>
                </c:pt>
                <c:pt idx="30">
                  <c:v>3.1666666666999999</c:v>
                </c:pt>
                <c:pt idx="31">
                  <c:v>3.25</c:v>
                </c:pt>
                <c:pt idx="32">
                  <c:v>3.3333333333000001</c:v>
                </c:pt>
                <c:pt idx="33">
                  <c:v>3.4166666666999999</c:v>
                </c:pt>
                <c:pt idx="34">
                  <c:v>3.5</c:v>
                </c:pt>
                <c:pt idx="35">
                  <c:v>3.5833333333000001</c:v>
                </c:pt>
                <c:pt idx="36">
                  <c:v>3.6666666666999999</c:v>
                </c:pt>
                <c:pt idx="37">
                  <c:v>3.75</c:v>
                </c:pt>
                <c:pt idx="38">
                  <c:v>3.8333333333000001</c:v>
                </c:pt>
                <c:pt idx="39">
                  <c:v>3.9166666666999999</c:v>
                </c:pt>
                <c:pt idx="40">
                  <c:v>4</c:v>
                </c:pt>
                <c:pt idx="41">
                  <c:v>4.0833333332999997</c:v>
                </c:pt>
                <c:pt idx="42">
                  <c:v>4.1666666667000003</c:v>
                </c:pt>
                <c:pt idx="43">
                  <c:v>4.25</c:v>
                </c:pt>
                <c:pt idx="44">
                  <c:v>4.3333333332999997</c:v>
                </c:pt>
                <c:pt idx="45">
                  <c:v>4.4166666667000003</c:v>
                </c:pt>
                <c:pt idx="46">
                  <c:v>4.5</c:v>
                </c:pt>
                <c:pt idx="47">
                  <c:v>4.5833333332999997</c:v>
                </c:pt>
                <c:pt idx="48">
                  <c:v>4.6666666667000003</c:v>
                </c:pt>
                <c:pt idx="49">
                  <c:v>4.75</c:v>
                </c:pt>
                <c:pt idx="50">
                  <c:v>4.8333333332999997</c:v>
                </c:pt>
                <c:pt idx="51">
                  <c:v>4.9166666667000003</c:v>
                </c:pt>
                <c:pt idx="52">
                  <c:v>5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99.953552246000001</c:v>
                </c:pt>
                <c:pt idx="3">
                  <c:v>99.907165527000004</c:v>
                </c:pt>
                <c:pt idx="4">
                  <c:v>99.837402343999997</c:v>
                </c:pt>
                <c:pt idx="5">
                  <c:v>99.558044433999996</c:v>
                </c:pt>
                <c:pt idx="6">
                  <c:v>96.945739746000001</c:v>
                </c:pt>
                <c:pt idx="7">
                  <c:v>92.885192871000001</c:v>
                </c:pt>
                <c:pt idx="8">
                  <c:v>92.744750976999995</c:v>
                </c:pt>
                <c:pt idx="9">
                  <c:v>92.721252441000004</c:v>
                </c:pt>
                <c:pt idx="10">
                  <c:v>92.721252441000004</c:v>
                </c:pt>
                <c:pt idx="11">
                  <c:v>92.721252441000004</c:v>
                </c:pt>
                <c:pt idx="12">
                  <c:v>92.721252441000004</c:v>
                </c:pt>
                <c:pt idx="13">
                  <c:v>92.645629882999998</c:v>
                </c:pt>
                <c:pt idx="14">
                  <c:v>92.620178222999996</c:v>
                </c:pt>
                <c:pt idx="15">
                  <c:v>92.517578125</c:v>
                </c:pt>
                <c:pt idx="16">
                  <c:v>92.363220214999998</c:v>
                </c:pt>
                <c:pt idx="17">
                  <c:v>91.770385742000002</c:v>
                </c:pt>
                <c:pt idx="18">
                  <c:v>89.680969238000003</c:v>
                </c:pt>
                <c:pt idx="19">
                  <c:v>86.271057128999999</c:v>
                </c:pt>
                <c:pt idx="20">
                  <c:v>85.908264160000002</c:v>
                </c:pt>
                <c:pt idx="21">
                  <c:v>85.856262207</c:v>
                </c:pt>
                <c:pt idx="22">
                  <c:v>85.830017089999998</c:v>
                </c:pt>
                <c:pt idx="23">
                  <c:v>85.830017089999998</c:v>
                </c:pt>
                <c:pt idx="24">
                  <c:v>85.830017089999998</c:v>
                </c:pt>
                <c:pt idx="25">
                  <c:v>85.830017089999998</c:v>
                </c:pt>
                <c:pt idx="26">
                  <c:v>85.718200683999996</c:v>
                </c:pt>
                <c:pt idx="27">
                  <c:v>85.662048339999998</c:v>
                </c:pt>
                <c:pt idx="28">
                  <c:v>85.380676269999995</c:v>
                </c:pt>
                <c:pt idx="29">
                  <c:v>80.738159179999997</c:v>
                </c:pt>
                <c:pt idx="30">
                  <c:v>80.557128906000003</c:v>
                </c:pt>
                <c:pt idx="31">
                  <c:v>80.344299316000004</c:v>
                </c:pt>
                <c:pt idx="32">
                  <c:v>80.039855957</c:v>
                </c:pt>
                <c:pt idx="33">
                  <c:v>79.582946777000004</c:v>
                </c:pt>
                <c:pt idx="34">
                  <c:v>78.272094726999995</c:v>
                </c:pt>
                <c:pt idx="35">
                  <c:v>76.073669433999996</c:v>
                </c:pt>
                <c:pt idx="36">
                  <c:v>75.706176757999998</c:v>
                </c:pt>
                <c:pt idx="37">
                  <c:v>75.675476074000002</c:v>
                </c:pt>
                <c:pt idx="38">
                  <c:v>75.64453125</c:v>
                </c:pt>
                <c:pt idx="39">
                  <c:v>75.551208496000001</c:v>
                </c:pt>
                <c:pt idx="40">
                  <c:v>75.551208496000001</c:v>
                </c:pt>
                <c:pt idx="41">
                  <c:v>75.519042968999997</c:v>
                </c:pt>
                <c:pt idx="42">
                  <c:v>75.421020507999998</c:v>
                </c:pt>
                <c:pt idx="43">
                  <c:v>75.157897949000002</c:v>
                </c:pt>
                <c:pt idx="44">
                  <c:v>74.761840820000003</c:v>
                </c:pt>
                <c:pt idx="45">
                  <c:v>74.064758300999998</c:v>
                </c:pt>
                <c:pt idx="46">
                  <c:v>72.766296386999997</c:v>
                </c:pt>
                <c:pt idx="47">
                  <c:v>70.592041015999996</c:v>
                </c:pt>
                <c:pt idx="48">
                  <c:v>70.187683105000005</c:v>
                </c:pt>
                <c:pt idx="49">
                  <c:v>70.153625488000003</c:v>
                </c:pt>
                <c:pt idx="50">
                  <c:v>70.153625488000003</c:v>
                </c:pt>
                <c:pt idx="51">
                  <c:v>70.153625488000003</c:v>
                </c:pt>
                <c:pt idx="52">
                  <c:v>70.153625488000003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611-411F-8760-BA9FED7D07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2886CA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3.0833333333000001</c:v>
                </c:pt>
                <c:pt idx="30">
                  <c:v>3.1666666666999999</c:v>
                </c:pt>
                <c:pt idx="31">
                  <c:v>3.25</c:v>
                </c:pt>
                <c:pt idx="32">
                  <c:v>3.3333333333000001</c:v>
                </c:pt>
                <c:pt idx="33">
                  <c:v>3.4166666666999999</c:v>
                </c:pt>
                <c:pt idx="34">
                  <c:v>3.5</c:v>
                </c:pt>
                <c:pt idx="35">
                  <c:v>3.5833333333000001</c:v>
                </c:pt>
                <c:pt idx="36">
                  <c:v>3.6666666666999999</c:v>
                </c:pt>
                <c:pt idx="37">
                  <c:v>3.75</c:v>
                </c:pt>
                <c:pt idx="38">
                  <c:v>3.8333333333000001</c:v>
                </c:pt>
                <c:pt idx="39">
                  <c:v>3.9166666666999999</c:v>
                </c:pt>
                <c:pt idx="40">
                  <c:v>4</c:v>
                </c:pt>
                <c:pt idx="41">
                  <c:v>4.0833333332999997</c:v>
                </c:pt>
                <c:pt idx="42">
                  <c:v>4.1666666667000003</c:v>
                </c:pt>
                <c:pt idx="43">
                  <c:v>4.25</c:v>
                </c:pt>
                <c:pt idx="44">
                  <c:v>4.3333333332999997</c:v>
                </c:pt>
                <c:pt idx="45">
                  <c:v>4.4166666667000003</c:v>
                </c:pt>
                <c:pt idx="46">
                  <c:v>4.5</c:v>
                </c:pt>
                <c:pt idx="47">
                  <c:v>4.5833333332999997</c:v>
                </c:pt>
                <c:pt idx="48">
                  <c:v>4.6666666667000003</c:v>
                </c:pt>
                <c:pt idx="49">
                  <c:v>4.75</c:v>
                </c:pt>
                <c:pt idx="50">
                  <c:v>4.8333333332999997</c:v>
                </c:pt>
                <c:pt idx="51">
                  <c:v>4.9166666667000003</c:v>
                </c:pt>
                <c:pt idx="52">
                  <c:v>5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53"/>
                <c:pt idx="0">
                  <c:v>5196</c:v>
                </c:pt>
                <c:pt idx="1">
                  <c:v>5196</c:v>
                </c:pt>
                <c:pt idx="2">
                  <c:v>5190</c:v>
                </c:pt>
                <c:pt idx="3">
                  <c:v>5183</c:v>
                </c:pt>
                <c:pt idx="4">
                  <c:v>5150</c:v>
                </c:pt>
                <c:pt idx="5">
                  <c:v>5128</c:v>
                </c:pt>
                <c:pt idx="6">
                  <c:v>4956</c:v>
                </c:pt>
                <c:pt idx="7">
                  <c:v>4733</c:v>
                </c:pt>
                <c:pt idx="8">
                  <c:v>4683</c:v>
                </c:pt>
                <c:pt idx="9">
                  <c:v>4645</c:v>
                </c:pt>
                <c:pt idx="10">
                  <c:v>4614</c:v>
                </c:pt>
                <c:pt idx="11">
                  <c:v>4582</c:v>
                </c:pt>
                <c:pt idx="12">
                  <c:v>4411</c:v>
                </c:pt>
                <c:pt idx="13">
                  <c:v>4171</c:v>
                </c:pt>
                <c:pt idx="14">
                  <c:v>4092</c:v>
                </c:pt>
                <c:pt idx="15">
                  <c:v>4055</c:v>
                </c:pt>
                <c:pt idx="16">
                  <c:v>4028</c:v>
                </c:pt>
                <c:pt idx="17">
                  <c:v>4003</c:v>
                </c:pt>
                <c:pt idx="18">
                  <c:v>3893</c:v>
                </c:pt>
                <c:pt idx="19">
                  <c:v>3744</c:v>
                </c:pt>
                <c:pt idx="20">
                  <c:v>3692</c:v>
                </c:pt>
                <c:pt idx="21">
                  <c:v>3662</c:v>
                </c:pt>
                <c:pt idx="22">
                  <c:v>3641</c:v>
                </c:pt>
                <c:pt idx="23">
                  <c:v>3612</c:v>
                </c:pt>
                <c:pt idx="24">
                  <c:v>3522</c:v>
                </c:pt>
                <c:pt idx="25">
                  <c:v>3387</c:v>
                </c:pt>
                <c:pt idx="26">
                  <c:v>3340</c:v>
                </c:pt>
                <c:pt idx="27">
                  <c:v>3321</c:v>
                </c:pt>
                <c:pt idx="28">
                  <c:v>3307</c:v>
                </c:pt>
                <c:pt idx="29">
                  <c:v>2864</c:v>
                </c:pt>
                <c:pt idx="30">
                  <c:v>2819</c:v>
                </c:pt>
                <c:pt idx="31">
                  <c:v>2798</c:v>
                </c:pt>
                <c:pt idx="32">
                  <c:v>2779</c:v>
                </c:pt>
                <c:pt idx="33">
                  <c:v>2758</c:v>
                </c:pt>
                <c:pt idx="34">
                  <c:v>2687</c:v>
                </c:pt>
                <c:pt idx="35">
                  <c:v>2602</c:v>
                </c:pt>
                <c:pt idx="36">
                  <c:v>2578</c:v>
                </c:pt>
                <c:pt idx="37">
                  <c:v>2566</c:v>
                </c:pt>
                <c:pt idx="38">
                  <c:v>2546</c:v>
                </c:pt>
                <c:pt idx="39">
                  <c:v>2521</c:v>
                </c:pt>
                <c:pt idx="40">
                  <c:v>2464</c:v>
                </c:pt>
                <c:pt idx="41">
                  <c:v>2373</c:v>
                </c:pt>
                <c:pt idx="42">
                  <c:v>2339</c:v>
                </c:pt>
                <c:pt idx="43">
                  <c:v>2318</c:v>
                </c:pt>
                <c:pt idx="44">
                  <c:v>2302</c:v>
                </c:pt>
                <c:pt idx="45">
                  <c:v>2288</c:v>
                </c:pt>
                <c:pt idx="46">
                  <c:v>2234</c:v>
                </c:pt>
                <c:pt idx="47">
                  <c:v>2172</c:v>
                </c:pt>
                <c:pt idx="48">
                  <c:v>2145</c:v>
                </c:pt>
                <c:pt idx="49">
                  <c:v>2130</c:v>
                </c:pt>
                <c:pt idx="50">
                  <c:v>2107</c:v>
                </c:pt>
                <c:pt idx="51">
                  <c:v>2087</c:v>
                </c:pt>
                <c:pt idx="52">
                  <c:v>2030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611-411F-8760-BA9FED7D0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6397182049410842"/>
              <c:y val="0.8694703231533090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0200923160467"/>
          <c:y val="8.4453680500867934E-2"/>
          <c:w val="0.86341026337225102"/>
          <c:h val="0.748165358080287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3.0833333333000001</c:v>
                </c:pt>
                <c:pt idx="30">
                  <c:v>3.1666666666999999</c:v>
                </c:pt>
                <c:pt idx="31">
                  <c:v>3.25</c:v>
                </c:pt>
                <c:pt idx="32">
                  <c:v>3.3333333333000001</c:v>
                </c:pt>
                <c:pt idx="33">
                  <c:v>3.4166666666999999</c:v>
                </c:pt>
                <c:pt idx="34">
                  <c:v>3.5</c:v>
                </c:pt>
                <c:pt idx="35">
                  <c:v>3.5833333333000001</c:v>
                </c:pt>
                <c:pt idx="36">
                  <c:v>3.6666666666999999</c:v>
                </c:pt>
                <c:pt idx="37">
                  <c:v>3.75</c:v>
                </c:pt>
                <c:pt idx="38">
                  <c:v>3.8333333333000001</c:v>
                </c:pt>
                <c:pt idx="39">
                  <c:v>3.9166666666999999</c:v>
                </c:pt>
                <c:pt idx="40">
                  <c:v>4</c:v>
                </c:pt>
                <c:pt idx="41">
                  <c:v>4.0833333332999997</c:v>
                </c:pt>
                <c:pt idx="42">
                  <c:v>4.1666666667000003</c:v>
                </c:pt>
                <c:pt idx="43">
                  <c:v>4.25</c:v>
                </c:pt>
                <c:pt idx="44">
                  <c:v>4.3333333332999997</c:v>
                </c:pt>
                <c:pt idx="45">
                  <c:v>4.4166666667000003</c:v>
                </c:pt>
                <c:pt idx="46">
                  <c:v>4.5</c:v>
                </c:pt>
                <c:pt idx="47">
                  <c:v>4.5833333332999997</c:v>
                </c:pt>
                <c:pt idx="48">
                  <c:v>4.6666666667000003</c:v>
                </c:pt>
                <c:pt idx="49">
                  <c:v>4.75</c:v>
                </c:pt>
                <c:pt idx="50">
                  <c:v>4.8333333332999997</c:v>
                </c:pt>
                <c:pt idx="51">
                  <c:v>4.9166666667000003</c:v>
                </c:pt>
                <c:pt idx="52">
                  <c:v>5</c:v>
                </c:pt>
              </c:numCache>
            </c:numRef>
          </c:xVal>
          <c:yVal>
            <c:numRef>
              <c:f>Sheet1!$B$2:$B$62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99.958984375</c:v>
                </c:pt>
                <c:pt idx="3">
                  <c:v>99.794982910000002</c:v>
                </c:pt>
                <c:pt idx="4">
                  <c:v>99.794982910000002</c:v>
                </c:pt>
                <c:pt idx="5">
                  <c:v>99.545837402000004</c:v>
                </c:pt>
                <c:pt idx="6">
                  <c:v>96.039428710999999</c:v>
                </c:pt>
                <c:pt idx="7">
                  <c:v>91.481018066000004</c:v>
                </c:pt>
                <c:pt idx="8">
                  <c:v>90.892456054999997</c:v>
                </c:pt>
                <c:pt idx="9">
                  <c:v>90.723449707</c:v>
                </c:pt>
                <c:pt idx="10">
                  <c:v>90.595825195000003</c:v>
                </c:pt>
                <c:pt idx="11">
                  <c:v>90.595825195000003</c:v>
                </c:pt>
                <c:pt idx="12">
                  <c:v>90.507568359000004</c:v>
                </c:pt>
                <c:pt idx="13">
                  <c:v>90.461547851999995</c:v>
                </c:pt>
                <c:pt idx="14">
                  <c:v>90.413635253999999</c:v>
                </c:pt>
                <c:pt idx="15">
                  <c:v>90.413635253999999</c:v>
                </c:pt>
                <c:pt idx="16">
                  <c:v>90.169067382999998</c:v>
                </c:pt>
                <c:pt idx="17">
                  <c:v>89.923583984000004</c:v>
                </c:pt>
                <c:pt idx="18">
                  <c:v>87.506896972999996</c:v>
                </c:pt>
                <c:pt idx="19">
                  <c:v>84.884216308999996</c:v>
                </c:pt>
                <c:pt idx="20">
                  <c:v>84.536315918</c:v>
                </c:pt>
                <c:pt idx="21">
                  <c:v>84.286376953000001</c:v>
                </c:pt>
                <c:pt idx="22">
                  <c:v>84.034973144999995</c:v>
                </c:pt>
                <c:pt idx="23">
                  <c:v>83.933837890999996</c:v>
                </c:pt>
                <c:pt idx="24">
                  <c:v>83.933837890999996</c:v>
                </c:pt>
                <c:pt idx="25">
                  <c:v>83.880432128999999</c:v>
                </c:pt>
                <c:pt idx="26">
                  <c:v>83.880432128999999</c:v>
                </c:pt>
                <c:pt idx="27">
                  <c:v>83.769042968999997</c:v>
                </c:pt>
                <c:pt idx="28">
                  <c:v>83.600891113000003</c:v>
                </c:pt>
                <c:pt idx="29">
                  <c:v>78.891845703000001</c:v>
                </c:pt>
                <c:pt idx="30">
                  <c:v>78.701965332</c:v>
                </c:pt>
                <c:pt idx="31">
                  <c:v>78.638244628999999</c:v>
                </c:pt>
                <c:pt idx="32">
                  <c:v>78.574340820000003</c:v>
                </c:pt>
                <c:pt idx="33">
                  <c:v>78.446105957</c:v>
                </c:pt>
                <c:pt idx="34">
                  <c:v>76.839294433999996</c:v>
                </c:pt>
                <c:pt idx="35">
                  <c:v>74.841430664000001</c:v>
                </c:pt>
                <c:pt idx="36">
                  <c:v>74.193054199000002</c:v>
                </c:pt>
                <c:pt idx="37">
                  <c:v>73.932128906000003</c:v>
                </c:pt>
                <c:pt idx="38">
                  <c:v>73.866516113000003</c:v>
                </c:pt>
                <c:pt idx="39">
                  <c:v>73.734436035000002</c:v>
                </c:pt>
                <c:pt idx="40">
                  <c:v>73.666442871000001</c:v>
                </c:pt>
                <c:pt idx="41">
                  <c:v>73.596191406000003</c:v>
                </c:pt>
                <c:pt idx="42">
                  <c:v>73.596191406000003</c:v>
                </c:pt>
                <c:pt idx="43">
                  <c:v>73.450988769999995</c:v>
                </c:pt>
                <c:pt idx="44">
                  <c:v>73.233032226999995</c:v>
                </c:pt>
                <c:pt idx="45">
                  <c:v>72.723205566000004</c:v>
                </c:pt>
                <c:pt idx="46">
                  <c:v>71.044006347999996</c:v>
                </c:pt>
                <c:pt idx="47">
                  <c:v>69.288635253999999</c:v>
                </c:pt>
                <c:pt idx="48">
                  <c:v>68.920654296999999</c:v>
                </c:pt>
                <c:pt idx="49">
                  <c:v>68.846801757999998</c:v>
                </c:pt>
                <c:pt idx="50">
                  <c:v>68.772216796999999</c:v>
                </c:pt>
                <c:pt idx="51">
                  <c:v>68.772216796999999</c:v>
                </c:pt>
                <c:pt idx="52">
                  <c:v>68.772216796999999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BE-4032-A455-CE92C4E5FC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3.0833333333000001</c:v>
                </c:pt>
                <c:pt idx="30">
                  <c:v>3.1666666666999999</c:v>
                </c:pt>
                <c:pt idx="31">
                  <c:v>3.25</c:v>
                </c:pt>
                <c:pt idx="32">
                  <c:v>3.3333333333000001</c:v>
                </c:pt>
                <c:pt idx="33">
                  <c:v>3.4166666666999999</c:v>
                </c:pt>
                <c:pt idx="34">
                  <c:v>3.5</c:v>
                </c:pt>
                <c:pt idx="35">
                  <c:v>3.5833333333000001</c:v>
                </c:pt>
                <c:pt idx="36">
                  <c:v>3.6666666666999999</c:v>
                </c:pt>
                <c:pt idx="37">
                  <c:v>3.75</c:v>
                </c:pt>
                <c:pt idx="38">
                  <c:v>3.8333333333000001</c:v>
                </c:pt>
                <c:pt idx="39">
                  <c:v>3.9166666666999999</c:v>
                </c:pt>
                <c:pt idx="40">
                  <c:v>4</c:v>
                </c:pt>
                <c:pt idx="41">
                  <c:v>4.0833333332999997</c:v>
                </c:pt>
                <c:pt idx="42">
                  <c:v>4.1666666667000003</c:v>
                </c:pt>
                <c:pt idx="43">
                  <c:v>4.25</c:v>
                </c:pt>
                <c:pt idx="44">
                  <c:v>4.3333333332999997</c:v>
                </c:pt>
                <c:pt idx="45">
                  <c:v>4.4166666667000003</c:v>
                </c:pt>
                <c:pt idx="46">
                  <c:v>4.5</c:v>
                </c:pt>
                <c:pt idx="47">
                  <c:v>4.5833333332999997</c:v>
                </c:pt>
                <c:pt idx="48">
                  <c:v>4.6666666667000003</c:v>
                </c:pt>
                <c:pt idx="49">
                  <c:v>4.75</c:v>
                </c:pt>
                <c:pt idx="50">
                  <c:v>4.8333333332999997</c:v>
                </c:pt>
                <c:pt idx="51">
                  <c:v>4.9166666667000003</c:v>
                </c:pt>
                <c:pt idx="52">
                  <c:v>5</c:v>
                </c:pt>
              </c:numCache>
            </c:numRef>
          </c:xVal>
          <c:yVal>
            <c:numRef>
              <c:f>Sheet1!$C$2:$C$62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99.917724609000004</c:v>
                </c:pt>
                <c:pt idx="4">
                  <c:v>99.835205078000001</c:v>
                </c:pt>
                <c:pt idx="5">
                  <c:v>99.586486816000004</c:v>
                </c:pt>
                <c:pt idx="6">
                  <c:v>96.584167480000005</c:v>
                </c:pt>
                <c:pt idx="7">
                  <c:v>92.783813476999995</c:v>
                </c:pt>
                <c:pt idx="8">
                  <c:v>92.154418945000003</c:v>
                </c:pt>
                <c:pt idx="9">
                  <c:v>91.944213867000002</c:v>
                </c:pt>
                <c:pt idx="10">
                  <c:v>91.944213867000002</c:v>
                </c:pt>
                <c:pt idx="11">
                  <c:v>91.944213867000002</c:v>
                </c:pt>
                <c:pt idx="12">
                  <c:v>91.944213867000002</c:v>
                </c:pt>
                <c:pt idx="13">
                  <c:v>91.899353027000004</c:v>
                </c:pt>
                <c:pt idx="14">
                  <c:v>91.805419921999999</c:v>
                </c:pt>
                <c:pt idx="15">
                  <c:v>91.522399902000004</c:v>
                </c:pt>
                <c:pt idx="16">
                  <c:v>91.332824707</c:v>
                </c:pt>
                <c:pt idx="17">
                  <c:v>90.905090332</c:v>
                </c:pt>
                <c:pt idx="18">
                  <c:v>89.190612793</c:v>
                </c:pt>
                <c:pt idx="19">
                  <c:v>86.377441406000003</c:v>
                </c:pt>
                <c:pt idx="20">
                  <c:v>85.946228027000004</c:v>
                </c:pt>
                <c:pt idx="21">
                  <c:v>85.849609375</c:v>
                </c:pt>
                <c:pt idx="22">
                  <c:v>85.801147460999999</c:v>
                </c:pt>
                <c:pt idx="23">
                  <c:v>85.752258300999998</c:v>
                </c:pt>
                <c:pt idx="24">
                  <c:v>85.752258300999998</c:v>
                </c:pt>
                <c:pt idx="25">
                  <c:v>85.752258300999998</c:v>
                </c:pt>
                <c:pt idx="26">
                  <c:v>85.596252441000004</c:v>
                </c:pt>
                <c:pt idx="27">
                  <c:v>85.491455078000001</c:v>
                </c:pt>
                <c:pt idx="28">
                  <c:v>85.069946289000001</c:v>
                </c:pt>
                <c:pt idx="29">
                  <c:v>79.491821289000001</c:v>
                </c:pt>
                <c:pt idx="30">
                  <c:v>79.43359375</c:v>
                </c:pt>
                <c:pt idx="31">
                  <c:v>79.198791503999999</c:v>
                </c:pt>
                <c:pt idx="32">
                  <c:v>78.963378906000003</c:v>
                </c:pt>
                <c:pt idx="33">
                  <c:v>78.313720703000001</c:v>
                </c:pt>
                <c:pt idx="34">
                  <c:v>77.250244140999996</c:v>
                </c:pt>
                <c:pt idx="35">
                  <c:v>76.183959960999999</c:v>
                </c:pt>
                <c:pt idx="36">
                  <c:v>75.588562011999997</c:v>
                </c:pt>
                <c:pt idx="37">
                  <c:v>75.468994140999996</c:v>
                </c:pt>
                <c:pt idx="38">
                  <c:v>75.348571777000004</c:v>
                </c:pt>
                <c:pt idx="39">
                  <c:v>75.348571777000004</c:v>
                </c:pt>
                <c:pt idx="40">
                  <c:v>75.287109375</c:v>
                </c:pt>
                <c:pt idx="41">
                  <c:v>75.223937988000003</c:v>
                </c:pt>
                <c:pt idx="42">
                  <c:v>75.095092773000005</c:v>
                </c:pt>
                <c:pt idx="43">
                  <c:v>75.030517578000001</c:v>
                </c:pt>
                <c:pt idx="44">
                  <c:v>74.8359375</c:v>
                </c:pt>
                <c:pt idx="45">
                  <c:v>74.510803222999996</c:v>
                </c:pt>
                <c:pt idx="46">
                  <c:v>73.404602050999998</c:v>
                </c:pt>
                <c:pt idx="47">
                  <c:v>71.511169433999996</c:v>
                </c:pt>
                <c:pt idx="48">
                  <c:v>70.986816406000003</c:v>
                </c:pt>
                <c:pt idx="49">
                  <c:v>70.920959472999996</c:v>
                </c:pt>
                <c:pt idx="50">
                  <c:v>70.920959472999996</c:v>
                </c:pt>
                <c:pt idx="51">
                  <c:v>70.854125976999995</c:v>
                </c:pt>
                <c:pt idx="52">
                  <c:v>70.786499023000005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BE-4032-A455-CE92C4E5FC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3.0833333333000001</c:v>
                </c:pt>
                <c:pt idx="30">
                  <c:v>3.1666666666999999</c:v>
                </c:pt>
                <c:pt idx="31">
                  <c:v>3.25</c:v>
                </c:pt>
                <c:pt idx="32">
                  <c:v>3.3333333333000001</c:v>
                </c:pt>
                <c:pt idx="33">
                  <c:v>3.4166666666999999</c:v>
                </c:pt>
                <c:pt idx="34">
                  <c:v>3.5</c:v>
                </c:pt>
                <c:pt idx="35">
                  <c:v>3.5833333333000001</c:v>
                </c:pt>
                <c:pt idx="36">
                  <c:v>3.6666666666999999</c:v>
                </c:pt>
                <c:pt idx="37">
                  <c:v>3.75</c:v>
                </c:pt>
                <c:pt idx="38">
                  <c:v>3.8333333333000001</c:v>
                </c:pt>
                <c:pt idx="39">
                  <c:v>3.9166666666999999</c:v>
                </c:pt>
                <c:pt idx="40">
                  <c:v>4</c:v>
                </c:pt>
                <c:pt idx="41">
                  <c:v>4.0833333332999997</c:v>
                </c:pt>
                <c:pt idx="42">
                  <c:v>4.1666666667000003</c:v>
                </c:pt>
                <c:pt idx="43">
                  <c:v>4.25</c:v>
                </c:pt>
                <c:pt idx="44">
                  <c:v>4.3333333332999997</c:v>
                </c:pt>
                <c:pt idx="45">
                  <c:v>4.4166666667000003</c:v>
                </c:pt>
                <c:pt idx="46">
                  <c:v>4.5</c:v>
                </c:pt>
                <c:pt idx="47">
                  <c:v>4.5833333332999997</c:v>
                </c:pt>
                <c:pt idx="48">
                  <c:v>4.6666666667000003</c:v>
                </c:pt>
                <c:pt idx="49">
                  <c:v>4.75</c:v>
                </c:pt>
                <c:pt idx="50">
                  <c:v>4.8333333332999997</c:v>
                </c:pt>
                <c:pt idx="51">
                  <c:v>4.9166666667000003</c:v>
                </c:pt>
                <c:pt idx="52">
                  <c:v>5</c:v>
                </c:pt>
              </c:numCache>
            </c:numRef>
          </c:xVal>
          <c:yVal>
            <c:numRef>
              <c:f>Sheet1!$D$2:$D$62</c:f>
              <c:numCache>
                <c:formatCode>General</c:formatCode>
                <c:ptCount val="53"/>
                <c:pt idx="0">
                  <c:v>100</c:v>
                </c:pt>
                <c:pt idx="1">
                  <c:v>100</c:v>
                </c:pt>
                <c:pt idx="2">
                  <c:v>99.96875</c:v>
                </c:pt>
                <c:pt idx="3">
                  <c:v>99.906311035000002</c:v>
                </c:pt>
                <c:pt idx="4">
                  <c:v>99.84375</c:v>
                </c:pt>
                <c:pt idx="5">
                  <c:v>99.530334472999996</c:v>
                </c:pt>
                <c:pt idx="6">
                  <c:v>96.445739746000001</c:v>
                </c:pt>
                <c:pt idx="7">
                  <c:v>91.688049316000004</c:v>
                </c:pt>
                <c:pt idx="8">
                  <c:v>91.276916503999999</c:v>
                </c:pt>
                <c:pt idx="9">
                  <c:v>91.245178222999996</c:v>
                </c:pt>
                <c:pt idx="10">
                  <c:v>91.245178222999996</c:v>
                </c:pt>
                <c:pt idx="11">
                  <c:v>91.245178222999996</c:v>
                </c:pt>
                <c:pt idx="12">
                  <c:v>91.245178222999996</c:v>
                </c:pt>
                <c:pt idx="13">
                  <c:v>91.211120605000005</c:v>
                </c:pt>
                <c:pt idx="14">
                  <c:v>91.211120605000005</c:v>
                </c:pt>
                <c:pt idx="15">
                  <c:v>91.141845703000001</c:v>
                </c:pt>
                <c:pt idx="16">
                  <c:v>91.003051757999998</c:v>
                </c:pt>
                <c:pt idx="17">
                  <c:v>90.550842285000002</c:v>
                </c:pt>
                <c:pt idx="18">
                  <c:v>87.976257324000002</c:v>
                </c:pt>
                <c:pt idx="19">
                  <c:v>84.629516601999995</c:v>
                </c:pt>
                <c:pt idx="20">
                  <c:v>84.210205078000001</c:v>
                </c:pt>
                <c:pt idx="21">
                  <c:v>84.105041503999999</c:v>
                </c:pt>
                <c:pt idx="22">
                  <c:v>84.105041503999999</c:v>
                </c:pt>
                <c:pt idx="23">
                  <c:v>84.105041503999999</c:v>
                </c:pt>
                <c:pt idx="24">
                  <c:v>84.105041503999999</c:v>
                </c:pt>
                <c:pt idx="25">
                  <c:v>84.068420410000002</c:v>
                </c:pt>
                <c:pt idx="26">
                  <c:v>83.919372558999996</c:v>
                </c:pt>
                <c:pt idx="27">
                  <c:v>83.919372558999996</c:v>
                </c:pt>
                <c:pt idx="28">
                  <c:v>83.581237793</c:v>
                </c:pt>
                <c:pt idx="29">
                  <c:v>77.457214355000005</c:v>
                </c:pt>
                <c:pt idx="30">
                  <c:v>77.417175293</c:v>
                </c:pt>
                <c:pt idx="31">
                  <c:v>77.256835937999995</c:v>
                </c:pt>
                <c:pt idx="32">
                  <c:v>76.855041503999999</c:v>
                </c:pt>
                <c:pt idx="33">
                  <c:v>76.211730957</c:v>
                </c:pt>
                <c:pt idx="34">
                  <c:v>74.562805175999998</c:v>
                </c:pt>
                <c:pt idx="35">
                  <c:v>73.032043457</c:v>
                </c:pt>
                <c:pt idx="36">
                  <c:v>72.991638183999996</c:v>
                </c:pt>
                <c:pt idx="37">
                  <c:v>72.950988769999995</c:v>
                </c:pt>
                <c:pt idx="38">
                  <c:v>72.910339355000005</c:v>
                </c:pt>
                <c:pt idx="39">
                  <c:v>72.910339355000005</c:v>
                </c:pt>
                <c:pt idx="40">
                  <c:v>72.910339355000005</c:v>
                </c:pt>
                <c:pt idx="41">
                  <c:v>72.742370605000005</c:v>
                </c:pt>
                <c:pt idx="42">
                  <c:v>72.571166992000002</c:v>
                </c:pt>
                <c:pt idx="43">
                  <c:v>72.485107421999999</c:v>
                </c:pt>
                <c:pt idx="44">
                  <c:v>72.269165039000001</c:v>
                </c:pt>
                <c:pt idx="45">
                  <c:v>71.922058105000005</c:v>
                </c:pt>
                <c:pt idx="46">
                  <c:v>70.441284179999997</c:v>
                </c:pt>
                <c:pt idx="47">
                  <c:v>68.734130859000004</c:v>
                </c:pt>
                <c:pt idx="48">
                  <c:v>68.512512207</c:v>
                </c:pt>
                <c:pt idx="49">
                  <c:v>68.422668457</c:v>
                </c:pt>
                <c:pt idx="50">
                  <c:v>68.377380371000001</c:v>
                </c:pt>
                <c:pt idx="51">
                  <c:v>68.330688476999995</c:v>
                </c:pt>
                <c:pt idx="52">
                  <c:v>68.281127929999997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BE-4032-A455-CE92C4E5FC8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2886CA"/>
              </a:solidFill>
            </a:ln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53"/>
                <c:pt idx="0">
                  <c:v>0</c:v>
                </c:pt>
                <c:pt idx="1">
                  <c:v>8.3333333300000006E-2</c:v>
                </c:pt>
                <c:pt idx="2">
                  <c:v>0.16666666669999999</c:v>
                </c:pt>
                <c:pt idx="3">
                  <c:v>0.25</c:v>
                </c:pt>
                <c:pt idx="4">
                  <c:v>0.33333333329999998</c:v>
                </c:pt>
                <c:pt idx="5">
                  <c:v>0.41666666670000002</c:v>
                </c:pt>
                <c:pt idx="6">
                  <c:v>0.5</c:v>
                </c:pt>
                <c:pt idx="7">
                  <c:v>0.58333333330000003</c:v>
                </c:pt>
                <c:pt idx="8">
                  <c:v>0.66666666669999997</c:v>
                </c:pt>
                <c:pt idx="9">
                  <c:v>0.75</c:v>
                </c:pt>
                <c:pt idx="10">
                  <c:v>0.83333333330000003</c:v>
                </c:pt>
                <c:pt idx="11">
                  <c:v>0.91666666669999997</c:v>
                </c:pt>
                <c:pt idx="12">
                  <c:v>1</c:v>
                </c:pt>
                <c:pt idx="13">
                  <c:v>1.0833333332999999</c:v>
                </c:pt>
                <c:pt idx="14">
                  <c:v>1.1666666667000001</c:v>
                </c:pt>
                <c:pt idx="15">
                  <c:v>1.25</c:v>
                </c:pt>
                <c:pt idx="16">
                  <c:v>1.3333333332999999</c:v>
                </c:pt>
                <c:pt idx="17">
                  <c:v>1.4166666667000001</c:v>
                </c:pt>
                <c:pt idx="18">
                  <c:v>1.5</c:v>
                </c:pt>
                <c:pt idx="19">
                  <c:v>1.5833333332999999</c:v>
                </c:pt>
                <c:pt idx="20">
                  <c:v>1.6666666667000001</c:v>
                </c:pt>
                <c:pt idx="21">
                  <c:v>1.75</c:v>
                </c:pt>
                <c:pt idx="22">
                  <c:v>1.8333333332999999</c:v>
                </c:pt>
                <c:pt idx="23">
                  <c:v>1.9166666667000001</c:v>
                </c:pt>
                <c:pt idx="24">
                  <c:v>2</c:v>
                </c:pt>
                <c:pt idx="25">
                  <c:v>2.0833333333000001</c:v>
                </c:pt>
                <c:pt idx="26">
                  <c:v>2.1666666666999999</c:v>
                </c:pt>
                <c:pt idx="27">
                  <c:v>2.25</c:v>
                </c:pt>
                <c:pt idx="28">
                  <c:v>2.3333333333000001</c:v>
                </c:pt>
                <c:pt idx="29">
                  <c:v>3.0833333333000001</c:v>
                </c:pt>
                <c:pt idx="30">
                  <c:v>3.1666666666999999</c:v>
                </c:pt>
                <c:pt idx="31">
                  <c:v>3.25</c:v>
                </c:pt>
                <c:pt idx="32">
                  <c:v>3.3333333333000001</c:v>
                </c:pt>
                <c:pt idx="33">
                  <c:v>3.4166666666999999</c:v>
                </c:pt>
                <c:pt idx="34">
                  <c:v>3.5</c:v>
                </c:pt>
                <c:pt idx="35">
                  <c:v>3.5833333333000001</c:v>
                </c:pt>
                <c:pt idx="36">
                  <c:v>3.6666666666999999</c:v>
                </c:pt>
                <c:pt idx="37">
                  <c:v>3.75</c:v>
                </c:pt>
                <c:pt idx="38">
                  <c:v>3.8333333333000001</c:v>
                </c:pt>
                <c:pt idx="39">
                  <c:v>3.9166666666999999</c:v>
                </c:pt>
                <c:pt idx="40">
                  <c:v>4</c:v>
                </c:pt>
                <c:pt idx="41">
                  <c:v>4.0833333332999997</c:v>
                </c:pt>
                <c:pt idx="42">
                  <c:v>4.1666666667000003</c:v>
                </c:pt>
                <c:pt idx="43">
                  <c:v>4.25</c:v>
                </c:pt>
                <c:pt idx="44">
                  <c:v>4.3333333332999997</c:v>
                </c:pt>
                <c:pt idx="45">
                  <c:v>4.4166666667000003</c:v>
                </c:pt>
                <c:pt idx="46">
                  <c:v>4.5</c:v>
                </c:pt>
                <c:pt idx="47">
                  <c:v>4.5833333332999997</c:v>
                </c:pt>
                <c:pt idx="48">
                  <c:v>4.6666666667000003</c:v>
                </c:pt>
                <c:pt idx="49">
                  <c:v>4.75</c:v>
                </c:pt>
                <c:pt idx="50">
                  <c:v>4.8333333332999997</c:v>
                </c:pt>
                <c:pt idx="51">
                  <c:v>4.9166666667000003</c:v>
                </c:pt>
                <c:pt idx="52">
                  <c:v>5</c:v>
                </c:pt>
              </c:numCache>
            </c:numRef>
          </c:xVal>
          <c:yVal>
            <c:numRef>
              <c:f>Sheet1!$E$2:$E$62</c:f>
              <c:numCache>
                <c:formatCode>General</c:formatCode>
                <c:ptCount val="53"/>
                <c:pt idx="0">
                  <c:v>2439</c:v>
                </c:pt>
                <c:pt idx="1">
                  <c:v>2439</c:v>
                </c:pt>
                <c:pt idx="2">
                  <c:v>2438</c:v>
                </c:pt>
                <c:pt idx="3">
                  <c:v>2434</c:v>
                </c:pt>
                <c:pt idx="4">
                  <c:v>2410</c:v>
                </c:pt>
                <c:pt idx="5">
                  <c:v>2392</c:v>
                </c:pt>
                <c:pt idx="6">
                  <c:v>2299</c:v>
                </c:pt>
                <c:pt idx="7">
                  <c:v>2180</c:v>
                </c:pt>
                <c:pt idx="8">
                  <c:v>2155</c:v>
                </c:pt>
                <c:pt idx="9">
                  <c:v>2142</c:v>
                </c:pt>
                <c:pt idx="10">
                  <c:v>2122</c:v>
                </c:pt>
                <c:pt idx="11">
                  <c:v>2107</c:v>
                </c:pt>
                <c:pt idx="12">
                  <c:v>2014</c:v>
                </c:pt>
                <c:pt idx="13">
                  <c:v>1900</c:v>
                </c:pt>
                <c:pt idx="14">
                  <c:v>1870</c:v>
                </c:pt>
                <c:pt idx="15">
                  <c:v>1855</c:v>
                </c:pt>
                <c:pt idx="16">
                  <c:v>1840</c:v>
                </c:pt>
                <c:pt idx="17">
                  <c:v>1826</c:v>
                </c:pt>
                <c:pt idx="18">
                  <c:v>1774</c:v>
                </c:pt>
                <c:pt idx="19">
                  <c:v>1710</c:v>
                </c:pt>
                <c:pt idx="20">
                  <c:v>1697</c:v>
                </c:pt>
                <c:pt idx="21">
                  <c:v>1682</c:v>
                </c:pt>
                <c:pt idx="22">
                  <c:v>1668</c:v>
                </c:pt>
                <c:pt idx="23">
                  <c:v>1653</c:v>
                </c:pt>
                <c:pt idx="24">
                  <c:v>1600</c:v>
                </c:pt>
                <c:pt idx="25">
                  <c:v>1538</c:v>
                </c:pt>
                <c:pt idx="26">
                  <c:v>1513</c:v>
                </c:pt>
                <c:pt idx="27">
                  <c:v>1500</c:v>
                </c:pt>
                <c:pt idx="28">
                  <c:v>1489</c:v>
                </c:pt>
                <c:pt idx="29">
                  <c:v>1263</c:v>
                </c:pt>
                <c:pt idx="30">
                  <c:v>1241</c:v>
                </c:pt>
                <c:pt idx="31">
                  <c:v>1234</c:v>
                </c:pt>
                <c:pt idx="32">
                  <c:v>1228</c:v>
                </c:pt>
                <c:pt idx="33">
                  <c:v>1222</c:v>
                </c:pt>
                <c:pt idx="34">
                  <c:v>1195</c:v>
                </c:pt>
                <c:pt idx="35">
                  <c:v>1156</c:v>
                </c:pt>
                <c:pt idx="36">
                  <c:v>1140</c:v>
                </c:pt>
                <c:pt idx="37">
                  <c:v>1129</c:v>
                </c:pt>
                <c:pt idx="38">
                  <c:v>1120</c:v>
                </c:pt>
                <c:pt idx="39">
                  <c:v>1103</c:v>
                </c:pt>
                <c:pt idx="40">
                  <c:v>1075</c:v>
                </c:pt>
                <c:pt idx="41">
                  <c:v>1030</c:v>
                </c:pt>
                <c:pt idx="42">
                  <c:v>1015</c:v>
                </c:pt>
                <c:pt idx="43">
                  <c:v>1011</c:v>
                </c:pt>
                <c:pt idx="44">
                  <c:v>1007</c:v>
                </c:pt>
                <c:pt idx="45">
                  <c:v>998</c:v>
                </c:pt>
                <c:pt idx="46">
                  <c:v>973</c:v>
                </c:pt>
                <c:pt idx="47">
                  <c:v>945</c:v>
                </c:pt>
                <c:pt idx="48">
                  <c:v>933</c:v>
                </c:pt>
                <c:pt idx="49">
                  <c:v>927</c:v>
                </c:pt>
                <c:pt idx="50">
                  <c:v>914</c:v>
                </c:pt>
                <c:pt idx="51">
                  <c:v>904</c:v>
                </c:pt>
                <c:pt idx="52">
                  <c:v>876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FBE-4032-A455-CE92C4E5F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653498054122548"/>
              <c:y val="0.8770292327612748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61344819181898E-2"/>
          <c:y val="0.12486109383360783"/>
          <c:w val="0.30563861933507497"/>
          <c:h val="0.7405442125853104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99.850999999999999</c:v>
                </c:pt>
                <c:pt idx="2">
                  <c:v>96.608999999999995</c:v>
                </c:pt>
                <c:pt idx="3">
                  <c:v>91.930999999999997</c:v>
                </c:pt>
                <c:pt idx="4">
                  <c:v>91.762</c:v>
                </c:pt>
                <c:pt idx="5">
                  <c:v>91.608999999999995</c:v>
                </c:pt>
                <c:pt idx="6">
                  <c:v>88.884</c:v>
                </c:pt>
                <c:pt idx="7">
                  <c:v>84.897999999999996</c:v>
                </c:pt>
                <c:pt idx="8">
                  <c:v>84.683999999999997</c:v>
                </c:pt>
                <c:pt idx="9">
                  <c:v>84.49</c:v>
                </c:pt>
                <c:pt idx="10">
                  <c:v>82.421999999999997</c:v>
                </c:pt>
                <c:pt idx="11">
                  <c:v>79.451999999999998</c:v>
                </c:pt>
                <c:pt idx="12">
                  <c:v>79.271000000000001</c:v>
                </c:pt>
                <c:pt idx="13">
                  <c:v>78.841999999999999</c:v>
                </c:pt>
                <c:pt idx="14">
                  <c:v>76.483000000000004</c:v>
                </c:pt>
                <c:pt idx="15">
                  <c:v>73.587999999999994</c:v>
                </c:pt>
                <c:pt idx="16">
                  <c:v>73.317999999999998</c:v>
                </c:pt>
                <c:pt idx="17">
                  <c:v>72.980999999999995</c:v>
                </c:pt>
                <c:pt idx="18">
                  <c:v>70.778999999999996</c:v>
                </c:pt>
                <c:pt idx="19">
                  <c:v>68.343000000000004</c:v>
                </c:pt>
                <c:pt idx="20">
                  <c:v>68.14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C-4845-A15F-6B9DEC9E3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99.844999999999999</c:v>
                </c:pt>
                <c:pt idx="2">
                  <c:v>96.534000000000006</c:v>
                </c:pt>
                <c:pt idx="3">
                  <c:v>92.373000000000005</c:v>
                </c:pt>
                <c:pt idx="4">
                  <c:v>92.301000000000002</c:v>
                </c:pt>
                <c:pt idx="5">
                  <c:v>92.024000000000001</c:v>
                </c:pt>
                <c:pt idx="6">
                  <c:v>89.644000000000005</c:v>
                </c:pt>
                <c:pt idx="7">
                  <c:v>86.31</c:v>
                </c:pt>
                <c:pt idx="8">
                  <c:v>86.248000000000005</c:v>
                </c:pt>
                <c:pt idx="9">
                  <c:v>86.004999999999995</c:v>
                </c:pt>
                <c:pt idx="10">
                  <c:v>83.762</c:v>
                </c:pt>
                <c:pt idx="11">
                  <c:v>80.965999999999994</c:v>
                </c:pt>
                <c:pt idx="12">
                  <c:v>80.896000000000001</c:v>
                </c:pt>
                <c:pt idx="13">
                  <c:v>80.527000000000001</c:v>
                </c:pt>
                <c:pt idx="14">
                  <c:v>78.381</c:v>
                </c:pt>
                <c:pt idx="15">
                  <c:v>76.322000000000003</c:v>
                </c:pt>
                <c:pt idx="16">
                  <c:v>76.191999999999993</c:v>
                </c:pt>
                <c:pt idx="17">
                  <c:v>75.716999999999999</c:v>
                </c:pt>
                <c:pt idx="18">
                  <c:v>73.575000000000003</c:v>
                </c:pt>
                <c:pt idx="19">
                  <c:v>71.418000000000006</c:v>
                </c:pt>
                <c:pt idx="20">
                  <c:v>71.328999999999994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C-4845-A15F-6B9DEC9E37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99.91</c:v>
                </c:pt>
                <c:pt idx="2">
                  <c:v>96.855999999999995</c:v>
                </c:pt>
                <c:pt idx="3">
                  <c:v>92.125</c:v>
                </c:pt>
                <c:pt idx="4">
                  <c:v>92.125</c:v>
                </c:pt>
                <c:pt idx="5">
                  <c:v>91.986000000000004</c:v>
                </c:pt>
                <c:pt idx="6">
                  <c:v>88.921999999999997</c:v>
                </c:pt>
                <c:pt idx="7">
                  <c:v>85.123000000000005</c:v>
                </c:pt>
                <c:pt idx="8">
                  <c:v>85.081999999999994</c:v>
                </c:pt>
                <c:pt idx="9">
                  <c:v>84.798000000000002</c:v>
                </c:pt>
                <c:pt idx="10">
                  <c:v>81.962000000000003</c:v>
                </c:pt>
                <c:pt idx="11">
                  <c:v>79.296000000000006</c:v>
                </c:pt>
                <c:pt idx="12">
                  <c:v>79.228999999999999</c:v>
                </c:pt>
                <c:pt idx="13">
                  <c:v>78.878</c:v>
                </c:pt>
                <c:pt idx="14">
                  <c:v>76.435000000000002</c:v>
                </c:pt>
                <c:pt idx="15">
                  <c:v>74.319000000000003</c:v>
                </c:pt>
                <c:pt idx="16">
                  <c:v>74.221999999999994</c:v>
                </c:pt>
                <c:pt idx="17">
                  <c:v>73.816000000000003</c:v>
                </c:pt>
                <c:pt idx="18">
                  <c:v>71.593000000000004</c:v>
                </c:pt>
                <c:pt idx="19">
                  <c:v>69.066000000000003</c:v>
                </c:pt>
                <c:pt idx="20">
                  <c:v>68.983000000000004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EEC-4845-A15F-6B9DEC9E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8147063819031298"/>
              <c:y val="0.9148238597393434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CAV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1149123416183174E-3"/>
              <c:y val="0.305915969234206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4110358987409978"/>
          <c:y val="1.3576645550746953E-2"/>
          <c:w val="0.49931723463753336"/>
          <c:h val="8.3690309362369278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4890157285223"/>
          <c:y val="0.13713869547280061"/>
          <c:w val="0.8208673628571953"/>
          <c:h val="0.738038746832139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56.659336420000002</c:v>
                </c:pt>
                <c:pt idx="1">
                  <c:v>68.597330084000006</c:v>
                </c:pt>
                <c:pt idx="2">
                  <c:v>69.410651526999999</c:v>
                </c:pt>
                <c:pt idx="3">
                  <c:v>69.188016379999993</c:v>
                </c:pt>
                <c:pt idx="4">
                  <c:v>74.135220125999993</c:v>
                </c:pt>
                <c:pt idx="5">
                  <c:v>72.271779722000005</c:v>
                </c:pt>
                <c:pt idx="6">
                  <c:v>69.517528474000002</c:v>
                </c:pt>
                <c:pt idx="7">
                  <c:v>68.023611110999994</c:v>
                </c:pt>
                <c:pt idx="8">
                  <c:v>71.210177883</c:v>
                </c:pt>
                <c:pt idx="9">
                  <c:v>72.655396972000005</c:v>
                </c:pt>
                <c:pt idx="10">
                  <c:v>68.320480356000004</c:v>
                </c:pt>
                <c:pt idx="11">
                  <c:v>72.546391576999994</c:v>
                </c:pt>
                <c:pt idx="12">
                  <c:v>74.667211455</c:v>
                </c:pt>
                <c:pt idx="13">
                  <c:v>70.420064894999996</c:v>
                </c:pt>
                <c:pt idx="14">
                  <c:v>74.815837936999998</c:v>
                </c:pt>
                <c:pt idx="15">
                  <c:v>75.320438409999994</c:v>
                </c:pt>
                <c:pt idx="16">
                  <c:v>71.781883155000003</c:v>
                </c:pt>
                <c:pt idx="17">
                  <c:v>79.020467835999995</c:v>
                </c:pt>
                <c:pt idx="18">
                  <c:v>79.027029923000001</c:v>
                </c:pt>
                <c:pt idx="19">
                  <c:v>78.730116979000002</c:v>
                </c:pt>
                <c:pt idx="20">
                  <c:v>81.158418025000003</c:v>
                </c:pt>
                <c:pt idx="21">
                  <c:v>79.495133468999995</c:v>
                </c:pt>
                <c:pt idx="22">
                  <c:v>79.657242271000001</c:v>
                </c:pt>
                <c:pt idx="23">
                  <c:v>79.519167217000003</c:v>
                </c:pt>
                <c:pt idx="24">
                  <c:v>77.600874833999995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DE-4FE4-BDEE-18DA65B6F137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Sheet1!$D$2:$D$26</c:f>
              <c:numCache>
                <c:formatCode>General</c:formatCode>
                <c:ptCount val="25"/>
                <c:pt idx="0">
                  <c:v>72.011921295999997</c:v>
                </c:pt>
                <c:pt idx="1">
                  <c:v>71.253703704000003</c:v>
                </c:pt>
                <c:pt idx="2">
                  <c:v>73.043650794000001</c:v>
                </c:pt>
                <c:pt idx="3">
                  <c:v>73.472499999999997</c:v>
                </c:pt>
                <c:pt idx="4">
                  <c:v>72.761111111000005</c:v>
                </c:pt>
                <c:pt idx="5">
                  <c:v>72.859147026000002</c:v>
                </c:pt>
                <c:pt idx="6">
                  <c:v>74.054100331000001</c:v>
                </c:pt>
                <c:pt idx="7">
                  <c:v>73.897722221999999</c:v>
                </c:pt>
                <c:pt idx="8">
                  <c:v>73.708772221999993</c:v>
                </c:pt>
                <c:pt idx="9">
                  <c:v>74.280982906000006</c:v>
                </c:pt>
                <c:pt idx="10">
                  <c:v>75.481525253000001</c:v>
                </c:pt>
                <c:pt idx="11">
                  <c:v>76.648760801999998</c:v>
                </c:pt>
                <c:pt idx="12">
                  <c:v>76.509345960000005</c:v>
                </c:pt>
                <c:pt idx="13">
                  <c:v>76.897172619000003</c:v>
                </c:pt>
                <c:pt idx="14">
                  <c:v>77.534722221999999</c:v>
                </c:pt>
                <c:pt idx="15">
                  <c:v>78.629392601999996</c:v>
                </c:pt>
                <c:pt idx="16">
                  <c:v>78.633381944000007</c:v>
                </c:pt>
                <c:pt idx="17">
                  <c:v>77.145805516999999</c:v>
                </c:pt>
                <c:pt idx="18">
                  <c:v>75.96875</c:v>
                </c:pt>
                <c:pt idx="19">
                  <c:v>77.961173611000007</c:v>
                </c:pt>
                <c:pt idx="20">
                  <c:v>77.685286399000006</c:v>
                </c:pt>
                <c:pt idx="21">
                  <c:v>76.570419689000005</c:v>
                </c:pt>
                <c:pt idx="22">
                  <c:v>77.688145994999999</c:v>
                </c:pt>
                <c:pt idx="23">
                  <c:v>79.438846863999999</c:v>
                </c:pt>
                <c:pt idx="24">
                  <c:v>77.857757754999994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DE-4FE4-BDEE-18DA65B6F137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Sheet1!$F$2:$F$26</c:f>
              <c:numCache>
                <c:formatCode>General</c:formatCode>
                <c:ptCount val="25"/>
                <c:pt idx="0">
                  <c:v>69.0625</c:v>
                </c:pt>
                <c:pt idx="1">
                  <c:v>65.334595960000001</c:v>
                </c:pt>
                <c:pt idx="2">
                  <c:v>60.416666667000001</c:v>
                </c:pt>
                <c:pt idx="3">
                  <c:v>73.808333332999993</c:v>
                </c:pt>
                <c:pt idx="4">
                  <c:v>70.430555556000002</c:v>
                </c:pt>
                <c:pt idx="5">
                  <c:v>76.325757576000001</c:v>
                </c:pt>
                <c:pt idx="6">
                  <c:v>65.5625</c:v>
                </c:pt>
                <c:pt idx="7">
                  <c:v>83.333333332999999</c:v>
                </c:pt>
                <c:pt idx="8">
                  <c:v>85.573412697999998</c:v>
                </c:pt>
                <c:pt idx="9">
                  <c:v>82.569444443999998</c:v>
                </c:pt>
                <c:pt idx="10">
                  <c:v>76.841269840999999</c:v>
                </c:pt>
                <c:pt idx="11">
                  <c:v>77.579365078999999</c:v>
                </c:pt>
                <c:pt idx="12">
                  <c:v>68.826388889</c:v>
                </c:pt>
                <c:pt idx="13">
                  <c:v>62.715149965999998</c:v>
                </c:pt>
                <c:pt idx="14">
                  <c:v>71.028000356000007</c:v>
                </c:pt>
                <c:pt idx="15">
                  <c:v>83.074074073999995</c:v>
                </c:pt>
                <c:pt idx="16">
                  <c:v>79.047619048000001</c:v>
                </c:pt>
                <c:pt idx="17">
                  <c:v>80.509259259000004</c:v>
                </c:pt>
                <c:pt idx="18">
                  <c:v>79.84375</c:v>
                </c:pt>
                <c:pt idx="19">
                  <c:v>77.651515152000002</c:v>
                </c:pt>
                <c:pt idx="20">
                  <c:v>79.859068626999999</c:v>
                </c:pt>
                <c:pt idx="21">
                  <c:v>84.434523810000002</c:v>
                </c:pt>
                <c:pt idx="22">
                  <c:v>70.435606061000001</c:v>
                </c:pt>
                <c:pt idx="23">
                  <c:v>78.802083332999999</c:v>
                </c:pt>
                <c:pt idx="24">
                  <c:v>74.977083332999996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DE-4FE4-BDEE-18DA65B6F137}"/>
            </c:ext>
          </c:extLst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Overall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Sheet1!$H$2:$H$25</c:f>
            </c:numRef>
          </c:val>
          <c:smooth val="0"/>
          <c:extLst>
            <c:ext xmlns:c16="http://schemas.microsoft.com/office/drawing/2014/chart" uri="{C3380CC4-5D6E-409C-BE32-E72D297353CC}">
              <c16:uniqueId val="{00000003-CDDE-4FE4-BDEE-18DA65B6F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dateAx>
        <c:axId val="557784312"/>
        <c:scaling>
          <c:orientation val="minMax"/>
          <c:max val="201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solidFill>
                      <a:schemeClr val="bg2"/>
                    </a:solidFill>
                  </a:defRPr>
                </a:pPr>
                <a:r>
                  <a:rPr lang="en-US" sz="1050" b="1" i="0" u="none" strike="noStrike" baseline="0" dirty="0" smtClean="0">
                    <a:effectLst/>
                  </a:rPr>
                  <a:t>Median GFR (mL/min/1.73m²)</a:t>
                </a:r>
                <a:endParaRPr lang="en-US" sz="105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08370098761482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2066341512654395"/>
          <c:y val="2.6258724772882266E-2"/>
          <c:w val="0.81868243801273699"/>
          <c:h val="7.7148672655782971E-2"/>
        </c:manualLayout>
      </c:layout>
      <c:overlay val="0"/>
      <c:spPr>
        <a:noFill/>
        <a:ln>
          <a:solidFill>
            <a:schemeClr val="bg2"/>
          </a:solidFill>
        </a:ln>
      </c:spPr>
      <c:txPr>
        <a:bodyPr/>
        <a:lstStyle/>
        <a:p>
          <a:pPr>
            <a:defRPr sz="11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32212939440627E-2"/>
          <c:y val="8.2027119308530252E-2"/>
          <c:w val="0.68273859620573263"/>
          <c:h val="0.738024646485969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99.870999999999995</c:v>
                </c:pt>
                <c:pt idx="2">
                  <c:v>96.400999999999996</c:v>
                </c:pt>
                <c:pt idx="3">
                  <c:v>91.918000000000006</c:v>
                </c:pt>
                <c:pt idx="4">
                  <c:v>91.85</c:v>
                </c:pt>
                <c:pt idx="5">
                  <c:v>91.472999999999999</c:v>
                </c:pt>
                <c:pt idx="6">
                  <c:v>88.72</c:v>
                </c:pt>
                <c:pt idx="7">
                  <c:v>85.180999999999997</c:v>
                </c:pt>
                <c:pt idx="8">
                  <c:v>84.632000000000005</c:v>
                </c:pt>
                <c:pt idx="9">
                  <c:v>84.3</c:v>
                </c:pt>
                <c:pt idx="10">
                  <c:v>82.093999999999994</c:v>
                </c:pt>
                <c:pt idx="11">
                  <c:v>78.947000000000003</c:v>
                </c:pt>
                <c:pt idx="12">
                  <c:v>78.688000000000002</c:v>
                </c:pt>
                <c:pt idx="13">
                  <c:v>78.591999999999999</c:v>
                </c:pt>
                <c:pt idx="14">
                  <c:v>75.997</c:v>
                </c:pt>
                <c:pt idx="15">
                  <c:v>74.358999999999995</c:v>
                </c:pt>
                <c:pt idx="16">
                  <c:v>73.962999999999994</c:v>
                </c:pt>
                <c:pt idx="17">
                  <c:v>73.858000000000004</c:v>
                </c:pt>
                <c:pt idx="18">
                  <c:v>71.662000000000006</c:v>
                </c:pt>
                <c:pt idx="19">
                  <c:v>69.459000000000003</c:v>
                </c:pt>
                <c:pt idx="20">
                  <c:v>69.459000000000003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11-411F-8760-BA9FED7D07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99.781999999999996</c:v>
                </c:pt>
                <c:pt idx="2">
                  <c:v>97.581000000000003</c:v>
                </c:pt>
                <c:pt idx="3">
                  <c:v>94.820999999999998</c:v>
                </c:pt>
                <c:pt idx="4">
                  <c:v>94.765000000000001</c:v>
                </c:pt>
                <c:pt idx="5">
                  <c:v>94.515000000000001</c:v>
                </c:pt>
                <c:pt idx="6">
                  <c:v>92.602999999999994</c:v>
                </c:pt>
                <c:pt idx="7">
                  <c:v>89.144000000000005</c:v>
                </c:pt>
                <c:pt idx="8">
                  <c:v>89.078000000000003</c:v>
                </c:pt>
                <c:pt idx="9">
                  <c:v>88.798000000000002</c:v>
                </c:pt>
                <c:pt idx="10">
                  <c:v>86.453999999999994</c:v>
                </c:pt>
                <c:pt idx="11">
                  <c:v>83.888999999999996</c:v>
                </c:pt>
                <c:pt idx="12">
                  <c:v>83.816000000000003</c:v>
                </c:pt>
                <c:pt idx="13">
                  <c:v>83.426000000000002</c:v>
                </c:pt>
                <c:pt idx="14">
                  <c:v>80.902000000000001</c:v>
                </c:pt>
                <c:pt idx="15">
                  <c:v>78.677999999999997</c:v>
                </c:pt>
                <c:pt idx="16">
                  <c:v>78.677999999999997</c:v>
                </c:pt>
                <c:pt idx="17">
                  <c:v>78.334000000000003</c:v>
                </c:pt>
                <c:pt idx="18">
                  <c:v>76.072999999999993</c:v>
                </c:pt>
                <c:pt idx="19">
                  <c:v>74.234999999999999</c:v>
                </c:pt>
                <c:pt idx="20">
                  <c:v>73.966999999999999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11-411F-8760-BA9FED7D07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97.05</c:v>
                </c:pt>
                <c:pt idx="3">
                  <c:v>93.731999999999999</c:v>
                </c:pt>
                <c:pt idx="4">
                  <c:v>93.731999999999999</c:v>
                </c:pt>
                <c:pt idx="5">
                  <c:v>93.370999999999995</c:v>
                </c:pt>
                <c:pt idx="6">
                  <c:v>90.387</c:v>
                </c:pt>
                <c:pt idx="7">
                  <c:v>86.912999999999997</c:v>
                </c:pt>
                <c:pt idx="8">
                  <c:v>86.872</c:v>
                </c:pt>
                <c:pt idx="9">
                  <c:v>86.784000000000006</c:v>
                </c:pt>
                <c:pt idx="10">
                  <c:v>83.863</c:v>
                </c:pt>
                <c:pt idx="11">
                  <c:v>80.799000000000007</c:v>
                </c:pt>
                <c:pt idx="12">
                  <c:v>80.707999999999998</c:v>
                </c:pt>
                <c:pt idx="13">
                  <c:v>80.043000000000006</c:v>
                </c:pt>
                <c:pt idx="14">
                  <c:v>77.787999999999997</c:v>
                </c:pt>
                <c:pt idx="15">
                  <c:v>75.043999999999997</c:v>
                </c:pt>
                <c:pt idx="16">
                  <c:v>74.945999999999998</c:v>
                </c:pt>
                <c:pt idx="17">
                  <c:v>74.534999999999997</c:v>
                </c:pt>
                <c:pt idx="18">
                  <c:v>72.438999999999993</c:v>
                </c:pt>
                <c:pt idx="19">
                  <c:v>70.373999999999995</c:v>
                </c:pt>
                <c:pt idx="20">
                  <c:v>70.373999999999995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611-411F-8760-BA9FED7D070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>
              <a:solidFill>
                <a:srgbClr val="2886CA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1548</c:v>
                </c:pt>
                <c:pt idx="1">
                  <c:v>1546</c:v>
                </c:pt>
                <c:pt idx="2">
                  <c:v>1468</c:v>
                </c:pt>
                <c:pt idx="3">
                  <c:v>1373</c:v>
                </c:pt>
                <c:pt idx="4">
                  <c:v>1317</c:v>
                </c:pt>
                <c:pt idx="5">
                  <c:v>1206</c:v>
                </c:pt>
                <c:pt idx="6">
                  <c:v>1158</c:v>
                </c:pt>
                <c:pt idx="7">
                  <c:v>1102</c:v>
                </c:pt>
                <c:pt idx="8">
                  <c:v>1054</c:v>
                </c:pt>
                <c:pt idx="9">
                  <c:v>999</c:v>
                </c:pt>
                <c:pt idx="10">
                  <c:v>967</c:v>
                </c:pt>
                <c:pt idx="11">
                  <c:v>921</c:v>
                </c:pt>
                <c:pt idx="12">
                  <c:v>878</c:v>
                </c:pt>
                <c:pt idx="13">
                  <c:v>823</c:v>
                </c:pt>
                <c:pt idx="14">
                  <c:v>789</c:v>
                </c:pt>
                <c:pt idx="15">
                  <c:v>763</c:v>
                </c:pt>
                <c:pt idx="16">
                  <c:v>728</c:v>
                </c:pt>
                <c:pt idx="17">
                  <c:v>678</c:v>
                </c:pt>
                <c:pt idx="18">
                  <c:v>651</c:v>
                </c:pt>
                <c:pt idx="19">
                  <c:v>623</c:v>
                </c:pt>
                <c:pt idx="20">
                  <c:v>597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611-411F-8760-BA9FED7D0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6397182049410842"/>
              <c:y val="0.8694703231533090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78732465970869E-2"/>
          <c:y val="8.4453680500867934E-2"/>
          <c:w val="0.84616888406190616"/>
          <c:h val="0.748165358080287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95.945999999999998</c:v>
                </c:pt>
                <c:pt idx="3">
                  <c:v>91.891999999999996</c:v>
                </c:pt>
                <c:pt idx="4">
                  <c:v>91.891999999999996</c:v>
                </c:pt>
                <c:pt idx="5">
                  <c:v>91.891999999999996</c:v>
                </c:pt>
                <c:pt idx="6">
                  <c:v>85.555000000000007</c:v>
                </c:pt>
                <c:pt idx="7">
                  <c:v>79.097999999999999</c:v>
                </c:pt>
                <c:pt idx="8">
                  <c:v>79.097999999999999</c:v>
                </c:pt>
                <c:pt idx="9">
                  <c:v>79.097999999999999</c:v>
                </c:pt>
                <c:pt idx="10">
                  <c:v>77.378</c:v>
                </c:pt>
                <c:pt idx="11">
                  <c:v>77.378</c:v>
                </c:pt>
                <c:pt idx="12">
                  <c:v>77.378</c:v>
                </c:pt>
                <c:pt idx="13">
                  <c:v>77.378</c:v>
                </c:pt>
                <c:pt idx="14">
                  <c:v>73.194999999999993</c:v>
                </c:pt>
                <c:pt idx="15">
                  <c:v>73.194999999999993</c:v>
                </c:pt>
                <c:pt idx="16">
                  <c:v>73.194999999999993</c:v>
                </c:pt>
                <c:pt idx="17">
                  <c:v>70.756</c:v>
                </c:pt>
                <c:pt idx="18">
                  <c:v>65.876000000000005</c:v>
                </c:pt>
                <c:pt idx="19">
                  <c:v>65.876000000000005</c:v>
                </c:pt>
                <c:pt idx="20">
                  <c:v>65.876000000000005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BE-4032-A455-CE92C4E5FC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95.393000000000001</c:v>
                </c:pt>
                <c:pt idx="3">
                  <c:v>90.751000000000005</c:v>
                </c:pt>
                <c:pt idx="4">
                  <c:v>90.751000000000005</c:v>
                </c:pt>
                <c:pt idx="5">
                  <c:v>90.751000000000005</c:v>
                </c:pt>
                <c:pt idx="6">
                  <c:v>85.501000000000005</c:v>
                </c:pt>
                <c:pt idx="7">
                  <c:v>82.501000000000005</c:v>
                </c:pt>
                <c:pt idx="8">
                  <c:v>82.501000000000005</c:v>
                </c:pt>
                <c:pt idx="9">
                  <c:v>82.501000000000005</c:v>
                </c:pt>
                <c:pt idx="10">
                  <c:v>76.484999999999999</c:v>
                </c:pt>
                <c:pt idx="11">
                  <c:v>73.887</c:v>
                </c:pt>
                <c:pt idx="12">
                  <c:v>73.887</c:v>
                </c:pt>
                <c:pt idx="13">
                  <c:v>72.016999999999996</c:v>
                </c:pt>
                <c:pt idx="14">
                  <c:v>67.123000000000005</c:v>
                </c:pt>
                <c:pt idx="15">
                  <c:v>66.135999999999996</c:v>
                </c:pt>
                <c:pt idx="16">
                  <c:v>66.135999999999996</c:v>
                </c:pt>
                <c:pt idx="17">
                  <c:v>66.135999999999996</c:v>
                </c:pt>
                <c:pt idx="18">
                  <c:v>62.773000000000003</c:v>
                </c:pt>
                <c:pt idx="19">
                  <c:v>60.530999999999999</c:v>
                </c:pt>
                <c:pt idx="20">
                  <c:v>60.530999999999999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BE-4032-A455-CE92C4E5FC8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96.158000000000001</c:v>
                </c:pt>
                <c:pt idx="3">
                  <c:v>90.388999999999996</c:v>
                </c:pt>
                <c:pt idx="4">
                  <c:v>90.388999999999996</c:v>
                </c:pt>
                <c:pt idx="5">
                  <c:v>90.388999999999996</c:v>
                </c:pt>
                <c:pt idx="6">
                  <c:v>88.266999999999996</c:v>
                </c:pt>
                <c:pt idx="7">
                  <c:v>86.141000000000005</c:v>
                </c:pt>
                <c:pt idx="8">
                  <c:v>86.141000000000005</c:v>
                </c:pt>
                <c:pt idx="9">
                  <c:v>86.141000000000005</c:v>
                </c:pt>
                <c:pt idx="10">
                  <c:v>83.391999999999996</c:v>
                </c:pt>
                <c:pt idx="11">
                  <c:v>81.087999999999994</c:v>
                </c:pt>
                <c:pt idx="12">
                  <c:v>81.087999999999994</c:v>
                </c:pt>
                <c:pt idx="13">
                  <c:v>81.087999999999994</c:v>
                </c:pt>
                <c:pt idx="14">
                  <c:v>77.728999999999999</c:v>
                </c:pt>
                <c:pt idx="15">
                  <c:v>76.77</c:v>
                </c:pt>
                <c:pt idx="16">
                  <c:v>76.274000000000001</c:v>
                </c:pt>
                <c:pt idx="17">
                  <c:v>76.274000000000001</c:v>
                </c:pt>
                <c:pt idx="18">
                  <c:v>73.686999999999998</c:v>
                </c:pt>
                <c:pt idx="19">
                  <c:v>72.119</c:v>
                </c:pt>
                <c:pt idx="20">
                  <c:v>72.119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BE-4032-A455-CE92C4E5F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653498054122548"/>
              <c:y val="0.8770292327612748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43903740719810302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99.734191894999995</c:v>
                </c:pt>
                <c:pt idx="2">
                  <c:v>95.971618652000004</c:v>
                </c:pt>
                <c:pt idx="3">
                  <c:v>91.994812011999997</c:v>
                </c:pt>
                <c:pt idx="4">
                  <c:v>91.924316406000003</c:v>
                </c:pt>
                <c:pt idx="5">
                  <c:v>91.767883300999998</c:v>
                </c:pt>
                <c:pt idx="6">
                  <c:v>89.092468261999997</c:v>
                </c:pt>
                <c:pt idx="7">
                  <c:v>84.266906738000003</c:v>
                </c:pt>
                <c:pt idx="8">
                  <c:v>83.945495605000005</c:v>
                </c:pt>
                <c:pt idx="9">
                  <c:v>83.412963867000002</c:v>
                </c:pt>
                <c:pt idx="10">
                  <c:v>81.133361816000004</c:v>
                </c:pt>
                <c:pt idx="11">
                  <c:v>77.813903808999996</c:v>
                </c:pt>
                <c:pt idx="12">
                  <c:v>77.533996582</c:v>
                </c:pt>
                <c:pt idx="13">
                  <c:v>77.121704101999995</c:v>
                </c:pt>
                <c:pt idx="14">
                  <c:v>74.413940429999997</c:v>
                </c:pt>
                <c:pt idx="15">
                  <c:v>72.419982910000002</c:v>
                </c:pt>
                <c:pt idx="16">
                  <c:v>72.307739257999998</c:v>
                </c:pt>
                <c:pt idx="17">
                  <c:v>72.069641113000003</c:v>
                </c:pt>
                <c:pt idx="18">
                  <c:v>70.244873046999999</c:v>
                </c:pt>
                <c:pt idx="19">
                  <c:v>67.418579101999995</c:v>
                </c:pt>
                <c:pt idx="20">
                  <c:v>67.289672851999995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2225">
              <a:solidFill>
                <a:srgbClr val="B87B2E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99.896667480000005</c:v>
                </c:pt>
                <c:pt idx="2">
                  <c:v>97.114257812999995</c:v>
                </c:pt>
                <c:pt idx="3">
                  <c:v>92.473754882999998</c:v>
                </c:pt>
                <c:pt idx="4">
                  <c:v>92.419616699000002</c:v>
                </c:pt>
                <c:pt idx="5">
                  <c:v>92.119750976999995</c:v>
                </c:pt>
                <c:pt idx="6">
                  <c:v>89.909362793</c:v>
                </c:pt>
                <c:pt idx="7">
                  <c:v>85.962951660000002</c:v>
                </c:pt>
                <c:pt idx="8">
                  <c:v>85.900390625</c:v>
                </c:pt>
                <c:pt idx="9">
                  <c:v>85.629211425999998</c:v>
                </c:pt>
                <c:pt idx="10">
                  <c:v>82.453613281000003</c:v>
                </c:pt>
                <c:pt idx="11">
                  <c:v>80.091064453000001</c:v>
                </c:pt>
                <c:pt idx="12">
                  <c:v>79.875122070000003</c:v>
                </c:pt>
                <c:pt idx="13">
                  <c:v>79.330688476999995</c:v>
                </c:pt>
                <c:pt idx="14">
                  <c:v>76.640869140999996</c:v>
                </c:pt>
                <c:pt idx="15">
                  <c:v>74.089599609000004</c:v>
                </c:pt>
                <c:pt idx="16">
                  <c:v>74.089599609000004</c:v>
                </c:pt>
                <c:pt idx="17">
                  <c:v>73.746459960999999</c:v>
                </c:pt>
                <c:pt idx="18">
                  <c:v>72.086669921999999</c:v>
                </c:pt>
                <c:pt idx="19">
                  <c:v>69.882995605000005</c:v>
                </c:pt>
                <c:pt idx="20">
                  <c:v>69.611145019999995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2225">
              <a:solidFill>
                <a:srgbClr val="00A37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99.957885742000002</c:v>
                </c:pt>
                <c:pt idx="2">
                  <c:v>96.650451660000002</c:v>
                </c:pt>
                <c:pt idx="3">
                  <c:v>91.811889648000005</c:v>
                </c:pt>
                <c:pt idx="4">
                  <c:v>91.811889648000005</c:v>
                </c:pt>
                <c:pt idx="5">
                  <c:v>91.670166015999996</c:v>
                </c:pt>
                <c:pt idx="6">
                  <c:v>88.965576171999999</c:v>
                </c:pt>
                <c:pt idx="7">
                  <c:v>85.156982421999999</c:v>
                </c:pt>
                <c:pt idx="8">
                  <c:v>85.156982421999999</c:v>
                </c:pt>
                <c:pt idx="9">
                  <c:v>84.795837402000004</c:v>
                </c:pt>
                <c:pt idx="10">
                  <c:v>82.193115234000004</c:v>
                </c:pt>
                <c:pt idx="11">
                  <c:v>78.854187011999997</c:v>
                </c:pt>
                <c:pt idx="12">
                  <c:v>78.800659179999997</c:v>
                </c:pt>
                <c:pt idx="13">
                  <c:v>78.465270996000001</c:v>
                </c:pt>
                <c:pt idx="14">
                  <c:v>76.155395507999998</c:v>
                </c:pt>
                <c:pt idx="15">
                  <c:v>73.495849609000004</c:v>
                </c:pt>
                <c:pt idx="16">
                  <c:v>73.438293457</c:v>
                </c:pt>
                <c:pt idx="17">
                  <c:v>73.012207031000003</c:v>
                </c:pt>
                <c:pt idx="18">
                  <c:v>70.706481933999996</c:v>
                </c:pt>
                <c:pt idx="19">
                  <c:v>68.132446289000001</c:v>
                </c:pt>
                <c:pt idx="20">
                  <c:v>68.132446289000001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7AC-44F7-8F7E-BC70C3C79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4895861879638392"/>
              <c:y val="0.82575458631234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38566581585183268"/>
          <c:y val="2.0633933397638315E-2"/>
          <c:w val="0.42543122030101399"/>
          <c:h val="7.7659810895411921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76306819228709E-2"/>
          <c:y val="3.1363130157226915E-2"/>
          <c:w val="0.8877229469533654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99.842834472999996</c:v>
                </c:pt>
                <c:pt idx="2">
                  <c:v>96.714416503999999</c:v>
                </c:pt>
                <c:pt idx="3">
                  <c:v>91.927185058999996</c:v>
                </c:pt>
                <c:pt idx="4">
                  <c:v>91.764587402000004</c:v>
                </c:pt>
                <c:pt idx="5">
                  <c:v>91.568542480000005</c:v>
                </c:pt>
                <c:pt idx="6">
                  <c:v>88.835754394999995</c:v>
                </c:pt>
                <c:pt idx="7">
                  <c:v>85.075378418</c:v>
                </c:pt>
                <c:pt idx="8">
                  <c:v>84.818969726999995</c:v>
                </c:pt>
                <c:pt idx="9">
                  <c:v>84.671997070000003</c:v>
                </c:pt>
                <c:pt idx="10">
                  <c:v>82.628417968999997</c:v>
                </c:pt>
                <c:pt idx="11">
                  <c:v>79.693115234000004</c:v>
                </c:pt>
                <c:pt idx="12">
                  <c:v>79.540527343999997</c:v>
                </c:pt>
                <c:pt idx="13">
                  <c:v>79.193298339999998</c:v>
                </c:pt>
                <c:pt idx="14">
                  <c:v>76.777465820000003</c:v>
                </c:pt>
                <c:pt idx="15">
                  <c:v>74.103393554999997</c:v>
                </c:pt>
                <c:pt idx="16">
                  <c:v>73.803771972999996</c:v>
                </c:pt>
                <c:pt idx="17">
                  <c:v>73.438293457</c:v>
                </c:pt>
                <c:pt idx="18">
                  <c:v>71.158935546999999</c:v>
                </c:pt>
                <c:pt idx="19">
                  <c:v>68.868469238000003</c:v>
                </c:pt>
                <c:pt idx="20">
                  <c:v>68.700927734000004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2225">
              <a:solidFill>
                <a:srgbClr val="B87B2E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99.818969726999995</c:v>
                </c:pt>
                <c:pt idx="2">
                  <c:v>96.455566406000003</c:v>
                </c:pt>
                <c:pt idx="3">
                  <c:v>92.396606445000003</c:v>
                </c:pt>
                <c:pt idx="4">
                  <c:v>92.318603515999996</c:v>
                </c:pt>
                <c:pt idx="5">
                  <c:v>92.093078613000003</c:v>
                </c:pt>
                <c:pt idx="6">
                  <c:v>89.616882324000002</c:v>
                </c:pt>
                <c:pt idx="7">
                  <c:v>86.212280273000005</c:v>
                </c:pt>
                <c:pt idx="8">
                  <c:v>86.157714843999997</c:v>
                </c:pt>
                <c:pt idx="9">
                  <c:v>85.886108398000005</c:v>
                </c:pt>
                <c:pt idx="10">
                  <c:v>83.577758789000001</c:v>
                </c:pt>
                <c:pt idx="11">
                  <c:v>80.686279296999999</c:v>
                </c:pt>
                <c:pt idx="12">
                  <c:v>80.645080566000004</c:v>
                </c:pt>
                <c:pt idx="13">
                  <c:v>80.236999511999997</c:v>
                </c:pt>
                <c:pt idx="14">
                  <c:v>78.106750488000003</c:v>
                </c:pt>
                <c:pt idx="15">
                  <c:v>76.117919921999999</c:v>
                </c:pt>
                <c:pt idx="16">
                  <c:v>76.005249023000005</c:v>
                </c:pt>
                <c:pt idx="17">
                  <c:v>75.592285156000003</c:v>
                </c:pt>
                <c:pt idx="18">
                  <c:v>73.064880371000001</c:v>
                </c:pt>
                <c:pt idx="19">
                  <c:v>70.845825195000003</c:v>
                </c:pt>
                <c:pt idx="20">
                  <c:v>70.769226074000002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99.939392089999998</c:v>
                </c:pt>
                <c:pt idx="2">
                  <c:v>97.014648437999995</c:v>
                </c:pt>
                <c:pt idx="3">
                  <c:v>92.682800293</c:v>
                </c:pt>
                <c:pt idx="4">
                  <c:v>92.682800293</c:v>
                </c:pt>
                <c:pt idx="5">
                  <c:v>92.466674804999997</c:v>
                </c:pt>
                <c:pt idx="6">
                  <c:v>89.453613281000003</c:v>
                </c:pt>
                <c:pt idx="7">
                  <c:v>85.624877929999997</c:v>
                </c:pt>
                <c:pt idx="8">
                  <c:v>85.573669433999996</c:v>
                </c:pt>
                <c:pt idx="9">
                  <c:v>85.428283691000004</c:v>
                </c:pt>
                <c:pt idx="10">
                  <c:v>82.601196289000001</c:v>
                </c:pt>
                <c:pt idx="11">
                  <c:v>79.986572265999996</c:v>
                </c:pt>
                <c:pt idx="12">
                  <c:v>79.911926269999995</c:v>
                </c:pt>
                <c:pt idx="13">
                  <c:v>79.461853027000004</c:v>
                </c:pt>
                <c:pt idx="14">
                  <c:v>77.042114257999998</c:v>
                </c:pt>
                <c:pt idx="15">
                  <c:v>74.895141601999995</c:v>
                </c:pt>
                <c:pt idx="16">
                  <c:v>74.774230957</c:v>
                </c:pt>
                <c:pt idx="17">
                  <c:v>74.414794921999999</c:v>
                </c:pt>
                <c:pt idx="18">
                  <c:v>72.247558593999997</c:v>
                </c:pt>
                <c:pt idx="19">
                  <c:v>69.973510742000002</c:v>
                </c:pt>
                <c:pt idx="20">
                  <c:v>69.904479980000005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597086142422496"/>
              <c:y val="0.8895098815954881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29279504622168445"/>
          <c:h val="0.687587052738604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99.534999999999997</c:v>
                </c:pt>
                <c:pt idx="2">
                  <c:v>96.653999999999996</c:v>
                </c:pt>
                <c:pt idx="3">
                  <c:v>91.355000000000004</c:v>
                </c:pt>
                <c:pt idx="4">
                  <c:v>91.355000000000004</c:v>
                </c:pt>
                <c:pt idx="5">
                  <c:v>91.355000000000004</c:v>
                </c:pt>
                <c:pt idx="6">
                  <c:v>86.179000000000002</c:v>
                </c:pt>
                <c:pt idx="7">
                  <c:v>81.552000000000007</c:v>
                </c:pt>
                <c:pt idx="8">
                  <c:v>81.552000000000007</c:v>
                </c:pt>
                <c:pt idx="9">
                  <c:v>81.552000000000007</c:v>
                </c:pt>
                <c:pt idx="10">
                  <c:v>79.495999999999995</c:v>
                </c:pt>
                <c:pt idx="11">
                  <c:v>77.44</c:v>
                </c:pt>
                <c:pt idx="12">
                  <c:v>77.44</c:v>
                </c:pt>
                <c:pt idx="13">
                  <c:v>77.44</c:v>
                </c:pt>
                <c:pt idx="14">
                  <c:v>76.673000000000002</c:v>
                </c:pt>
                <c:pt idx="15">
                  <c:v>75.899000000000001</c:v>
                </c:pt>
                <c:pt idx="16">
                  <c:v>75.899000000000001</c:v>
                </c:pt>
                <c:pt idx="17">
                  <c:v>75.036000000000001</c:v>
                </c:pt>
                <c:pt idx="18">
                  <c:v>72.448999999999998</c:v>
                </c:pt>
                <c:pt idx="19">
                  <c:v>71.585999999999999</c:v>
                </c:pt>
                <c:pt idx="20">
                  <c:v>71.585999999999999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2225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97.72</c:v>
                </c:pt>
                <c:pt idx="3">
                  <c:v>93.504999999999995</c:v>
                </c:pt>
                <c:pt idx="4">
                  <c:v>93.504999999999995</c:v>
                </c:pt>
                <c:pt idx="5">
                  <c:v>92.555999999999997</c:v>
                </c:pt>
                <c:pt idx="6">
                  <c:v>92.073999999999998</c:v>
                </c:pt>
                <c:pt idx="7">
                  <c:v>87.71</c:v>
                </c:pt>
                <c:pt idx="8">
                  <c:v>87.207999999999998</c:v>
                </c:pt>
                <c:pt idx="9">
                  <c:v>87.207999999999998</c:v>
                </c:pt>
                <c:pt idx="10">
                  <c:v>86.09</c:v>
                </c:pt>
                <c:pt idx="11">
                  <c:v>82.177000000000007</c:v>
                </c:pt>
                <c:pt idx="12">
                  <c:v>82.177000000000007</c:v>
                </c:pt>
                <c:pt idx="13">
                  <c:v>82.177000000000007</c:v>
                </c:pt>
                <c:pt idx="14">
                  <c:v>80.350999999999999</c:v>
                </c:pt>
                <c:pt idx="15">
                  <c:v>79.129000000000005</c:v>
                </c:pt>
                <c:pt idx="16">
                  <c:v>79.129000000000005</c:v>
                </c:pt>
                <c:pt idx="17">
                  <c:v>79.129000000000005</c:v>
                </c:pt>
                <c:pt idx="18">
                  <c:v>74.938999999999993</c:v>
                </c:pt>
                <c:pt idx="19">
                  <c:v>72.131</c:v>
                </c:pt>
                <c:pt idx="20">
                  <c:v>72.131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2225">
              <a:solidFill>
                <a:srgbClr val="04B15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99.641999999999996</c:v>
                </c:pt>
                <c:pt idx="2">
                  <c:v>96.363</c:v>
                </c:pt>
                <c:pt idx="3">
                  <c:v>92.331000000000003</c:v>
                </c:pt>
                <c:pt idx="4">
                  <c:v>92.331000000000003</c:v>
                </c:pt>
                <c:pt idx="5">
                  <c:v>91.930999999999997</c:v>
                </c:pt>
                <c:pt idx="6">
                  <c:v>87.903000000000006</c:v>
                </c:pt>
                <c:pt idx="7">
                  <c:v>85.08</c:v>
                </c:pt>
                <c:pt idx="8">
                  <c:v>85.08</c:v>
                </c:pt>
                <c:pt idx="9">
                  <c:v>85.08</c:v>
                </c:pt>
                <c:pt idx="10">
                  <c:v>79.677999999999997</c:v>
                </c:pt>
                <c:pt idx="11">
                  <c:v>75.626999999999995</c:v>
                </c:pt>
                <c:pt idx="12">
                  <c:v>75.626999999999995</c:v>
                </c:pt>
                <c:pt idx="13">
                  <c:v>75.626999999999995</c:v>
                </c:pt>
                <c:pt idx="14">
                  <c:v>71.798000000000002</c:v>
                </c:pt>
                <c:pt idx="15">
                  <c:v>68.926000000000002</c:v>
                </c:pt>
                <c:pt idx="16">
                  <c:v>68.926000000000002</c:v>
                </c:pt>
                <c:pt idx="17">
                  <c:v>68.411000000000001</c:v>
                </c:pt>
                <c:pt idx="18">
                  <c:v>67.375</c:v>
                </c:pt>
                <c:pt idx="19">
                  <c:v>67.375</c:v>
                </c:pt>
                <c:pt idx="20">
                  <c:v>67.375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989974288353652"/>
              <c:y val="0.827992905748756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42527312691524299"/>
          <c:y val="1.8395654707972487E-2"/>
          <c:w val="0.40850587196578847"/>
          <c:h val="6.9182726903739736E-2"/>
        </c:manualLayout>
      </c:layout>
      <c:overlay val="1"/>
      <c:spPr>
        <a:solidFill>
          <a:schemeClr val="tx1"/>
        </a:solidFill>
        <a:ln w="95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6729156298082E-2"/>
          <c:y val="3.1363130157226915E-2"/>
          <c:w val="0.8739726332173019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99.799000000000007</c:v>
                </c:pt>
                <c:pt idx="2">
                  <c:v>96.492000000000004</c:v>
                </c:pt>
                <c:pt idx="3">
                  <c:v>90.570999999999998</c:v>
                </c:pt>
                <c:pt idx="4">
                  <c:v>90.414000000000001</c:v>
                </c:pt>
                <c:pt idx="5">
                  <c:v>90.298000000000002</c:v>
                </c:pt>
                <c:pt idx="6">
                  <c:v>87.826999999999998</c:v>
                </c:pt>
                <c:pt idx="7">
                  <c:v>84.686000000000007</c:v>
                </c:pt>
                <c:pt idx="8">
                  <c:v>84.444999999999993</c:v>
                </c:pt>
                <c:pt idx="9">
                  <c:v>84.054000000000002</c:v>
                </c:pt>
                <c:pt idx="10">
                  <c:v>82.117999999999995</c:v>
                </c:pt>
                <c:pt idx="11">
                  <c:v>79.698999999999998</c:v>
                </c:pt>
                <c:pt idx="12">
                  <c:v>79.631</c:v>
                </c:pt>
                <c:pt idx="13">
                  <c:v>79.405000000000001</c:v>
                </c:pt>
                <c:pt idx="14">
                  <c:v>77.721000000000004</c:v>
                </c:pt>
                <c:pt idx="15">
                  <c:v>75.028000000000006</c:v>
                </c:pt>
                <c:pt idx="16">
                  <c:v>74.870999999999995</c:v>
                </c:pt>
                <c:pt idx="17">
                  <c:v>74.786000000000001</c:v>
                </c:pt>
                <c:pt idx="18">
                  <c:v>72.046999999999997</c:v>
                </c:pt>
                <c:pt idx="19">
                  <c:v>69.826999999999998</c:v>
                </c:pt>
                <c:pt idx="20">
                  <c:v>69.644999999999996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2225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99.85</c:v>
                </c:pt>
                <c:pt idx="2">
                  <c:v>96.66</c:v>
                </c:pt>
                <c:pt idx="3">
                  <c:v>92.034000000000006</c:v>
                </c:pt>
                <c:pt idx="4">
                  <c:v>91.981999999999999</c:v>
                </c:pt>
                <c:pt idx="5">
                  <c:v>91.864999999999995</c:v>
                </c:pt>
                <c:pt idx="6">
                  <c:v>89.320999999999998</c:v>
                </c:pt>
                <c:pt idx="7">
                  <c:v>86.173000000000002</c:v>
                </c:pt>
                <c:pt idx="8">
                  <c:v>86.111999999999995</c:v>
                </c:pt>
                <c:pt idx="9">
                  <c:v>85.917000000000002</c:v>
                </c:pt>
                <c:pt idx="10">
                  <c:v>83.450999999999993</c:v>
                </c:pt>
                <c:pt idx="11">
                  <c:v>80.37</c:v>
                </c:pt>
                <c:pt idx="12">
                  <c:v>80.301000000000002</c:v>
                </c:pt>
                <c:pt idx="13">
                  <c:v>80.007999999999996</c:v>
                </c:pt>
                <c:pt idx="14">
                  <c:v>77.613</c:v>
                </c:pt>
                <c:pt idx="15">
                  <c:v>75.728999999999999</c:v>
                </c:pt>
                <c:pt idx="16">
                  <c:v>75.497</c:v>
                </c:pt>
                <c:pt idx="17">
                  <c:v>75.25</c:v>
                </c:pt>
                <c:pt idx="18">
                  <c:v>73.319000000000003</c:v>
                </c:pt>
                <c:pt idx="19">
                  <c:v>71.034000000000006</c:v>
                </c:pt>
                <c:pt idx="20">
                  <c:v>71.034000000000006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5400">
              <a:solidFill>
                <a:srgbClr val="04B153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99.947000000000003</c:v>
                </c:pt>
                <c:pt idx="2">
                  <c:v>97.075000000000003</c:v>
                </c:pt>
                <c:pt idx="3">
                  <c:v>92.655000000000001</c:v>
                </c:pt>
                <c:pt idx="4">
                  <c:v>92.655000000000001</c:v>
                </c:pt>
                <c:pt idx="5">
                  <c:v>92.302000000000007</c:v>
                </c:pt>
                <c:pt idx="6">
                  <c:v>89.149000000000001</c:v>
                </c:pt>
                <c:pt idx="7">
                  <c:v>85.152000000000001</c:v>
                </c:pt>
                <c:pt idx="8">
                  <c:v>85.152000000000001</c:v>
                </c:pt>
                <c:pt idx="9">
                  <c:v>85.152000000000001</c:v>
                </c:pt>
                <c:pt idx="10">
                  <c:v>82.108000000000004</c:v>
                </c:pt>
                <c:pt idx="11">
                  <c:v>79.641000000000005</c:v>
                </c:pt>
                <c:pt idx="12">
                  <c:v>79.641000000000005</c:v>
                </c:pt>
                <c:pt idx="13">
                  <c:v>79.436000000000007</c:v>
                </c:pt>
                <c:pt idx="14">
                  <c:v>76.733000000000004</c:v>
                </c:pt>
                <c:pt idx="15">
                  <c:v>74.442999999999998</c:v>
                </c:pt>
                <c:pt idx="16">
                  <c:v>74.442999999999998</c:v>
                </c:pt>
                <c:pt idx="17">
                  <c:v>74.221999999999994</c:v>
                </c:pt>
                <c:pt idx="18">
                  <c:v>72.263000000000005</c:v>
                </c:pt>
                <c:pt idx="19">
                  <c:v>70.665999999999997</c:v>
                </c:pt>
                <c:pt idx="20">
                  <c:v>70.503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 w="22225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1989</c:v>
                </c:pt>
                <c:pt idx="1">
                  <c:v>1985</c:v>
                </c:pt>
                <c:pt idx="2">
                  <c:v>1895</c:v>
                </c:pt>
                <c:pt idx="3">
                  <c:v>1747</c:v>
                </c:pt>
                <c:pt idx="4">
                  <c:v>1668</c:v>
                </c:pt>
                <c:pt idx="5">
                  <c:v>1550</c:v>
                </c:pt>
                <c:pt idx="6">
                  <c:v>1491</c:v>
                </c:pt>
                <c:pt idx="7">
                  <c:v>1412</c:v>
                </c:pt>
                <c:pt idx="8">
                  <c:v>1351</c:v>
                </c:pt>
                <c:pt idx="9">
                  <c:v>1271</c:v>
                </c:pt>
                <c:pt idx="10">
                  <c:v>1226</c:v>
                </c:pt>
                <c:pt idx="11">
                  <c:v>1173</c:v>
                </c:pt>
                <c:pt idx="12">
                  <c:v>1127</c:v>
                </c:pt>
                <c:pt idx="13">
                  <c:v>1046</c:v>
                </c:pt>
                <c:pt idx="14">
                  <c:v>1014</c:v>
                </c:pt>
                <c:pt idx="15">
                  <c:v>964</c:v>
                </c:pt>
                <c:pt idx="16">
                  <c:v>914</c:v>
                </c:pt>
                <c:pt idx="17">
                  <c:v>852</c:v>
                </c:pt>
                <c:pt idx="18">
                  <c:v>814</c:v>
                </c:pt>
                <c:pt idx="19">
                  <c:v>772</c:v>
                </c:pt>
                <c:pt idx="20">
                  <c:v>734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8B-4871-9C06-E50823BBF9E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(2002-2007)</c:v>
                </c:pt>
              </c:strCache>
            </c:strRef>
          </c:tx>
          <c:spPr>
            <a:ln w="22225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Sheet1!$F$2:$F$22</c:f>
              <c:numCache>
                <c:formatCode>General</c:formatCode>
                <c:ptCount val="21"/>
                <c:pt idx="0">
                  <c:v>1996</c:v>
                </c:pt>
                <c:pt idx="1">
                  <c:v>1993</c:v>
                </c:pt>
                <c:pt idx="2">
                  <c:v>1907</c:v>
                </c:pt>
                <c:pt idx="3">
                  <c:v>1792</c:v>
                </c:pt>
                <c:pt idx="4">
                  <c:v>1689</c:v>
                </c:pt>
                <c:pt idx="5">
                  <c:v>1559</c:v>
                </c:pt>
                <c:pt idx="6">
                  <c:v>1507</c:v>
                </c:pt>
                <c:pt idx="7">
                  <c:v>1433</c:v>
                </c:pt>
                <c:pt idx="8">
                  <c:v>1377</c:v>
                </c:pt>
                <c:pt idx="9">
                  <c:v>1300</c:v>
                </c:pt>
                <c:pt idx="10">
                  <c:v>1248</c:v>
                </c:pt>
                <c:pt idx="11">
                  <c:v>1187</c:v>
                </c:pt>
                <c:pt idx="12">
                  <c:v>1136</c:v>
                </c:pt>
                <c:pt idx="13">
                  <c:v>1073</c:v>
                </c:pt>
                <c:pt idx="14">
                  <c:v>1033</c:v>
                </c:pt>
                <c:pt idx="15">
                  <c:v>995</c:v>
                </c:pt>
                <c:pt idx="16">
                  <c:v>953</c:v>
                </c:pt>
                <c:pt idx="17">
                  <c:v>901</c:v>
                </c:pt>
                <c:pt idx="18">
                  <c:v>869</c:v>
                </c:pt>
                <c:pt idx="19">
                  <c:v>830</c:v>
                </c:pt>
                <c:pt idx="20">
                  <c:v>797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74-49D9-A71D-59C4A935A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5618223296863508"/>
              <c:y val="0.900381787457416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62499054043335E-2"/>
          <c:y val="3.9588977933911515E-2"/>
          <c:w val="0.88633078389647102"/>
          <c:h val="0.843454605335382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1996-2001</c:v>
                </c:pt>
              </c:strCache>
            </c:strRef>
          </c:tx>
          <c:spPr>
            <a:ln w="222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99.846000000000004</c:v>
                </c:pt>
                <c:pt idx="2">
                  <c:v>96.826999999999998</c:v>
                </c:pt>
                <c:pt idx="3">
                  <c:v>92.742000000000004</c:v>
                </c:pt>
                <c:pt idx="4">
                  <c:v>92.62</c:v>
                </c:pt>
                <c:pt idx="5">
                  <c:v>92.405000000000001</c:v>
                </c:pt>
                <c:pt idx="6">
                  <c:v>89.853999999999999</c:v>
                </c:pt>
                <c:pt idx="7">
                  <c:v>85.727999999999994</c:v>
                </c:pt>
                <c:pt idx="8">
                  <c:v>85.444000000000003</c:v>
                </c:pt>
                <c:pt idx="9">
                  <c:v>85.27</c:v>
                </c:pt>
                <c:pt idx="10">
                  <c:v>83.052000000000007</c:v>
                </c:pt>
                <c:pt idx="11">
                  <c:v>79.822000000000003</c:v>
                </c:pt>
                <c:pt idx="12">
                  <c:v>79.596999999999994</c:v>
                </c:pt>
                <c:pt idx="13">
                  <c:v>79.210999999999999</c:v>
                </c:pt>
                <c:pt idx="14">
                  <c:v>76.453999999999994</c:v>
                </c:pt>
                <c:pt idx="15">
                  <c:v>73.835999999999999</c:v>
                </c:pt>
                <c:pt idx="16">
                  <c:v>73.558000000000007</c:v>
                </c:pt>
                <c:pt idx="17">
                  <c:v>73.126000000000005</c:v>
                </c:pt>
                <c:pt idx="18">
                  <c:v>71.174999999999997</c:v>
                </c:pt>
                <c:pt idx="19">
                  <c:v>68.716999999999999</c:v>
                </c:pt>
                <c:pt idx="20">
                  <c:v>68.573999999999998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9C-4CEB-B6D4-2BC1D60869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2002-2007</c:v>
                </c:pt>
              </c:strCache>
            </c:strRef>
          </c:tx>
          <c:spPr>
            <a:ln w="22225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99.82</c:v>
                </c:pt>
                <c:pt idx="2">
                  <c:v>96.506</c:v>
                </c:pt>
                <c:pt idx="3">
                  <c:v>92.503</c:v>
                </c:pt>
                <c:pt idx="4">
                  <c:v>92.418000000000006</c:v>
                </c:pt>
                <c:pt idx="5">
                  <c:v>92.156999999999996</c:v>
                </c:pt>
                <c:pt idx="6">
                  <c:v>89.781000000000006</c:v>
                </c:pt>
                <c:pt idx="7">
                  <c:v>86.287999999999997</c:v>
                </c:pt>
                <c:pt idx="8">
                  <c:v>86.248999999999995</c:v>
                </c:pt>
                <c:pt idx="9">
                  <c:v>85.935000000000002</c:v>
                </c:pt>
                <c:pt idx="10">
                  <c:v>83.486000000000004</c:v>
                </c:pt>
                <c:pt idx="11">
                  <c:v>80.748000000000005</c:v>
                </c:pt>
                <c:pt idx="12">
                  <c:v>80.659000000000006</c:v>
                </c:pt>
                <c:pt idx="13">
                  <c:v>80.144999999999996</c:v>
                </c:pt>
                <c:pt idx="14">
                  <c:v>77.825999999999993</c:v>
                </c:pt>
                <c:pt idx="15">
                  <c:v>75.635000000000005</c:v>
                </c:pt>
                <c:pt idx="16">
                  <c:v>75.585999999999999</c:v>
                </c:pt>
                <c:pt idx="17">
                  <c:v>75.138999999999996</c:v>
                </c:pt>
                <c:pt idx="18">
                  <c:v>72.778999999999996</c:v>
                </c:pt>
                <c:pt idx="19">
                  <c:v>70.539000000000001</c:v>
                </c:pt>
                <c:pt idx="20">
                  <c:v>70.373000000000005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9C-4CEB-B6D4-2BC1D60869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2008-2013</c:v>
                </c:pt>
              </c:strCache>
            </c:strRef>
          </c:tx>
          <c:spPr>
            <a:ln w="22225">
              <a:solidFill>
                <a:srgbClr val="04B153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99.954999999999998</c:v>
                </c:pt>
                <c:pt idx="2">
                  <c:v>97.037999999999997</c:v>
                </c:pt>
                <c:pt idx="3">
                  <c:v>92.567999999999998</c:v>
                </c:pt>
                <c:pt idx="4">
                  <c:v>92.567999999999998</c:v>
                </c:pt>
                <c:pt idx="5">
                  <c:v>92.418000000000006</c:v>
                </c:pt>
                <c:pt idx="6">
                  <c:v>89.513000000000005</c:v>
                </c:pt>
                <c:pt idx="7">
                  <c:v>85.757999999999996</c:v>
                </c:pt>
                <c:pt idx="8">
                  <c:v>85.706999999999994</c:v>
                </c:pt>
                <c:pt idx="9">
                  <c:v>85.453000000000003</c:v>
                </c:pt>
                <c:pt idx="10">
                  <c:v>82.852000000000004</c:v>
                </c:pt>
                <c:pt idx="11">
                  <c:v>79.948999999999998</c:v>
                </c:pt>
                <c:pt idx="12">
                  <c:v>79.855999999999995</c:v>
                </c:pt>
                <c:pt idx="13">
                  <c:v>79.346000000000004</c:v>
                </c:pt>
                <c:pt idx="14">
                  <c:v>77.081999999999994</c:v>
                </c:pt>
                <c:pt idx="15">
                  <c:v>74.771000000000001</c:v>
                </c:pt>
                <c:pt idx="16">
                  <c:v>74.629000000000005</c:v>
                </c:pt>
                <c:pt idx="17">
                  <c:v>74.203999999999994</c:v>
                </c:pt>
                <c:pt idx="18">
                  <c:v>71.867999999999995</c:v>
                </c:pt>
                <c:pt idx="19">
                  <c:v>69.38</c:v>
                </c:pt>
                <c:pt idx="20">
                  <c:v>69.356999999999999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89C-4CEB-B6D4-2BC1D60869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(1996-2001)</c:v>
                </c:pt>
              </c:strCache>
            </c:strRef>
          </c:tx>
          <c:spPr>
            <a:ln w="22225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5843</c:v>
                </c:pt>
                <c:pt idx="1">
                  <c:v>5834</c:v>
                </c:pt>
                <c:pt idx="2">
                  <c:v>5603</c:v>
                </c:pt>
                <c:pt idx="3">
                  <c:v>5307</c:v>
                </c:pt>
                <c:pt idx="4">
                  <c:v>5045</c:v>
                </c:pt>
                <c:pt idx="5">
                  <c:v>4669</c:v>
                </c:pt>
                <c:pt idx="6">
                  <c:v>4501</c:v>
                </c:pt>
                <c:pt idx="7">
                  <c:v>4247</c:v>
                </c:pt>
                <c:pt idx="8">
                  <c:v>4093</c:v>
                </c:pt>
                <c:pt idx="9">
                  <c:v>3871</c:v>
                </c:pt>
                <c:pt idx="10">
                  <c:v>3738</c:v>
                </c:pt>
                <c:pt idx="11">
                  <c:v>3555</c:v>
                </c:pt>
                <c:pt idx="12">
                  <c:v>3434</c:v>
                </c:pt>
                <c:pt idx="13">
                  <c:v>3239</c:v>
                </c:pt>
                <c:pt idx="14">
                  <c:v>3103</c:v>
                </c:pt>
                <c:pt idx="15">
                  <c:v>2960</c:v>
                </c:pt>
                <c:pt idx="16">
                  <c:v>2843</c:v>
                </c:pt>
                <c:pt idx="17">
                  <c:v>2677</c:v>
                </c:pt>
                <c:pt idx="18">
                  <c:v>2586</c:v>
                </c:pt>
                <c:pt idx="19">
                  <c:v>2461</c:v>
                </c:pt>
                <c:pt idx="20">
                  <c:v>2342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E3-41CD-8047-656C5A33B8E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(2002-2007)</c:v>
                </c:pt>
              </c:strCache>
            </c:strRef>
          </c:tx>
          <c:spPr>
            <a:ln w="22225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Sheet1!$F$2:$F$26</c:f>
              <c:numCache>
                <c:formatCode>General</c:formatCode>
                <c:ptCount val="25"/>
                <c:pt idx="0">
                  <c:v>6097</c:v>
                </c:pt>
                <c:pt idx="1">
                  <c:v>6086</c:v>
                </c:pt>
                <c:pt idx="2">
                  <c:v>5820</c:v>
                </c:pt>
                <c:pt idx="3">
                  <c:v>5506</c:v>
                </c:pt>
                <c:pt idx="4">
                  <c:v>5237</c:v>
                </c:pt>
                <c:pt idx="5">
                  <c:v>4883</c:v>
                </c:pt>
                <c:pt idx="6">
                  <c:v>4713</c:v>
                </c:pt>
                <c:pt idx="7">
                  <c:v>4464</c:v>
                </c:pt>
                <c:pt idx="8">
                  <c:v>4301</c:v>
                </c:pt>
                <c:pt idx="9">
                  <c:v>4067</c:v>
                </c:pt>
                <c:pt idx="10">
                  <c:v>3912</c:v>
                </c:pt>
                <c:pt idx="11">
                  <c:v>3733</c:v>
                </c:pt>
                <c:pt idx="12">
                  <c:v>3606</c:v>
                </c:pt>
                <c:pt idx="13">
                  <c:v>3379</c:v>
                </c:pt>
                <c:pt idx="14">
                  <c:v>3242</c:v>
                </c:pt>
                <c:pt idx="15">
                  <c:v>3108</c:v>
                </c:pt>
                <c:pt idx="16">
                  <c:v>3000</c:v>
                </c:pt>
                <c:pt idx="17">
                  <c:v>2816</c:v>
                </c:pt>
                <c:pt idx="18">
                  <c:v>2705</c:v>
                </c:pt>
                <c:pt idx="19">
                  <c:v>2588</c:v>
                </c:pt>
                <c:pt idx="20">
                  <c:v>2479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AD-4BE6-9DA3-F70890084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Years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762071378746419"/>
              <c:y val="0.9252936656054451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90127431862492E-2"/>
          <c:y val="4.3360917903422586E-2"/>
          <c:w val="0.72290733434445742"/>
          <c:h val="0.7739056697759697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NICM (N=11,656)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99.888000000000005</c:v>
                </c:pt>
                <c:pt idx="2">
                  <c:v>96.992999999999995</c:v>
                </c:pt>
                <c:pt idx="3">
                  <c:v>92.93</c:v>
                </c:pt>
                <c:pt idx="4">
                  <c:v>92.832999999999998</c:v>
                </c:pt>
                <c:pt idx="5">
                  <c:v>92.608999999999995</c:v>
                </c:pt>
                <c:pt idx="6">
                  <c:v>89.834000000000003</c:v>
                </c:pt>
                <c:pt idx="7">
                  <c:v>86.265000000000001</c:v>
                </c:pt>
                <c:pt idx="8">
                  <c:v>86.144000000000005</c:v>
                </c:pt>
                <c:pt idx="9">
                  <c:v>85.915999999999997</c:v>
                </c:pt>
                <c:pt idx="10">
                  <c:v>83.507000000000005</c:v>
                </c:pt>
                <c:pt idx="11">
                  <c:v>80.704999999999998</c:v>
                </c:pt>
                <c:pt idx="12">
                  <c:v>80.593000000000004</c:v>
                </c:pt>
                <c:pt idx="13">
                  <c:v>80.236000000000004</c:v>
                </c:pt>
                <c:pt idx="14">
                  <c:v>77.902000000000001</c:v>
                </c:pt>
                <c:pt idx="15">
                  <c:v>75.680000000000007</c:v>
                </c:pt>
                <c:pt idx="16">
                  <c:v>75.519000000000005</c:v>
                </c:pt>
                <c:pt idx="17">
                  <c:v>75.111000000000004</c:v>
                </c:pt>
                <c:pt idx="18">
                  <c:v>72.900000000000006</c:v>
                </c:pt>
                <c:pt idx="19">
                  <c:v>70.686000000000007</c:v>
                </c:pt>
                <c:pt idx="20">
                  <c:v>70.616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ICM (N=11,617)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99.811000000000007</c:v>
                </c:pt>
                <c:pt idx="2">
                  <c:v>96.090999999999994</c:v>
                </c:pt>
                <c:pt idx="3">
                  <c:v>91.003</c:v>
                </c:pt>
                <c:pt idx="4">
                  <c:v>90.95</c:v>
                </c:pt>
                <c:pt idx="5">
                  <c:v>90.754000000000005</c:v>
                </c:pt>
                <c:pt idx="6">
                  <c:v>88.076999999999998</c:v>
                </c:pt>
                <c:pt idx="7">
                  <c:v>84.088999999999999</c:v>
                </c:pt>
                <c:pt idx="8">
                  <c:v>83.966999999999999</c:v>
                </c:pt>
                <c:pt idx="9">
                  <c:v>83.738</c:v>
                </c:pt>
                <c:pt idx="10">
                  <c:v>81.238</c:v>
                </c:pt>
                <c:pt idx="11">
                  <c:v>78.356999999999999</c:v>
                </c:pt>
                <c:pt idx="12">
                  <c:v>78.231999999999999</c:v>
                </c:pt>
                <c:pt idx="13">
                  <c:v>77.757999999999996</c:v>
                </c:pt>
                <c:pt idx="14">
                  <c:v>75.361000000000004</c:v>
                </c:pt>
                <c:pt idx="15">
                  <c:v>72.912999999999997</c:v>
                </c:pt>
                <c:pt idx="16">
                  <c:v>72.772999999999996</c:v>
                </c:pt>
                <c:pt idx="17">
                  <c:v>72.435000000000002</c:v>
                </c:pt>
                <c:pt idx="18">
                  <c:v>70.057000000000002</c:v>
                </c:pt>
                <c:pt idx="19">
                  <c:v>67.66</c:v>
                </c:pt>
                <c:pt idx="20">
                  <c:v>67.53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CHD (N=599)</c:v>
                </c:pt>
              </c:strCache>
            </c:strRef>
          </c:tx>
          <c:spPr>
            <a:ln w="254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99.832999999999998</c:v>
                </c:pt>
                <c:pt idx="2">
                  <c:v>97.301000000000002</c:v>
                </c:pt>
                <c:pt idx="3">
                  <c:v>94.421999999999997</c:v>
                </c:pt>
                <c:pt idx="4">
                  <c:v>94.421999999999997</c:v>
                </c:pt>
                <c:pt idx="5">
                  <c:v>94.421999999999997</c:v>
                </c:pt>
                <c:pt idx="6">
                  <c:v>92.061000000000007</c:v>
                </c:pt>
                <c:pt idx="7">
                  <c:v>88.906000000000006</c:v>
                </c:pt>
                <c:pt idx="8">
                  <c:v>88.906000000000006</c:v>
                </c:pt>
                <c:pt idx="9">
                  <c:v>88.906000000000006</c:v>
                </c:pt>
                <c:pt idx="10">
                  <c:v>87.402000000000001</c:v>
                </c:pt>
                <c:pt idx="11">
                  <c:v>85.454999999999998</c:v>
                </c:pt>
                <c:pt idx="12">
                  <c:v>85.454999999999998</c:v>
                </c:pt>
                <c:pt idx="13">
                  <c:v>85.227999999999994</c:v>
                </c:pt>
                <c:pt idx="14">
                  <c:v>81.905000000000001</c:v>
                </c:pt>
                <c:pt idx="15">
                  <c:v>79.525999999999996</c:v>
                </c:pt>
                <c:pt idx="16">
                  <c:v>79.286000000000001</c:v>
                </c:pt>
                <c:pt idx="17">
                  <c:v>79.028000000000006</c:v>
                </c:pt>
                <c:pt idx="18">
                  <c:v>76.932000000000002</c:v>
                </c:pt>
                <c:pt idx="19">
                  <c:v>74.025999999999996</c:v>
                </c:pt>
                <c:pt idx="20">
                  <c:v>74.025999999999996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1C-4B01-9D69-31612C1EB6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RCM (N=506)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100</c:v>
                </c:pt>
                <c:pt idx="1">
                  <c:v>99.802000000000007</c:v>
                </c:pt>
                <c:pt idx="2">
                  <c:v>96.804000000000002</c:v>
                </c:pt>
                <c:pt idx="3">
                  <c:v>92.795000000000002</c:v>
                </c:pt>
                <c:pt idx="4">
                  <c:v>92.795000000000002</c:v>
                </c:pt>
                <c:pt idx="5">
                  <c:v>92.795000000000002</c:v>
                </c:pt>
                <c:pt idx="6">
                  <c:v>90.701999999999998</c:v>
                </c:pt>
                <c:pt idx="7">
                  <c:v>85.569000000000003</c:v>
                </c:pt>
                <c:pt idx="8">
                  <c:v>85.569000000000003</c:v>
                </c:pt>
                <c:pt idx="9">
                  <c:v>85.314999999999998</c:v>
                </c:pt>
                <c:pt idx="10">
                  <c:v>81.984999999999999</c:v>
                </c:pt>
                <c:pt idx="11">
                  <c:v>77.87</c:v>
                </c:pt>
                <c:pt idx="12">
                  <c:v>77.87</c:v>
                </c:pt>
                <c:pt idx="13">
                  <c:v>77.87</c:v>
                </c:pt>
                <c:pt idx="14">
                  <c:v>77.03</c:v>
                </c:pt>
                <c:pt idx="15">
                  <c:v>76.186000000000007</c:v>
                </c:pt>
                <c:pt idx="16">
                  <c:v>76.186000000000007</c:v>
                </c:pt>
                <c:pt idx="17">
                  <c:v>75.888999999999996</c:v>
                </c:pt>
                <c:pt idx="18">
                  <c:v>74.643000000000001</c:v>
                </c:pt>
                <c:pt idx="19">
                  <c:v>72.13</c:v>
                </c:pt>
                <c:pt idx="20">
                  <c:v>71.813999999999993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0D-4AF3-9A32-6BBA29F65F2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HCM (N=525)</c:v>
                </c:pt>
              </c:strCache>
            </c:strRef>
          </c:tx>
          <c:spPr>
            <a:ln w="254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Sheet1!$F$2:$F$22</c:f>
              <c:numCache>
                <c:formatCode>General</c:formatCode>
                <c:ptCount val="21"/>
                <c:pt idx="0">
                  <c:v>100</c:v>
                </c:pt>
                <c:pt idx="1">
                  <c:v>99.81</c:v>
                </c:pt>
                <c:pt idx="2">
                  <c:v>97.697000000000003</c:v>
                </c:pt>
                <c:pt idx="3">
                  <c:v>92.289000000000001</c:v>
                </c:pt>
                <c:pt idx="4">
                  <c:v>92.289000000000001</c:v>
                </c:pt>
                <c:pt idx="5">
                  <c:v>92.289000000000001</c:v>
                </c:pt>
                <c:pt idx="6">
                  <c:v>89.24</c:v>
                </c:pt>
                <c:pt idx="7">
                  <c:v>86.396000000000001</c:v>
                </c:pt>
                <c:pt idx="8">
                  <c:v>86.174000000000007</c:v>
                </c:pt>
                <c:pt idx="9">
                  <c:v>86.174000000000007</c:v>
                </c:pt>
                <c:pt idx="10">
                  <c:v>83.355999999999995</c:v>
                </c:pt>
                <c:pt idx="11">
                  <c:v>80.302000000000007</c:v>
                </c:pt>
                <c:pt idx="12">
                  <c:v>80.302000000000007</c:v>
                </c:pt>
                <c:pt idx="13">
                  <c:v>79.546999999999997</c:v>
                </c:pt>
                <c:pt idx="14">
                  <c:v>77.997</c:v>
                </c:pt>
                <c:pt idx="15">
                  <c:v>75.406000000000006</c:v>
                </c:pt>
                <c:pt idx="16">
                  <c:v>75.143000000000001</c:v>
                </c:pt>
                <c:pt idx="17">
                  <c:v>74.87</c:v>
                </c:pt>
                <c:pt idx="18">
                  <c:v>72.647999999999996</c:v>
                </c:pt>
                <c:pt idx="19">
                  <c:v>69.582999999999998</c:v>
                </c:pt>
                <c:pt idx="20">
                  <c:v>69.582999999999998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0D-4AF3-9A32-6BBA29F65F2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VCM (N=688)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Sheet1!$G$2:$G$22</c:f>
              <c:numCache>
                <c:formatCode>General</c:formatCode>
                <c:ptCount val="21"/>
                <c:pt idx="0">
                  <c:v>100</c:v>
                </c:pt>
                <c:pt idx="1">
                  <c:v>99.855000000000004</c:v>
                </c:pt>
                <c:pt idx="2">
                  <c:v>96.91</c:v>
                </c:pt>
                <c:pt idx="3">
                  <c:v>93.078999999999994</c:v>
                </c:pt>
                <c:pt idx="4">
                  <c:v>93.078999999999994</c:v>
                </c:pt>
                <c:pt idx="5">
                  <c:v>93.078999999999994</c:v>
                </c:pt>
                <c:pt idx="6">
                  <c:v>90.388000000000005</c:v>
                </c:pt>
                <c:pt idx="7">
                  <c:v>86.828999999999994</c:v>
                </c:pt>
                <c:pt idx="8">
                  <c:v>86.828999999999994</c:v>
                </c:pt>
                <c:pt idx="9">
                  <c:v>86.643000000000001</c:v>
                </c:pt>
                <c:pt idx="10">
                  <c:v>83.453000000000003</c:v>
                </c:pt>
                <c:pt idx="11">
                  <c:v>80.066999999999993</c:v>
                </c:pt>
                <c:pt idx="12">
                  <c:v>79.876000000000005</c:v>
                </c:pt>
                <c:pt idx="13">
                  <c:v>79.674999999999997</c:v>
                </c:pt>
                <c:pt idx="14">
                  <c:v>77.373999999999995</c:v>
                </c:pt>
                <c:pt idx="15">
                  <c:v>75.483999999999995</c:v>
                </c:pt>
                <c:pt idx="16">
                  <c:v>75.05</c:v>
                </c:pt>
                <c:pt idx="17">
                  <c:v>74.581999999999994</c:v>
                </c:pt>
                <c:pt idx="18">
                  <c:v>73.394999999999996</c:v>
                </c:pt>
                <c:pt idx="19">
                  <c:v>70.77</c:v>
                </c:pt>
                <c:pt idx="20">
                  <c:v>70.525999999999996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00D-4AF3-9A32-6BBA29F65F2D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RETX (N=711)</c:v>
                </c:pt>
              </c:strCache>
            </c:strRef>
          </c:tx>
          <c:spPr>
            <a:ln w="25400">
              <a:solidFill>
                <a:srgbClr val="FF990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Sheet1!$H$2:$H$22</c:f>
              <c:numCache>
                <c:formatCode>General</c:formatCode>
                <c:ptCount val="21"/>
                <c:pt idx="0">
                  <c:v>100</c:v>
                </c:pt>
                <c:pt idx="1">
                  <c:v>99.578000000000003</c:v>
                </c:pt>
                <c:pt idx="2">
                  <c:v>95.164000000000001</c:v>
                </c:pt>
                <c:pt idx="3">
                  <c:v>91.444999999999993</c:v>
                </c:pt>
                <c:pt idx="4">
                  <c:v>91.296000000000006</c:v>
                </c:pt>
                <c:pt idx="5">
                  <c:v>90.637</c:v>
                </c:pt>
                <c:pt idx="6">
                  <c:v>87.302999999999997</c:v>
                </c:pt>
                <c:pt idx="7">
                  <c:v>82.787000000000006</c:v>
                </c:pt>
                <c:pt idx="8">
                  <c:v>82.448999999999998</c:v>
                </c:pt>
                <c:pt idx="9">
                  <c:v>81.903999999999996</c:v>
                </c:pt>
                <c:pt idx="10">
                  <c:v>79.853999999999999</c:v>
                </c:pt>
                <c:pt idx="11">
                  <c:v>77.61</c:v>
                </c:pt>
                <c:pt idx="12">
                  <c:v>77.61</c:v>
                </c:pt>
                <c:pt idx="13">
                  <c:v>77.207999999999998</c:v>
                </c:pt>
                <c:pt idx="14">
                  <c:v>73.581000000000003</c:v>
                </c:pt>
                <c:pt idx="15">
                  <c:v>69.930999999999997</c:v>
                </c:pt>
                <c:pt idx="16">
                  <c:v>69.930999999999997</c:v>
                </c:pt>
                <c:pt idx="17">
                  <c:v>69.477000000000004</c:v>
                </c:pt>
                <c:pt idx="18">
                  <c:v>67.393000000000001</c:v>
                </c:pt>
                <c:pt idx="19">
                  <c:v>65.052999999999997</c:v>
                </c:pt>
                <c:pt idx="20">
                  <c:v>64.811000000000007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00D-4AF3-9A32-6BBA29F65F2D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OTHER (N=205)</c:v>
                </c:pt>
              </c:strCache>
            </c:strRef>
          </c:tx>
          <c:spPr>
            <a:ln w="25400">
              <a:solidFill>
                <a:srgbClr val="FF99FF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Sheet1!$I$2:$I$22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97.527000000000001</c:v>
                </c:pt>
                <c:pt idx="3">
                  <c:v>94.054000000000002</c:v>
                </c:pt>
                <c:pt idx="4">
                  <c:v>94.054000000000002</c:v>
                </c:pt>
                <c:pt idx="5">
                  <c:v>93.507000000000005</c:v>
                </c:pt>
                <c:pt idx="6">
                  <c:v>92.397000000000006</c:v>
                </c:pt>
                <c:pt idx="7">
                  <c:v>90.727000000000004</c:v>
                </c:pt>
                <c:pt idx="8">
                  <c:v>90.727000000000004</c:v>
                </c:pt>
                <c:pt idx="9">
                  <c:v>90.727000000000004</c:v>
                </c:pt>
                <c:pt idx="10">
                  <c:v>90.727000000000004</c:v>
                </c:pt>
                <c:pt idx="11">
                  <c:v>87.718999999999994</c:v>
                </c:pt>
                <c:pt idx="12">
                  <c:v>87.718999999999994</c:v>
                </c:pt>
                <c:pt idx="13">
                  <c:v>87.718999999999994</c:v>
                </c:pt>
                <c:pt idx="14">
                  <c:v>85.12</c:v>
                </c:pt>
                <c:pt idx="15">
                  <c:v>82.521000000000001</c:v>
                </c:pt>
                <c:pt idx="16">
                  <c:v>82.521000000000001</c:v>
                </c:pt>
                <c:pt idx="17">
                  <c:v>82.521000000000001</c:v>
                </c:pt>
                <c:pt idx="18">
                  <c:v>80.405000000000001</c:v>
                </c:pt>
                <c:pt idx="19">
                  <c:v>78.988</c:v>
                </c:pt>
                <c:pt idx="20">
                  <c:v>78.988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00D-4AF3-9A32-6BBA29F65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CAV (%) 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81597181281776088"/>
          <c:y val="4.2878973578193876E-2"/>
          <c:w val="0.17762888052444081"/>
          <c:h val="0.7690431329617554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6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8730402062574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1.3082226420163501</c:v>
                </c:pt>
                <c:pt idx="1">
                  <c:v>1.2995098401165199</c:v>
                </c:pt>
                <c:pt idx="2">
                  <c:v>1.29085506573778</c:v>
                </c:pt>
                <c:pt idx="3">
                  <c:v>1.2822579324151</c:v>
                </c:pt>
                <c:pt idx="4">
                  <c:v>1.27371805625732</c:v>
                </c:pt>
                <c:pt idx="5">
                  <c:v>1.2652350559300201</c:v>
                </c:pt>
                <c:pt idx="6">
                  <c:v>1.25680855263847</c:v>
                </c:pt>
                <c:pt idx="7">
                  <c:v>1.2484381701107099</c:v>
                </c:pt>
                <c:pt idx="8">
                  <c:v>1.24012353458078</c:v>
                </c:pt>
                <c:pt idx="9">
                  <c:v>1.2318642747720201</c:v>
                </c:pt>
                <c:pt idx="10">
                  <c:v>1.2236600218804601</c:v>
                </c:pt>
                <c:pt idx="11">
                  <c:v>1.21551040955839</c:v>
                </c:pt>
                <c:pt idx="12">
                  <c:v>1.2074150738979901</c:v>
                </c:pt>
                <c:pt idx="13">
                  <c:v>1.1993736534150601</c:v>
                </c:pt>
                <c:pt idx="14">
                  <c:v>1.19138578903291</c:v>
                </c:pt>
                <c:pt idx="15">
                  <c:v>1.1834511240663099</c:v>
                </c:pt>
                <c:pt idx="16">
                  <c:v>1.1755693042055699</c:v>
                </c:pt>
                <c:pt idx="17">
                  <c:v>1.16773997750069</c:v>
                </c:pt>
                <c:pt idx="18">
                  <c:v>1.1599627943456901</c:v>
                </c:pt>
                <c:pt idx="19">
                  <c:v>1.15223740746298</c:v>
                </c:pt>
                <c:pt idx="20">
                  <c:v>1.1445634718878199</c:v>
                </c:pt>
                <c:pt idx="21">
                  <c:v>1.13694064495297</c:v>
                </c:pt>
                <c:pt idx="22">
                  <c:v>1.12936858627336</c:v>
                </c:pt>
                <c:pt idx="23">
                  <c:v>1.12184695773089</c:v>
                </c:pt>
                <c:pt idx="24">
                  <c:v>1.1143754234593499</c:v>
                </c:pt>
                <c:pt idx="25">
                  <c:v>1.1069536498293799</c:v>
                </c:pt>
                <c:pt idx="26">
                  <c:v>1.0995813054336401</c:v>
                </c:pt>
                <c:pt idx="27">
                  <c:v>1.0922580610719299</c:v>
                </c:pt>
                <c:pt idx="28">
                  <c:v>1.08498358973658</c:v>
                </c:pt>
                <c:pt idx="29">
                  <c:v>1.0777575665977599</c:v>
                </c:pt>
                <c:pt idx="30">
                  <c:v>1.0705796689890299</c:v>
                </c:pt>
                <c:pt idx="31">
                  <c:v>1.0634495763929299</c:v>
                </c:pt>
                <c:pt idx="32">
                  <c:v>1.0563669704266501</c:v>
                </c:pt>
                <c:pt idx="33">
                  <c:v>1.0493406184749401</c:v>
                </c:pt>
                <c:pt idx="34">
                  <c:v>1.0424151428256001</c:v>
                </c:pt>
                <c:pt idx="35">
                  <c:v>1.0356429499300499</c:v>
                </c:pt>
                <c:pt idx="36">
                  <c:v>1.0290750896401499</c:v>
                </c:pt>
                <c:pt idx="37">
                  <c:v>1.0227613458902201</c:v>
                </c:pt>
                <c:pt idx="38">
                  <c:v>1.0167503519327501</c:v>
                </c:pt>
                <c:pt idx="39">
                  <c:v>1.0110897291635299</c:v>
                </c:pt>
                <c:pt idx="40">
                  <c:v>1.0058262487501901</c:v>
                </c:pt>
                <c:pt idx="41">
                  <c:v>1.0010060154873699</c:v>
                </c:pt>
                <c:pt idx="42">
                  <c:v>0.99667467354126105</c:v>
                </c:pt>
                <c:pt idx="43">
                  <c:v>0.99287763401580298</c:v>
                </c:pt>
                <c:pt idx="44">
                  <c:v>0.98966032457203601</c:v>
                </c:pt>
                <c:pt idx="45">
                  <c:v>0.98706846166338003</c:v>
                </c:pt>
                <c:pt idx="46">
                  <c:v>0.98514834631355797</c:v>
                </c:pt>
                <c:pt idx="47">
                  <c:v>0.98394718476453602</c:v>
                </c:pt>
                <c:pt idx="48">
                  <c:v>0.98351343576272399</c:v>
                </c:pt>
                <c:pt idx="49">
                  <c:v>0.98389718673813698</c:v>
                </c:pt>
                <c:pt idx="50">
                  <c:v>0.98515056167003101</c:v>
                </c:pt>
                <c:pt idx="51">
                  <c:v>0.98732816403166002</c:v>
                </c:pt>
                <c:pt idx="52">
                  <c:v>0.99048755887643902</c:v>
                </c:pt>
                <c:pt idx="53">
                  <c:v>0.99468979887981401</c:v>
                </c:pt>
                <c:pt idx="54">
                  <c:v>1</c:v>
                </c:pt>
                <c:pt idx="55">
                  <c:v>1.006461835534</c:v>
                </c:pt>
                <c:pt idx="56">
                  <c:v>1.0140182293739699</c:v>
                </c:pt>
                <c:pt idx="57">
                  <c:v>1.02258693481894</c:v>
                </c:pt>
                <c:pt idx="58">
                  <c:v>1.03208538593984</c:v>
                </c:pt>
                <c:pt idx="59">
                  <c:v>1.0424297937584699</c:v>
                </c:pt>
                <c:pt idx="60">
                  <c:v>1.0535343163839099</c:v>
                </c:pt>
                <c:pt idx="61">
                  <c:v>1.0653103024293</c:v>
                </c:pt>
                <c:pt idx="62">
                  <c:v>1.07766560914065</c:v>
                </c:pt>
                <c:pt idx="63">
                  <c:v>1.09050399858924</c:v>
                </c:pt>
                <c:pt idx="64">
                  <c:v>1.1037246170105399</c:v>
                </c:pt>
                <c:pt idx="65">
                  <c:v>1.11722156390482</c:v>
                </c:pt>
                <c:pt idx="66">
                  <c:v>1.13090313813678</c:v>
                </c:pt>
                <c:pt idx="67">
                  <c:v>1.1447522578937399</c:v>
                </c:pt>
                <c:pt idx="68">
                  <c:v>1.1587709749500399</c:v>
                </c:pt>
                <c:pt idx="69">
                  <c:v>1.17296136620619</c:v>
                </c:pt>
                <c:pt idx="70">
                  <c:v>1.18732553399658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C0-4179-A367-3065664405F2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1.0312782139755301</c:v>
                </c:pt>
                <c:pt idx="1">
                  <c:v>1.0293533182960399</c:v>
                </c:pt>
                <c:pt idx="2">
                  <c:v>1.0274306360510199</c:v>
                </c:pt>
                <c:pt idx="3">
                  <c:v>1.02551007929365</c:v>
                </c:pt>
                <c:pt idx="4">
                  <c:v>1.0235915529422599</c:v>
                </c:pt>
                <c:pt idx="5">
                  <c:v>1.02167495398337</c:v>
                </c:pt>
                <c:pt idx="6">
                  <c:v>1.0197601705661301</c:v>
                </c:pt>
                <c:pt idx="7">
                  <c:v>1.01784708097051</c:v>
                </c:pt>
                <c:pt idx="8">
                  <c:v>1.0159355524284299</c:v>
                </c:pt>
                <c:pt idx="9">
                  <c:v>1.0140254397728401</c:v>
                </c:pt>
                <c:pt idx="10">
                  <c:v>1.01211658388494</c:v>
                </c:pt>
                <c:pt idx="11">
                  <c:v>1.01020880990355</c:v>
                </c:pt>
                <c:pt idx="12">
                  <c:v>1.00830192515344</c:v>
                </c:pt>
                <c:pt idx="13">
                  <c:v>1.00639571673996</c:v>
                </c:pt>
                <c:pt idx="14">
                  <c:v>1.0044899487460499</c:v>
                </c:pt>
                <c:pt idx="15">
                  <c:v>1.0025843589533201</c:v>
                </c:pt>
                <c:pt idx="16">
                  <c:v>1.0006786549909299</c:v>
                </c:pt>
                <c:pt idx="17">
                  <c:v>0.99877250979328602</c:v>
                </c:pt>
                <c:pt idx="18">
                  <c:v>0.99686555621859396</c:v>
                </c:pt>
                <c:pt idx="19">
                  <c:v>0.99495738064356198</c:v>
                </c:pt>
                <c:pt idx="20">
                  <c:v>0.99304751530181501</c:v>
                </c:pt>
                <c:pt idx="21">
                  <c:v>0.99113542907216901</c:v>
                </c:pt>
                <c:pt idx="22">
                  <c:v>0.98922051634253805</c:v>
                </c:pt>
                <c:pt idx="23">
                  <c:v>0.98730208346983594</c:v>
                </c:pt>
                <c:pt idx="24">
                  <c:v>0.98537933221660901</c:v>
                </c:pt>
                <c:pt idx="25">
                  <c:v>0.98345133935898699</c:v>
                </c:pt>
                <c:pt idx="26">
                  <c:v>0.98151703141016799</c:v>
                </c:pt>
                <c:pt idx="27">
                  <c:v>0.97957515306423504</c:v>
                </c:pt>
                <c:pt idx="28">
                  <c:v>0.97762422750082001</c:v>
                </c:pt>
                <c:pt idx="29">
                  <c:v>0.97566250605054095</c:v>
                </c:pt>
                <c:pt idx="30">
                  <c:v>0.97368790382931603</c:v>
                </c:pt>
                <c:pt idx="31">
                  <c:v>0.97169791669684002</c:v>
                </c:pt>
                <c:pt idx="32">
                  <c:v>0.96968951311929596</c:v>
                </c:pt>
                <c:pt idx="33">
                  <c:v>0.96766600881826803</c:v>
                </c:pt>
                <c:pt idx="34">
                  <c:v>0.96565832473491997</c:v>
                </c:pt>
                <c:pt idx="35">
                  <c:v>0.96370458508038204</c:v>
                </c:pt>
                <c:pt idx="36">
                  <c:v>0.96184336988683306</c:v>
                </c:pt>
                <c:pt idx="37">
                  <c:v>0.96011394233236202</c:v>
                </c:pt>
                <c:pt idx="38">
                  <c:v>0.95855651737855996</c:v>
                </c:pt>
                <c:pt idx="39">
                  <c:v>0.957212575071688</c:v>
                </c:pt>
                <c:pt idx="40">
                  <c:v>0.95612522107280096</c:v>
                </c:pt>
                <c:pt idx="41">
                  <c:v>0.95533959561152404</c:v>
                </c:pt>
                <c:pt idx="42">
                  <c:v>0.954903329996727</c:v>
                </c:pt>
                <c:pt idx="43">
                  <c:v>0.95486704704375702</c:v>
                </c:pt>
                <c:pt idx="44">
                  <c:v>0.95528489842661601</c:v>
                </c:pt>
                <c:pt idx="45">
                  <c:v>0.95621512840101197</c:v>
                </c:pt>
                <c:pt idx="46">
                  <c:v>0.95772065022294095</c:v>
                </c:pt>
                <c:pt idx="47">
                  <c:v>0.95986961983150298</c:v>
                </c:pt>
                <c:pt idx="48">
                  <c:v>0.96273599204208404</c:v>
                </c:pt>
                <c:pt idx="49">
                  <c:v>0.96640004855499495</c:v>
                </c:pt>
                <c:pt idx="50">
                  <c:v>0.97094889498972403</c:v>
                </c:pt>
                <c:pt idx="51">
                  <c:v>0.97647693554320303</c:v>
                </c:pt>
                <c:pt idx="52">
                  <c:v>0.98308634740015499</c:v>
                </c:pt>
                <c:pt idx="53">
                  <c:v>0.99088759056724196</c:v>
                </c:pt>
                <c:pt idx="54">
                  <c:v>1</c:v>
                </c:pt>
                <c:pt idx="55">
                  <c:v>1.0024187821897701</c:v>
                </c:pt>
                <c:pt idx="56">
                  <c:v>1.0056780407565999</c:v>
                </c:pt>
                <c:pt idx="57">
                  <c:v>1.0096811218211399</c:v>
                </c:pt>
                <c:pt idx="58">
                  <c:v>1.01433908397857</c:v>
                </c:pt>
                <c:pt idx="59">
                  <c:v>1.01956866503441</c:v>
                </c:pt>
                <c:pt idx="60">
                  <c:v>1.02529060895811</c:v>
                </c:pt>
                <c:pt idx="61">
                  <c:v>1.03142830097173</c:v>
                </c:pt>
                <c:pt idx="62">
                  <c:v>1.0379066590611501</c:v>
                </c:pt>
                <c:pt idx="63">
                  <c:v>1.0446512358979501</c:v>
                </c:pt>
                <c:pt idx="64">
                  <c:v>1.05158749268384</c:v>
                </c:pt>
                <c:pt idx="65">
                  <c:v>1.0586402139131099</c:v>
                </c:pt>
                <c:pt idx="66">
                  <c:v>1.06574630786831</c:v>
                </c:pt>
                <c:pt idx="67">
                  <c:v>1.0728946030494699</c:v>
                </c:pt>
                <c:pt idx="68">
                  <c:v>1.0800866046519599</c:v>
                </c:pt>
                <c:pt idx="69">
                  <c:v>1.0873234762934001</c:v>
                </c:pt>
                <c:pt idx="70">
                  <c:v>1.09460615566277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C0-4179-A367-3065664405F2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1.65953906316579</c:v>
                </c:pt>
                <c:pt idx="1">
                  <c:v>1.64056966111028</c:v>
                </c:pt>
                <c:pt idx="2">
                  <c:v>1.6218192666956199</c:v>
                </c:pt>
                <c:pt idx="3">
                  <c:v>1.6032854658765701</c:v>
                </c:pt>
                <c:pt idx="4">
                  <c:v>1.5849658803577999</c:v>
                </c:pt>
                <c:pt idx="5">
                  <c:v>1.56685816806301</c:v>
                </c:pt>
                <c:pt idx="6">
                  <c:v>1.54896002371644</c:v>
                </c:pt>
                <c:pt idx="7">
                  <c:v>1.5312691795542199</c:v>
                </c:pt>
                <c:pt idx="8">
                  <c:v>1.51378340618656</c:v>
                </c:pt>
                <c:pt idx="9">
                  <c:v>1.49650051363557</c:v>
                </c:pt>
                <c:pt idx="10">
                  <c:v>1.47941835257855</c:v>
                </c:pt>
                <c:pt idx="11">
                  <c:v>1.4625348158326501</c:v>
                </c:pt>
                <c:pt idx="12">
                  <c:v>1.4458478401241099</c:v>
                </c:pt>
                <c:pt idx="13">
                  <c:v>1.42935540819464</c:v>
                </c:pt>
                <c:pt idx="14">
                  <c:v>1.4130555513088801</c:v>
                </c:pt>
                <c:pt idx="15">
                  <c:v>1.3969463522411001</c:v>
                </c:pt>
                <c:pt idx="16">
                  <c:v>1.38102594883758</c:v>
                </c:pt>
                <c:pt idx="17">
                  <c:v>1.3652925382733501</c:v>
                </c:pt>
                <c:pt idx="18">
                  <c:v>1.3497443821513899</c:v>
                </c:pt>
                <c:pt idx="19">
                  <c:v>1.3343798126290101</c:v>
                </c:pt>
                <c:pt idx="20">
                  <c:v>1.3191972398035099</c:v>
                </c:pt>
                <c:pt idx="21">
                  <c:v>1.3041951606514</c:v>
                </c:pt>
                <c:pt idx="22">
                  <c:v>1.2893721698948599</c:v>
                </c:pt>
                <c:pt idx="23">
                  <c:v>1.27472697327546</c:v>
                </c:pt>
                <c:pt idx="24">
                  <c:v>1.26025840385418</c:v>
                </c:pt>
                <c:pt idx="25">
                  <c:v>1.2459654421430499</c:v>
                </c:pt>
                <c:pt idx="26">
                  <c:v>1.23184724112432</c:v>
                </c:pt>
                <c:pt idx="27">
                  <c:v>1.2179031575522099</c:v>
                </c:pt>
                <c:pt idx="28">
                  <c:v>1.2041327913967701</c:v>
                </c:pt>
                <c:pt idx="29">
                  <c:v>1.1905360359297701</c:v>
                </c:pt>
                <c:pt idx="30">
                  <c:v>1.1771131418446601</c:v>
                </c:pt>
                <c:pt idx="31">
                  <c:v>1.16386480005509</c:v>
                </c:pt>
                <c:pt idx="32">
                  <c:v>1.1507922495920599</c:v>
                </c:pt>
                <c:pt idx="33">
                  <c:v>1.1379088689144601</c:v>
                </c:pt>
                <c:pt idx="34">
                  <c:v>1.1252730931413</c:v>
                </c:pt>
                <c:pt idx="35">
                  <c:v>1.1129513508025399</c:v>
                </c:pt>
                <c:pt idx="36">
                  <c:v>1.10100622749262</c:v>
                </c:pt>
                <c:pt idx="37">
                  <c:v>1.08949649049579</c:v>
                </c:pt>
                <c:pt idx="38">
                  <c:v>1.07847712619234</c:v>
                </c:pt>
                <c:pt idx="39">
                  <c:v>1.06799938388128</c:v>
                </c:pt>
                <c:pt idx="40">
                  <c:v>1.0581108210279599</c:v>
                </c:pt>
                <c:pt idx="41">
                  <c:v>1.0488553469831801</c:v>
                </c:pt>
                <c:pt idx="42">
                  <c:v>1.04027326502462</c:v>
                </c:pt>
                <c:pt idx="43">
                  <c:v>1.03240131616317</c:v>
                </c:pt>
                <c:pt idx="44">
                  <c:v>1.0252727324017901</c:v>
                </c:pt>
                <c:pt idx="45">
                  <c:v>1.01891731167206</c:v>
                </c:pt>
                <c:pt idx="46">
                  <c:v>1.0133615308581001</c:v>
                </c:pt>
                <c:pt idx="47">
                  <c:v>1.00862871623753</c:v>
                </c:pt>
                <c:pt idx="48">
                  <c:v>1.00473929127136</c:v>
                </c:pt>
                <c:pt idx="49">
                  <c:v>1.00171111903264</c:v>
                </c:pt>
                <c:pt idx="50">
                  <c:v>0.99955995023718403</c:v>
                </c:pt>
                <c:pt idx="51">
                  <c:v>0.99829997822513805</c:v>
                </c:pt>
                <c:pt idx="52">
                  <c:v>0.99794449071895797</c:v>
                </c:pt>
                <c:pt idx="53">
                  <c:v>0.99850659692808397</c:v>
                </c:pt>
                <c:pt idx="54">
                  <c:v>1</c:v>
                </c:pt>
                <c:pt idx="55">
                  <c:v>1.0105211957158799</c:v>
                </c:pt>
                <c:pt idx="56">
                  <c:v>1.0224275840100501</c:v>
                </c:pt>
                <c:pt idx="57">
                  <c:v>1.03565771079914</c:v>
                </c:pt>
                <c:pt idx="58">
                  <c:v>1.0501421671464299</c:v>
                </c:pt>
                <c:pt idx="59">
                  <c:v>1.0658035227854401</c:v>
                </c:pt>
                <c:pt idx="60">
                  <c:v>1.0825560539625101</c:v>
                </c:pt>
                <c:pt idx="61">
                  <c:v>1.1003053138960901</c:v>
                </c:pt>
                <c:pt idx="62">
                  <c:v>1.1189475999460401</c:v>
                </c:pt>
                <c:pt idx="63">
                  <c:v>1.13836937158929</c:v>
                </c:pt>
                <c:pt idx="64">
                  <c:v>1.15844667102876</c:v>
                </c:pt>
                <c:pt idx="65">
                  <c:v>1.1790445955573501</c:v>
                </c:pt>
                <c:pt idx="66">
                  <c:v>1.2000434797712201</c:v>
                </c:pt>
                <c:pt idx="67">
                  <c:v>1.2214226152579499</c:v>
                </c:pt>
                <c:pt idx="68">
                  <c:v>1.24318750607905</c:v>
                </c:pt>
                <c:pt idx="69">
                  <c:v>1.2653441193989601</c:v>
                </c:pt>
                <c:pt idx="70">
                  <c:v>1.2878987719804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8C0-4179-A367-306566440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0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8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Microsoft_Excel_Worksheet1!$A$2</c:f>
              <c:strCache>
                <c:ptCount val="1"/>
                <c:pt idx="0">
                  <c:v>2000-2005</c:v>
                </c:pt>
              </c:strCache>
            </c:strRef>
          </c:tx>
          <c:spPr>
            <a:ln w="34925">
              <a:solidFill>
                <a:srgbClr val="0AB3F1"/>
              </a:solidFill>
            </a:ln>
          </c:spPr>
          <c:marker>
            <c:symbol val="none"/>
          </c:marker>
          <c:xVal>
            <c:numRef>
              <c:f>Microsoft_Excel_Worksheet1!$B$2:$B$52</c:f>
              <c:numCache>
                <c:formatCode>General</c:formatCode>
                <c:ptCount val="5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57</c:v>
                </c:pt>
                <c:pt idx="38">
                  <c:v>58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70</c:v>
                </c:pt>
              </c:numCache>
            </c:numRef>
          </c:xVal>
          <c:yVal>
            <c:numRef>
              <c:f>Microsoft_Excel_Worksheet1!$C$2:$C$52</c:f>
              <c:numCache>
                <c:formatCode>General</c:formatCode>
                <c:ptCount val="51"/>
                <c:pt idx="0">
                  <c:v>1.1445634718878199</c:v>
                </c:pt>
                <c:pt idx="1">
                  <c:v>1.13694064495297</c:v>
                </c:pt>
                <c:pt idx="2">
                  <c:v>1.12936858627336</c:v>
                </c:pt>
                <c:pt idx="3">
                  <c:v>1.12184695773089</c:v>
                </c:pt>
                <c:pt idx="4">
                  <c:v>1.1143754234593499</c:v>
                </c:pt>
                <c:pt idx="5">
                  <c:v>1.1069536498293799</c:v>
                </c:pt>
                <c:pt idx="6">
                  <c:v>1.0995813054336401</c:v>
                </c:pt>
                <c:pt idx="7">
                  <c:v>1.0922580610719299</c:v>
                </c:pt>
                <c:pt idx="8">
                  <c:v>1.08498358973658</c:v>
                </c:pt>
                <c:pt idx="9">
                  <c:v>1.0777575665977599</c:v>
                </c:pt>
                <c:pt idx="10">
                  <c:v>1.0705796689890299</c:v>
                </c:pt>
                <c:pt idx="11">
                  <c:v>1.0634495763929299</c:v>
                </c:pt>
                <c:pt idx="12">
                  <c:v>1.0563669704266501</c:v>
                </c:pt>
                <c:pt idx="13">
                  <c:v>1.0493406184749401</c:v>
                </c:pt>
                <c:pt idx="14">
                  <c:v>1.0424151428256001</c:v>
                </c:pt>
                <c:pt idx="15">
                  <c:v>1.0356429499300499</c:v>
                </c:pt>
                <c:pt idx="16">
                  <c:v>1.0290750896401499</c:v>
                </c:pt>
                <c:pt idx="17">
                  <c:v>1.0227613458902201</c:v>
                </c:pt>
                <c:pt idx="18">
                  <c:v>1.0167503519327501</c:v>
                </c:pt>
                <c:pt idx="19">
                  <c:v>1.0110897291635299</c:v>
                </c:pt>
                <c:pt idx="20">
                  <c:v>1.0058262487501901</c:v>
                </c:pt>
                <c:pt idx="21">
                  <c:v>1.0010060154873699</c:v>
                </c:pt>
                <c:pt idx="22">
                  <c:v>0.99667467354126105</c:v>
                </c:pt>
                <c:pt idx="23">
                  <c:v>0.99287763401580298</c:v>
                </c:pt>
                <c:pt idx="24">
                  <c:v>0.98966032457203601</c:v>
                </c:pt>
                <c:pt idx="25">
                  <c:v>0.98706846166338003</c:v>
                </c:pt>
                <c:pt idx="26">
                  <c:v>0.98514834631355797</c:v>
                </c:pt>
                <c:pt idx="27">
                  <c:v>0.98394718476453602</c:v>
                </c:pt>
                <c:pt idx="28">
                  <c:v>0.98351343576272399</c:v>
                </c:pt>
                <c:pt idx="29">
                  <c:v>0.98389718673813698</c:v>
                </c:pt>
                <c:pt idx="30">
                  <c:v>0.98515056167003101</c:v>
                </c:pt>
                <c:pt idx="31">
                  <c:v>0.98732816403166002</c:v>
                </c:pt>
                <c:pt idx="32">
                  <c:v>0.99048755887643902</c:v>
                </c:pt>
                <c:pt idx="33">
                  <c:v>0.99468979887981401</c:v>
                </c:pt>
                <c:pt idx="34">
                  <c:v>1</c:v>
                </c:pt>
                <c:pt idx="35">
                  <c:v>1.006461835534</c:v>
                </c:pt>
                <c:pt idx="36">
                  <c:v>1.0140182293739699</c:v>
                </c:pt>
                <c:pt idx="37">
                  <c:v>1.02258693481894</c:v>
                </c:pt>
                <c:pt idx="38">
                  <c:v>1.03208538593984</c:v>
                </c:pt>
                <c:pt idx="39">
                  <c:v>1.0424297937584699</c:v>
                </c:pt>
                <c:pt idx="40">
                  <c:v>1.0535343163839099</c:v>
                </c:pt>
                <c:pt idx="41">
                  <c:v>1.0653103024293</c:v>
                </c:pt>
                <c:pt idx="42">
                  <c:v>1.07766560914065</c:v>
                </c:pt>
                <c:pt idx="43">
                  <c:v>1.09050399858924</c:v>
                </c:pt>
                <c:pt idx="44">
                  <c:v>1.1037246170105399</c:v>
                </c:pt>
                <c:pt idx="45">
                  <c:v>1.11722156390482</c:v>
                </c:pt>
                <c:pt idx="46">
                  <c:v>1.13090313813678</c:v>
                </c:pt>
                <c:pt idx="47">
                  <c:v>1.1447522578937399</c:v>
                </c:pt>
                <c:pt idx="48">
                  <c:v>1.1587709749500399</c:v>
                </c:pt>
                <c:pt idx="49">
                  <c:v>1.17296136620619</c:v>
                </c:pt>
                <c:pt idx="50">
                  <c:v>1.18732553399658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75-48EE-A1C9-610DBD96447D}"/>
            </c:ext>
          </c:extLst>
        </c:ser>
        <c:ser>
          <c:idx val="1"/>
          <c:order val="1"/>
          <c:tx>
            <c:strRef>
              <c:f>Microsoft_Excel_Worksheet1!$A$53</c:f>
              <c:strCache>
                <c:ptCount val="1"/>
                <c:pt idx="0">
                  <c:v>2006-2011 vs 2000-2005</c:v>
                </c:pt>
              </c:strCache>
            </c:strRef>
          </c:tx>
          <c:spPr>
            <a:ln w="41275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Microsoft_Excel_Worksheet1!$B$53:$B$103</c:f>
              <c:numCache>
                <c:formatCode>General</c:formatCode>
                <c:ptCount val="5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57</c:v>
                </c:pt>
                <c:pt idx="38">
                  <c:v>58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70</c:v>
                </c:pt>
              </c:numCache>
            </c:numRef>
          </c:xVal>
          <c:yVal>
            <c:numRef>
              <c:f>Microsoft_Excel_Worksheet1!$C$53:$C$103</c:f>
              <c:numCache>
                <c:formatCode>General</c:formatCode>
                <c:ptCount val="51"/>
                <c:pt idx="0">
                  <c:v>0.99399570764784895</c:v>
                </c:pt>
                <c:pt idx="1">
                  <c:v>0.98996309950884298</c:v>
                </c:pt>
                <c:pt idx="2">
                  <c:v>0.98594685152941997</c:v>
                </c:pt>
                <c:pt idx="3">
                  <c:v>0.98194689733694795</c:v>
                </c:pt>
                <c:pt idx="4">
                  <c:v>0.97796317082806405</c:v>
                </c:pt>
                <c:pt idx="5">
                  <c:v>0.97399560616758696</c:v>
                </c:pt>
                <c:pt idx="6">
                  <c:v>0.97004413778742404</c:v>
                </c:pt>
                <c:pt idx="7">
                  <c:v>0.96610870038549201</c:v>
                </c:pt>
                <c:pt idx="8">
                  <c:v>0.96218922892463499</c:v>
                </c:pt>
                <c:pt idx="9">
                  <c:v>0.95828565863155302</c:v>
                </c:pt>
                <c:pt idx="10">
                  <c:v>0.95439792499572496</c:v>
                </c:pt>
                <c:pt idx="11">
                  <c:v>0.95052596376835097</c:v>
                </c:pt>
                <c:pt idx="12">
                  <c:v>0.94666971096128405</c:v>
                </c:pt>
                <c:pt idx="13">
                  <c:v>0.94283726454376904</c:v>
                </c:pt>
                <c:pt idx="14">
                  <c:v>0.93906910661111598</c:v>
                </c:pt>
                <c:pt idx="15">
                  <c:v>0.93541317310150496</c:v>
                </c:pt>
                <c:pt idx="16">
                  <c:v>0.93191667093272101</c:v>
                </c:pt>
                <c:pt idx="17">
                  <c:v>0.92862614750651695</c:v>
                </c:pt>
                <c:pt idx="18">
                  <c:v>0.92558758375027195</c:v>
                </c:pt>
                <c:pt idx="19">
                  <c:v>0.92284651023706499</c:v>
                </c:pt>
                <c:pt idx="20">
                  <c:v>0.92044814607423897</c:v>
                </c:pt>
                <c:pt idx="21">
                  <c:v>0.91843756043178904</c:v>
                </c:pt>
                <c:pt idx="22">
                  <c:v>0.91685985679523596</c:v>
                </c:pt>
                <c:pt idx="23">
                  <c:v>0.91576038027372098</c:v>
                </c:pt>
                <c:pt idx="24">
                  <c:v>0.91518494857372701</c:v>
                </c:pt>
                <c:pt idx="25">
                  <c:v>0.91518010756423296</c:v>
                </c:pt>
                <c:pt idx="26">
                  <c:v>0.91579341271272896</c:v>
                </c:pt>
                <c:pt idx="27">
                  <c:v>0.91707373806715897</c:v>
                </c:pt>
                <c:pt idx="28">
                  <c:v>0.91907161490125799</c:v>
                </c:pt>
                <c:pt idx="29">
                  <c:v>0.92183960263593101</c:v>
                </c:pt>
                <c:pt idx="30">
                  <c:v>0.92543269520480098</c:v>
                </c:pt>
                <c:pt idx="31">
                  <c:v>0.929908766656939</c:v>
                </c:pt>
                <c:pt idx="32">
                  <c:v>0.93532906049516895</c:v>
                </c:pt>
                <c:pt idx="33">
                  <c:v>0.94175872804752903</c:v>
                </c:pt>
                <c:pt idx="34">
                  <c:v>0.94926742207835002</c:v>
                </c:pt>
                <c:pt idx="35">
                  <c:v>0.95790507605411601</c:v>
                </c:pt>
                <c:pt idx="36">
                  <c:v>0.96762596278006896</c:v>
                </c:pt>
                <c:pt idx="37">
                  <c:v>0.978359747768621</c:v>
                </c:pt>
                <c:pt idx="38">
                  <c:v>0.99003500900506503</c:v>
                </c:pt>
                <c:pt idx="39">
                  <c:v>1.0025783584525301</c:v>
                </c:pt>
                <c:pt idx="40">
                  <c:v>1.01591362114684</c:v>
                </c:pt>
                <c:pt idx="41">
                  <c:v>1.0299610724089701</c:v>
                </c:pt>
                <c:pt idx="42">
                  <c:v>1.0446367357464299</c:v>
                </c:pt>
                <c:pt idx="43">
                  <c:v>1.0598517459224499</c:v>
                </c:pt>
                <c:pt idx="44">
                  <c:v>1.0755117834404599</c:v>
                </c:pt>
                <c:pt idx="45">
                  <c:v>1.09151658830631</c:v>
                </c:pt>
                <c:pt idx="46">
                  <c:v>1.10777874132387</c:v>
                </c:pt>
                <c:pt idx="47">
                  <c:v>1.1242831789054999</c:v>
                </c:pt>
                <c:pt idx="48">
                  <c:v>1.14103351077063</c:v>
                </c:pt>
                <c:pt idx="49">
                  <c:v>1.15803340041877</c:v>
                </c:pt>
                <c:pt idx="50">
                  <c:v>1.1752865659306899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75-48EE-A1C9-610DBD96447D}"/>
            </c:ext>
          </c:extLst>
        </c:ser>
        <c:ser>
          <c:idx val="2"/>
          <c:order val="2"/>
          <c:tx>
            <c:strRef>
              <c:f>Microsoft_Excel_Worksheet1!$A$104</c:f>
              <c:strCache>
                <c:ptCount val="1"/>
                <c:pt idx="0">
                  <c:v>2012-2017 vs 2000-2005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Microsoft_Excel_Worksheet1!$B$104:$B$154</c:f>
              <c:numCache>
                <c:formatCode>General</c:formatCode>
                <c:ptCount val="5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57</c:v>
                </c:pt>
                <c:pt idx="38">
                  <c:v>58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70</c:v>
                </c:pt>
              </c:numCache>
            </c:numRef>
          </c:xVal>
          <c:yVal>
            <c:numRef>
              <c:f>Microsoft_Excel_Worksheet1!$C$104:$C$154</c:f>
              <c:numCache>
                <c:formatCode>General</c:formatCode>
                <c:ptCount val="51"/>
                <c:pt idx="0">
                  <c:v>0.84736304687557296</c:v>
                </c:pt>
                <c:pt idx="1">
                  <c:v>0.84350409405219695</c:v>
                </c:pt>
                <c:pt idx="2">
                  <c:v>0.83966271518008995</c:v>
                </c:pt>
                <c:pt idx="3">
                  <c:v>0.83583883022620298</c:v>
                </c:pt>
                <c:pt idx="4">
                  <c:v>0.83203235952196197</c:v>
                </c:pt>
                <c:pt idx="5">
                  <c:v>0.82824322376160997</c:v>
                </c:pt>
                <c:pt idx="6">
                  <c:v>0.824471344000555</c:v>
                </c:pt>
                <c:pt idx="7">
                  <c:v>0.82071664165372205</c:v>
                </c:pt>
                <c:pt idx="8">
                  <c:v>0.81697903849391995</c:v>
                </c:pt>
                <c:pt idx="9">
                  <c:v>0.81325845665021201</c:v>
                </c:pt>
                <c:pt idx="10">
                  <c:v>0.80955481860628697</c:v>
                </c:pt>
                <c:pt idx="11">
                  <c:v>0.80586804719885197</c:v>
                </c:pt>
                <c:pt idx="12">
                  <c:v>0.80219806561602003</c:v>
                </c:pt>
                <c:pt idx="13">
                  <c:v>0.79855171008146697</c:v>
                </c:pt>
                <c:pt idx="14">
                  <c:v>0.79496321773106005</c:v>
                </c:pt>
                <c:pt idx="15">
                  <c:v>0.79147306416762397</c:v>
                </c:pt>
                <c:pt idx="16">
                  <c:v>0.78812102756703095</c:v>
                </c:pt>
                <c:pt idx="17">
                  <c:v>0.78494624906825805</c:v>
                </c:pt>
                <c:pt idx="18">
                  <c:v>0.781987312870704</c:v>
                </c:pt>
                <c:pt idx="19">
                  <c:v>0.77928234558208898</c:v>
                </c:pt>
                <c:pt idx="20">
                  <c:v>0.77686913448769401</c:v>
                </c:pt>
                <c:pt idx="21">
                  <c:v>0.77478526456576102</c:v>
                </c:pt>
                <c:pt idx="22">
                  <c:v>0.773068274254335</c:v>
                </c:pt>
                <c:pt idx="23">
                  <c:v>0.77175583018202598</c:v>
                </c:pt>
                <c:pt idx="24">
                  <c:v>0.77088592130980504</c:v>
                </c:pt>
                <c:pt idx="25">
                  <c:v>0.77049707319451499</c:v>
                </c:pt>
                <c:pt idx="26">
                  <c:v>0.77062858337942697</c:v>
                </c:pt>
                <c:pt idx="27">
                  <c:v>0.77132077924571996</c:v>
                </c:pt>
                <c:pt idx="28">
                  <c:v>0.77261530002524104</c:v>
                </c:pt>
                <c:pt idx="29">
                  <c:v>0.77455540508398102</c:v>
                </c:pt>
                <c:pt idx="30">
                  <c:v>0.77718631104362101</c:v>
                </c:pt>
                <c:pt idx="31">
                  <c:v>0.78055556082259303</c:v>
                </c:pt>
                <c:pt idx="32">
                  <c:v>0.784713428257371</c:v>
                </c:pt>
                <c:pt idx="33">
                  <c:v>0.78971336262004799</c:v>
                </c:pt>
                <c:pt idx="34">
                  <c:v>0.79561247809249502</c:v>
                </c:pt>
                <c:pt idx="35">
                  <c:v>0.80245125441855703</c:v>
                </c:pt>
                <c:pt idx="36">
                  <c:v>0.81018999282406201</c:v>
                </c:pt>
                <c:pt idx="37">
                  <c:v>0.818768479066316</c:v>
                </c:pt>
                <c:pt idx="38">
                  <c:v>0.828125708098852</c:v>
                </c:pt>
                <c:pt idx="39">
                  <c:v>0.83819915173378701</c:v>
                </c:pt>
                <c:pt idx="40">
                  <c:v>0.84892407662410097</c:v>
                </c:pt>
                <c:pt idx="41">
                  <c:v>0.86023291283465297</c:v>
                </c:pt>
                <c:pt idx="42">
                  <c:v>0.87205467497514799</c:v>
                </c:pt>
                <c:pt idx="43">
                  <c:v>0.884314439451933</c:v>
                </c:pt>
                <c:pt idx="44">
                  <c:v>0.89693288285565098</c:v>
                </c:pt>
                <c:pt idx="45">
                  <c:v>0.90982588782762697</c:v>
                </c:pt>
                <c:pt idx="46">
                  <c:v>0.92292020242242301</c:v>
                </c:pt>
                <c:pt idx="47">
                  <c:v>0.93620297183808199</c:v>
                </c:pt>
                <c:pt idx="48">
                  <c:v>0.94967690833718599</c:v>
                </c:pt>
                <c:pt idx="49">
                  <c:v>0.96334476321749896</c:v>
                </c:pt>
                <c:pt idx="50">
                  <c:v>0.97720932737376698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C75-48EE-A1C9-610DBD964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0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2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57817109144542778"/>
          <c:y val="7.3315341630683262E-2"/>
          <c:w val="0.38495575221238937"/>
          <c:h val="0.24046609093218185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Year</c:v>
                </c:pt>
              </c:strCache>
            </c:strRef>
          </c:tx>
          <c:spPr>
            <a:ln w="3175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3.1479538300000001</c:v>
                </c:pt>
                <c:pt idx="1">
                  <c:v>2.2653721682999999</c:v>
                </c:pt>
                <c:pt idx="2">
                  <c:v>2.6053215077999998</c:v>
                </c:pt>
                <c:pt idx="3">
                  <c:v>2.6986506747000001</c:v>
                </c:pt>
                <c:pt idx="4">
                  <c:v>3.0215827337999999</c:v>
                </c:pt>
                <c:pt idx="5">
                  <c:v>3.3830845771</c:v>
                </c:pt>
                <c:pt idx="6">
                  <c:v>3.8632986627000001</c:v>
                </c:pt>
                <c:pt idx="7">
                  <c:v>3.6144578313000002</c:v>
                </c:pt>
                <c:pt idx="8">
                  <c:v>4.3346774194000002</c:v>
                </c:pt>
                <c:pt idx="9">
                  <c:v>4.2631578947</c:v>
                </c:pt>
                <c:pt idx="10">
                  <c:v>4.4086021505000001</c:v>
                </c:pt>
                <c:pt idx="11">
                  <c:v>4.5525902669000002</c:v>
                </c:pt>
                <c:pt idx="12">
                  <c:v>4.0238450075000003</c:v>
                </c:pt>
                <c:pt idx="13">
                  <c:v>3.9643211100000002</c:v>
                </c:pt>
                <c:pt idx="14">
                  <c:v>3.8422131147999998</c:v>
                </c:pt>
                <c:pt idx="15">
                  <c:v>4.0399002493999996</c:v>
                </c:pt>
                <c:pt idx="16">
                  <c:v>4.2503503036000003</c:v>
                </c:pt>
                <c:pt idx="17">
                  <c:v>4.6175373133999997</c:v>
                </c:pt>
                <c:pt idx="18">
                  <c:v>5.2417532760999999</c:v>
                </c:pt>
                <c:pt idx="19">
                  <c:v>4.4066317627</c:v>
                </c:pt>
                <c:pt idx="20">
                  <c:v>5.1260851591999996</c:v>
                </c:pt>
                <c:pt idx="21">
                  <c:v>4.9960660897000002</c:v>
                </c:pt>
                <c:pt idx="22">
                  <c:v>4.2158516019999999</c:v>
                </c:pt>
                <c:pt idx="23">
                  <c:v>5.0694220213000003</c:v>
                </c:pt>
                <c:pt idx="24">
                  <c:v>5.3005817712000001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FE-412E-9FAC-87EBA52CF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  <c:extLst/>
      </c:lineChart>
      <c:date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2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 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5.0418887033060258E-3"/>
              <c:y val="0.364193343019622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Microsoft_Excel_Worksheet7!$B$1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Microsoft_Excel_Worksheet7!$A$2:$A$10002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Microsoft_Excel_Worksheet7!$B$2:$B$10002</c:f>
              <c:numCache>
                <c:formatCode>General</c:formatCode>
                <c:ptCount val="10001"/>
                <c:pt idx="0">
                  <c:v>2.77368606369139</c:v>
                </c:pt>
                <c:pt idx="1">
                  <c:v>2.0974030961310701</c:v>
                </c:pt>
                <c:pt idx="2">
                  <c:v>1.5860121321032301</c:v>
                </c:pt>
                <c:pt idx="3">
                  <c:v>1.2063422542075499</c:v>
                </c:pt>
                <c:pt idx="4">
                  <c:v>0.96526960260342198</c:v>
                </c:pt>
                <c:pt idx="5">
                  <c:v>0.83920144418486398</c:v>
                </c:pt>
                <c:pt idx="6">
                  <c:v>0.76793467284780803</c:v>
                </c:pt>
                <c:pt idx="7">
                  <c:v>0.71219930566376799</c:v>
                </c:pt>
                <c:pt idx="8">
                  <c:v>0.66059169946759899</c:v>
                </c:pt>
                <c:pt idx="9">
                  <c:v>0.61272369958123496</c:v>
                </c:pt>
                <c:pt idx="10">
                  <c:v>0.56832432549650802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02-4260-B504-EF25E555D887}"/>
            </c:ext>
          </c:extLst>
        </c:ser>
        <c:ser>
          <c:idx val="1"/>
          <c:order val="1"/>
          <c:tx>
            <c:strRef>
              <c:f>Microsoft_Excel_Worksheet7!$C$1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Microsoft_Excel_Worksheet7!$A$2:$A$10002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Microsoft_Excel_Worksheet7!$C$2:$C$10002</c:f>
              <c:numCache>
                <c:formatCode>General</c:formatCode>
                <c:ptCount val="10001"/>
                <c:pt idx="0">
                  <c:v>2.3752045311007799</c:v>
                </c:pt>
                <c:pt idx="1">
                  <c:v>1.87483546983039</c:v>
                </c:pt>
                <c:pt idx="2">
                  <c:v>1.4797152268774001</c:v>
                </c:pt>
                <c:pt idx="3">
                  <c:v>1.1730259546121899</c:v>
                </c:pt>
                <c:pt idx="4">
                  <c:v>0.95984261931509396</c:v>
                </c:pt>
                <c:pt idx="5">
                  <c:v>0.810167089874403</c:v>
                </c:pt>
                <c:pt idx="6">
                  <c:v>0.71658895023448899</c:v>
                </c:pt>
                <c:pt idx="7">
                  <c:v>0.64047528384555796</c:v>
                </c:pt>
                <c:pt idx="8">
                  <c:v>0.57216327686091195</c:v>
                </c:pt>
                <c:pt idx="9">
                  <c:v>0.51101962398354694</c:v>
                </c:pt>
                <c:pt idx="10">
                  <c:v>0.456359225863742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402-4260-B504-EF25E555D887}"/>
            </c:ext>
          </c:extLst>
        </c:ser>
        <c:ser>
          <c:idx val="2"/>
          <c:order val="2"/>
          <c:tx>
            <c:strRef>
              <c:f>Microsoft_Excel_Worksheet7!$D$1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Microsoft_Excel_Worksheet7!$A$2:$A$10002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Microsoft_Excel_Worksheet7!$D$2:$D$10002</c:f>
              <c:numCache>
                <c:formatCode>General</c:formatCode>
                <c:ptCount val="10001"/>
                <c:pt idx="0">
                  <c:v>3.2390197472174802</c:v>
                </c:pt>
                <c:pt idx="1">
                  <c:v>2.3463924266688698</c:v>
                </c:pt>
                <c:pt idx="2">
                  <c:v>1.6999449877169199</c:v>
                </c:pt>
                <c:pt idx="3">
                  <c:v>1.24060480381074</c:v>
                </c:pt>
                <c:pt idx="4">
                  <c:v>0.97072727024251704</c:v>
                </c:pt>
                <c:pt idx="5">
                  <c:v>0.86927631685352602</c:v>
                </c:pt>
                <c:pt idx="6">
                  <c:v>0.82295946870084302</c:v>
                </c:pt>
                <c:pt idx="7">
                  <c:v>0.79195538654113795</c:v>
                </c:pt>
                <c:pt idx="8">
                  <c:v>0.76268682569009305</c:v>
                </c:pt>
                <c:pt idx="9">
                  <c:v>0.73466910938160401</c:v>
                </c:pt>
                <c:pt idx="10">
                  <c:v>0.70775941549059096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402-4260-B504-EF25E555D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963472"/>
        <c:axId val="562487912"/>
      </c:scatterChart>
      <c:valAx>
        <c:axId val="515963472"/>
        <c:scaling>
          <c:orientation val="minMax"/>
          <c:max val="15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GFR (mL/min/1.73 m</a:t>
                </a:r>
                <a:r>
                  <a:rPr lang="en-US" sz="1700" b="1" i="0" u="none" strike="noStrike" baseline="0" dirty="0" smtClean="0">
                    <a:effectLst/>
                  </a:rPr>
                  <a:t>²</a:t>
                </a:r>
                <a:r>
                  <a:rPr lang="en-US" sz="1700" dirty="0" smtClean="0">
                    <a:solidFill>
                      <a:schemeClr val="bg2"/>
                    </a:solidFill>
                  </a:rPr>
                  <a:t>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3319321533923302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487912"/>
        <c:crosses val="autoZero"/>
        <c:crossBetween val="midCat"/>
        <c:majorUnit val="20"/>
      </c:valAx>
      <c:valAx>
        <c:axId val="562487912"/>
        <c:scaling>
          <c:orientation val="minMax"/>
          <c:max val="4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15963472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Microsoft_Excel_Worksheet7!$A$2</c:f>
              <c:strCache>
                <c:ptCount val="1"/>
                <c:pt idx="0">
                  <c:v>2000-2005</c:v>
                </c:pt>
              </c:strCache>
            </c:strRef>
          </c:tx>
          <c:spPr>
            <a:ln w="41275">
              <a:solidFill>
                <a:srgbClr val="0AB3F1"/>
              </a:solidFill>
            </a:ln>
          </c:spPr>
          <c:marker>
            <c:symbol val="none"/>
          </c:marker>
          <c:xVal>
            <c:numRef>
              <c:f>Microsoft_Excel_Worksheet7!$B$2:$B$12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Microsoft_Excel_Worksheet7!$C$2:$C$12</c:f>
              <c:numCache>
                <c:formatCode>General</c:formatCode>
                <c:ptCount val="11"/>
                <c:pt idx="0">
                  <c:v>2.77368606369139</c:v>
                </c:pt>
                <c:pt idx="1">
                  <c:v>2.0974030961310701</c:v>
                </c:pt>
                <c:pt idx="2">
                  <c:v>1.5860121321032301</c:v>
                </c:pt>
                <c:pt idx="3">
                  <c:v>1.2063422542075499</c:v>
                </c:pt>
                <c:pt idx="4">
                  <c:v>0.96526960260342198</c:v>
                </c:pt>
                <c:pt idx="5">
                  <c:v>0.83920144418486398</c:v>
                </c:pt>
                <c:pt idx="6">
                  <c:v>0.76793467284780803</c:v>
                </c:pt>
                <c:pt idx="7">
                  <c:v>0.71219930566376799</c:v>
                </c:pt>
                <c:pt idx="8">
                  <c:v>0.66059169946759899</c:v>
                </c:pt>
                <c:pt idx="9">
                  <c:v>0.61272369958123496</c:v>
                </c:pt>
                <c:pt idx="10">
                  <c:v>0.56832432549650802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60-4D08-8EFA-E677E56E8124}"/>
            </c:ext>
          </c:extLst>
        </c:ser>
        <c:ser>
          <c:idx val="1"/>
          <c:order val="1"/>
          <c:tx>
            <c:strRef>
              <c:f>Microsoft_Excel_Worksheet7!$A$13</c:f>
              <c:strCache>
                <c:ptCount val="1"/>
                <c:pt idx="0">
                  <c:v>2006-2011 vs 2000-2005</c:v>
                </c:pt>
              </c:strCache>
            </c:strRef>
          </c:tx>
          <c:spPr>
            <a:ln w="41275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Microsoft_Excel_Worksheet7!$B$13:$B$23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Microsoft_Excel_Worksheet7!$C$13:$C$23</c:f>
              <c:numCache>
                <c:formatCode>General</c:formatCode>
                <c:ptCount val="11"/>
                <c:pt idx="0">
                  <c:v>2.71950816867085</c:v>
                </c:pt>
                <c:pt idx="1">
                  <c:v>2.0390627545764102</c:v>
                </c:pt>
                <c:pt idx="2">
                  <c:v>1.52887090577589</c:v>
                </c:pt>
                <c:pt idx="3">
                  <c:v>1.1530561990372601</c:v>
                </c:pt>
                <c:pt idx="4">
                  <c:v>0.91483798549093298</c:v>
                </c:pt>
                <c:pt idx="5">
                  <c:v>0.78863746601173701</c:v>
                </c:pt>
                <c:pt idx="6">
                  <c:v>0.71556828452405596</c:v>
                </c:pt>
                <c:pt idx="7">
                  <c:v>0.65802739807837296</c:v>
                </c:pt>
                <c:pt idx="8">
                  <c:v>0.60518919686499395</c:v>
                </c:pt>
                <c:pt idx="9">
                  <c:v>0.55659379088418204</c:v>
                </c:pt>
                <c:pt idx="10">
                  <c:v>0.51190049269821003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60-4D08-8EFA-E677E56E8124}"/>
            </c:ext>
          </c:extLst>
        </c:ser>
        <c:ser>
          <c:idx val="2"/>
          <c:order val="2"/>
          <c:tx>
            <c:strRef>
              <c:f>Microsoft_Excel_Worksheet7!$A$24</c:f>
              <c:strCache>
                <c:ptCount val="1"/>
                <c:pt idx="0">
                  <c:v>2012-2017 vs 2000-2005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Microsoft_Excel_Worksheet7!$B$24:$B$34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Microsoft_Excel_Worksheet7!$C$24:$C$34</c:f>
              <c:numCache>
                <c:formatCode>General</c:formatCode>
                <c:ptCount val="11"/>
                <c:pt idx="0">
                  <c:v>2.0965066974435902</c:v>
                </c:pt>
                <c:pt idx="1">
                  <c:v>1.60679750228366</c:v>
                </c:pt>
                <c:pt idx="2">
                  <c:v>1.23147625356655</c:v>
                </c:pt>
                <c:pt idx="3">
                  <c:v>0.94935877766931798</c:v>
                </c:pt>
                <c:pt idx="4">
                  <c:v>0.76992558854154702</c:v>
                </c:pt>
                <c:pt idx="5">
                  <c:v>0.67843249268834205</c:v>
                </c:pt>
                <c:pt idx="6">
                  <c:v>0.629223577254996</c:v>
                </c:pt>
                <c:pt idx="7">
                  <c:v>0.59145614745710695</c:v>
                </c:pt>
                <c:pt idx="8">
                  <c:v>0.55602511681812095</c:v>
                </c:pt>
                <c:pt idx="9">
                  <c:v>0.52271657309137398</c:v>
                </c:pt>
                <c:pt idx="10">
                  <c:v>0.49140336923622402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B60-4D08-8EFA-E677E56E81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963472"/>
        <c:axId val="562487912"/>
      </c:scatterChart>
      <c:valAx>
        <c:axId val="515963472"/>
        <c:scaling>
          <c:orientation val="minMax"/>
          <c:max val="18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GFR (mL/min/1.73 m²)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3319321533923302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487912"/>
        <c:crosses val="autoZero"/>
        <c:crossBetween val="midCat"/>
        <c:majorUnit val="10"/>
        <c:minorUnit val="1"/>
      </c:valAx>
      <c:valAx>
        <c:axId val="562487912"/>
        <c:scaling>
          <c:orientation val="minMax"/>
          <c:max val="3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15963472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56932153392330387"/>
          <c:y val="5.9874481415629482E-2"/>
          <c:w val="0.38348082595870209"/>
          <c:h val="0.22433705867411735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Microsoft_Excel_Worksheet4!$B$1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Microsoft_Excel_Worksheet4!$B$2:$B$10002</c:f>
              <c:numCache>
                <c:formatCode>General</c:formatCode>
                <c:ptCount val="10001"/>
                <c:pt idx="0">
                  <c:v>0.57420322768371201</c:v>
                </c:pt>
                <c:pt idx="1">
                  <c:v>0.59444240461253095</c:v>
                </c:pt>
                <c:pt idx="2">
                  <c:v>0.61539496012058204</c:v>
                </c:pt>
                <c:pt idx="3">
                  <c:v>0.63708603895555604</c:v>
                </c:pt>
                <c:pt idx="4">
                  <c:v>0.65954167215238702</c:v>
                </c:pt>
                <c:pt idx="5">
                  <c:v>0.68278880827258703</c:v>
                </c:pt>
                <c:pt idx="6">
                  <c:v>0.70685534574467901</c:v>
                </c:pt>
                <c:pt idx="7">
                  <c:v>0.73177016634455205</c:v>
                </c:pt>
                <c:pt idx="8">
                  <c:v>0.75756316985590899</c:v>
                </c:pt>
                <c:pt idx="9">
                  <c:v>0.78426530995240495</c:v>
                </c:pt>
                <c:pt idx="10">
                  <c:v>0.81190863134453894</c:v>
                </c:pt>
                <c:pt idx="11">
                  <c:v>0.84052631119584298</c:v>
                </c:pt>
                <c:pt idx="12">
                  <c:v>0.87015293958365503</c:v>
                </c:pt>
                <c:pt idx="13">
                  <c:v>0.90082478221943696</c:v>
                </c:pt>
                <c:pt idx="14">
                  <c:v>0.93257950011968604</c:v>
                </c:pt>
                <c:pt idx="15">
                  <c:v>0.96545616493376596</c:v>
                </c:pt>
                <c:pt idx="16">
                  <c:v>0.99949531446524797</c:v>
                </c:pt>
                <c:pt idx="17">
                  <c:v>1.0347387589219901</c:v>
                </c:pt>
                <c:pt idx="18">
                  <c:v>1.07122880165553</c:v>
                </c:pt>
                <c:pt idx="19">
                  <c:v>1.10900892859895</c:v>
                </c:pt>
                <c:pt idx="20">
                  <c:v>1.14812409484088</c:v>
                </c:pt>
                <c:pt idx="21">
                  <c:v>1.1886207715421699</c:v>
                </c:pt>
                <c:pt idx="22">
                  <c:v>1.2305469942128899</c:v>
                </c:pt>
                <c:pt idx="23">
                  <c:v>1.27395244496246</c:v>
                </c:pt>
                <c:pt idx="24">
                  <c:v>1.31888895774204</c:v>
                </c:pt>
                <c:pt idx="25">
                  <c:v>1.36541052982958</c:v>
                </c:pt>
                <c:pt idx="26">
                  <c:v>1.4135730715050401</c:v>
                </c:pt>
                <c:pt idx="27">
                  <c:v>1.4634344651887199</c:v>
                </c:pt>
                <c:pt idx="28">
                  <c:v>1.5150546350051599</c:v>
                </c:pt>
                <c:pt idx="29">
                  <c:v>1.5684956188008099</c:v>
                </c:pt>
                <c:pt idx="30">
                  <c:v>1.62382164270199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97A-48F9-98A7-33626DD4CE5D}"/>
            </c:ext>
          </c:extLst>
        </c:ser>
        <c:ser>
          <c:idx val="1"/>
          <c:order val="1"/>
          <c:tx>
            <c:strRef>
              <c:f>Microsoft_Excel_Worksheet4!$C$1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Microsoft_Excel_Worksheet4!$C$2:$C$10002</c:f>
              <c:numCache>
                <c:formatCode>General</c:formatCode>
                <c:ptCount val="10001"/>
                <c:pt idx="0">
                  <c:v>0.46897007965802701</c:v>
                </c:pt>
                <c:pt idx="1">
                  <c:v>0.49211379258443</c:v>
                </c:pt>
                <c:pt idx="2">
                  <c:v>0.51639867521979499</c:v>
                </c:pt>
                <c:pt idx="3">
                  <c:v>0.541880691804149</c:v>
                </c:pt>
                <c:pt idx="4">
                  <c:v>0.56861842526807804</c:v>
                </c:pt>
                <c:pt idx="5">
                  <c:v>0.59667313135177702</c:v>
                </c:pt>
                <c:pt idx="6">
                  <c:v>0.62610874387331195</c:v>
                </c:pt>
                <c:pt idx="7">
                  <c:v>0.65699178280807102</c:v>
                </c:pt>
                <c:pt idx="8">
                  <c:v>0.68939106135334305</c:v>
                </c:pt>
                <c:pt idx="9">
                  <c:v>0.72337694984437395</c:v>
                </c:pt>
                <c:pt idx="10">
                  <c:v>0.75901956930708903</c:v>
                </c:pt>
                <c:pt idx="11">
                  <c:v>0.79638222273978299</c:v>
                </c:pt>
                <c:pt idx="12">
                  <c:v>0.83536288312248497</c:v>
                </c:pt>
                <c:pt idx="13">
                  <c:v>0.87556355361828297</c:v>
                </c:pt>
                <c:pt idx="14">
                  <c:v>0.91652970254996702</c:v>
                </c:pt>
                <c:pt idx="15">
                  <c:v>0.95785815434481902</c:v>
                </c:pt>
                <c:pt idx="16">
                  <c:v>0.99939221510307197</c:v>
                </c:pt>
                <c:pt idx="17">
                  <c:v>1.0279061505084901</c:v>
                </c:pt>
                <c:pt idx="18">
                  <c:v>1.0569612476199099</c:v>
                </c:pt>
                <c:pt idx="19">
                  <c:v>1.0859153043065799</c:v>
                </c:pt>
                <c:pt idx="20">
                  <c:v>1.1144005421604699</c:v>
                </c:pt>
                <c:pt idx="21">
                  <c:v>1.1424473769627801</c:v>
                </c:pt>
                <c:pt idx="22">
                  <c:v>1.17034222456494</c:v>
                </c:pt>
                <c:pt idx="23">
                  <c:v>1.19850679173571</c:v>
                </c:pt>
                <c:pt idx="24">
                  <c:v>1.2271999336220101</c:v>
                </c:pt>
                <c:pt idx="25">
                  <c:v>1.2564903847539499</c:v>
                </c:pt>
                <c:pt idx="26">
                  <c:v>1.28642052172421</c:v>
                </c:pt>
                <c:pt idx="27">
                  <c:v>1.3170220391313101</c:v>
                </c:pt>
                <c:pt idx="28">
                  <c:v>1.3483211682565599</c:v>
                </c:pt>
                <c:pt idx="29">
                  <c:v>1.3803412136948501</c:v>
                </c:pt>
                <c:pt idx="30">
                  <c:v>1.41310388727235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97A-48F9-98A7-33626DD4CE5D}"/>
            </c:ext>
          </c:extLst>
        </c:ser>
        <c:ser>
          <c:idx val="2"/>
          <c:order val="2"/>
          <c:tx>
            <c:strRef>
              <c:f>Microsoft_Excel_Worksheet4!$D$1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Microsoft_Excel_Worksheet4!$D$2:$D$10002</c:f>
              <c:numCache>
                <c:formatCode>General</c:formatCode>
                <c:ptCount val="10001"/>
                <c:pt idx="0">
                  <c:v>0.70304985538270703</c:v>
                </c:pt>
                <c:pt idx="1">
                  <c:v>0.71804891008191396</c:v>
                </c:pt>
                <c:pt idx="2">
                  <c:v>0.73336934255422304</c:v>
                </c:pt>
                <c:pt idx="3">
                  <c:v>0.74901842263606</c:v>
                </c:pt>
                <c:pt idx="4">
                  <c:v>0.76500373180922898</c:v>
                </c:pt>
                <c:pt idx="5">
                  <c:v>0.78133324965733097</c:v>
                </c:pt>
                <c:pt idx="6">
                  <c:v>0.79801549602528599</c:v>
                </c:pt>
                <c:pt idx="7">
                  <c:v>0.81505977755640602</c:v>
                </c:pt>
                <c:pt idx="8">
                  <c:v>0.83247664278603595</c:v>
                </c:pt>
                <c:pt idx="9">
                  <c:v>0.85027878829574</c:v>
                </c:pt>
                <c:pt idx="10">
                  <c:v>0.86848304353146599</c:v>
                </c:pt>
                <c:pt idx="11">
                  <c:v>0.88711734094463102</c:v>
                </c:pt>
                <c:pt idx="12">
                  <c:v>0.90639188496845902</c:v>
                </c:pt>
                <c:pt idx="13">
                  <c:v>0.92681483246672203</c:v>
                </c:pt>
                <c:pt idx="14">
                  <c:v>0.94891035350386799</c:v>
                </c:pt>
                <c:pt idx="15">
                  <c:v>0.97311444516143497</c:v>
                </c:pt>
                <c:pt idx="16">
                  <c:v>0.999598424463367</c:v>
                </c:pt>
                <c:pt idx="17">
                  <c:v>1.0416167844562001</c:v>
                </c:pt>
                <c:pt idx="18">
                  <c:v>1.0856889484646399</c:v>
                </c:pt>
                <c:pt idx="19">
                  <c:v>1.13259367359</c:v>
                </c:pt>
                <c:pt idx="20">
                  <c:v>1.18286817646251</c:v>
                </c:pt>
                <c:pt idx="21">
                  <c:v>1.2366603197930299</c:v>
                </c:pt>
                <c:pt idx="22">
                  <c:v>1.2938488189036099</c:v>
                </c:pt>
                <c:pt idx="23">
                  <c:v>1.35414738007067</c:v>
                </c:pt>
                <c:pt idx="24">
                  <c:v>1.4174284362287499</c:v>
                </c:pt>
                <c:pt idx="25">
                  <c:v>1.4837725282987999</c:v>
                </c:pt>
                <c:pt idx="26">
                  <c:v>1.55329365066875</c:v>
                </c:pt>
                <c:pt idx="27">
                  <c:v>1.6261234590385301</c:v>
                </c:pt>
                <c:pt idx="28">
                  <c:v>1.70240637104189</c:v>
                </c:pt>
                <c:pt idx="29">
                  <c:v>1.78229736371634</c:v>
                </c:pt>
                <c:pt idx="30">
                  <c:v>1.8659609891789899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97A-48F9-98A7-33626DD4C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152160"/>
        <c:axId val="643152552"/>
      </c:scatterChart>
      <c:valAx>
        <c:axId val="643152160"/>
        <c:scaling>
          <c:orientation val="minMax"/>
          <c:max val="4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BMI (kg/m</a:t>
                </a:r>
                <a:r>
                  <a:rPr lang="en-US" sz="1700" b="1" i="0" u="none" strike="noStrike" baseline="0" dirty="0" smtClean="0">
                    <a:effectLst/>
                  </a:rPr>
                  <a:t>²</a:t>
                </a:r>
                <a:r>
                  <a:rPr lang="en-US" sz="1700" dirty="0" smtClean="0">
                    <a:solidFill>
                      <a:schemeClr val="bg2"/>
                    </a:solidFill>
                  </a:rPr>
                  <a:t>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14860172345712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552"/>
        <c:crosses val="autoZero"/>
        <c:crossBetween val="midCat"/>
        <c:majorUnit val="5"/>
      </c:valAx>
      <c:valAx>
        <c:axId val="64315255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160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Microsoft_Excel_Worksheet5!$B$1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Microsoft_Excel_Worksheet5!$B$2:$B$10002</c:f>
              <c:numCache>
                <c:formatCode>General</c:formatCode>
                <c:ptCount val="10001"/>
                <c:pt idx="0">
                  <c:v>0.87117856465709598</c:v>
                </c:pt>
                <c:pt idx="1">
                  <c:v>0.93298993335024905</c:v>
                </c:pt>
                <c:pt idx="2">
                  <c:v>0.99348217640713199</c:v>
                </c:pt>
                <c:pt idx="3">
                  <c:v>1.03747499665016</c:v>
                </c:pt>
                <c:pt idx="4">
                  <c:v>1.06509465077673</c:v>
                </c:pt>
                <c:pt idx="5">
                  <c:v>1.0853898053844</c:v>
                </c:pt>
                <c:pt idx="6">
                  <c:v>1.1052862438625599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F43-4E5E-AA2E-86ADEE261ED2}"/>
            </c:ext>
          </c:extLst>
        </c:ser>
        <c:ser>
          <c:idx val="1"/>
          <c:order val="1"/>
          <c:tx>
            <c:strRef>
              <c:f>Microsoft_Excel_Worksheet5!$C$1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Microsoft_Excel_Worksheet5!$C$2:$C$10002</c:f>
              <c:numCache>
                <c:formatCode>General</c:formatCode>
                <c:ptCount val="10001"/>
                <c:pt idx="0">
                  <c:v>0.77628303855481695</c:v>
                </c:pt>
                <c:pt idx="1">
                  <c:v>0.88180189520753005</c:v>
                </c:pt>
                <c:pt idx="2">
                  <c:v>0.98862506748189605</c:v>
                </c:pt>
                <c:pt idx="3">
                  <c:v>1.0119122438507</c:v>
                </c:pt>
                <c:pt idx="4">
                  <c:v>1.0185164420422299</c:v>
                </c:pt>
                <c:pt idx="5">
                  <c:v>1.01394182661332</c:v>
                </c:pt>
                <c:pt idx="6">
                  <c:v>1.00526080544531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F43-4E5E-AA2E-86ADEE261ED2}"/>
            </c:ext>
          </c:extLst>
        </c:ser>
        <c:ser>
          <c:idx val="2"/>
          <c:order val="2"/>
          <c:tx>
            <c:strRef>
              <c:f>Microsoft_Excel_Worksheet5!$D$1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Microsoft_Excel_Worksheet5!$D$2:$D$10002</c:f>
              <c:numCache>
                <c:formatCode>General</c:formatCode>
                <c:ptCount val="10001"/>
                <c:pt idx="0">
                  <c:v>0.97767444839567497</c:v>
                </c:pt>
                <c:pt idx="1">
                  <c:v>0.98714940449071897</c:v>
                </c:pt>
                <c:pt idx="2">
                  <c:v>0.99836314827888595</c:v>
                </c:pt>
                <c:pt idx="3">
                  <c:v>1.06368351130759</c:v>
                </c:pt>
                <c:pt idx="4">
                  <c:v>1.11380294739136</c:v>
                </c:pt>
                <c:pt idx="5">
                  <c:v>1.1618724060011101</c:v>
                </c:pt>
                <c:pt idx="6">
                  <c:v>1.21526441123966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F43-4E5E-AA2E-86ADEE261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3432"/>
        <c:axId val="562383824"/>
      </c:scatterChart>
      <c:valAx>
        <c:axId val="562383432"/>
        <c:scaling>
          <c:orientation val="minMax"/>
          <c:max val="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PVR (woods</a:t>
                </a:r>
                <a:r>
                  <a:rPr lang="en-US" sz="1700" baseline="0" dirty="0" smtClean="0">
                    <a:solidFill>
                      <a:schemeClr val="bg2"/>
                    </a:solidFill>
                  </a:rPr>
                  <a:t> unit)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667032494831954"/>
              <c:y val="0.8858202099737533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824"/>
        <c:crosses val="autoZero"/>
        <c:crossBetween val="midCat"/>
        <c:majorUnit val="1"/>
      </c:valAx>
      <c:valAx>
        <c:axId val="562383824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432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Microsoft_Excel_Worksheet6!$B$1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</c:numCache>
            </c:numRef>
          </c:xVal>
          <c:yVal>
            <c:numRef>
              <c:f>Microsoft_Excel_Worksheet6!$B$2:$B$10002</c:f>
              <c:numCache>
                <c:formatCode>General</c:formatCode>
                <c:ptCount val="10001"/>
                <c:pt idx="0">
                  <c:v>0.78972032443781603</c:v>
                </c:pt>
                <c:pt idx="1">
                  <c:v>0.85089694578574804</c:v>
                </c:pt>
                <c:pt idx="2">
                  <c:v>0.916036916588024</c:v>
                </c:pt>
                <c:pt idx="3">
                  <c:v>0.97835537673286299</c:v>
                </c:pt>
                <c:pt idx="4">
                  <c:v>1.0266224905997099</c:v>
                </c:pt>
                <c:pt idx="5">
                  <c:v>1.0562099296730101</c:v>
                </c:pt>
                <c:pt idx="6">
                  <c:v>1.07379111730986</c:v>
                </c:pt>
                <c:pt idx="7">
                  <c:v>1.08762532155804</c:v>
                </c:pt>
                <c:pt idx="8">
                  <c:v>1.1015378467819601</c:v>
                </c:pt>
                <c:pt idx="9">
                  <c:v>1.1156283361947099</c:v>
                </c:pt>
                <c:pt idx="10">
                  <c:v>1.12989906625236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D3-4202-980E-846D8FD858B8}"/>
            </c:ext>
          </c:extLst>
        </c:ser>
        <c:ser>
          <c:idx val="1"/>
          <c:order val="1"/>
          <c:tx>
            <c:strRef>
              <c:f>Microsoft_Excel_Worksheet6!$C$1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</c:numCache>
            </c:numRef>
          </c:xVal>
          <c:yVal>
            <c:numRef>
              <c:f>Microsoft_Excel_Worksheet6!$C$2:$C$10002</c:f>
              <c:numCache>
                <c:formatCode>General</c:formatCode>
                <c:ptCount val="10001"/>
                <c:pt idx="0">
                  <c:v>0.71064858354870297</c:v>
                </c:pt>
                <c:pt idx="1">
                  <c:v>0.79254216388451004</c:v>
                </c:pt>
                <c:pt idx="2">
                  <c:v>0.88238915575223498</c:v>
                </c:pt>
                <c:pt idx="3">
                  <c:v>0.969520858269736</c:v>
                </c:pt>
                <c:pt idx="4">
                  <c:v>1.0144237242694301</c:v>
                </c:pt>
                <c:pt idx="5">
                  <c:v>1.0211490693129499</c:v>
                </c:pt>
                <c:pt idx="6">
                  <c:v>1.0094395561152301</c:v>
                </c:pt>
                <c:pt idx="7">
                  <c:v>0.99084524124512097</c:v>
                </c:pt>
                <c:pt idx="8">
                  <c:v>0.97186069643178497</c:v>
                </c:pt>
                <c:pt idx="9">
                  <c:v>0.95300945692281702</c:v>
                </c:pt>
                <c:pt idx="10">
                  <c:v>0.93441314916266305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D3-4202-980E-846D8FD858B8}"/>
            </c:ext>
          </c:extLst>
        </c:ser>
        <c:ser>
          <c:idx val="2"/>
          <c:order val="2"/>
          <c:tx>
            <c:strRef>
              <c:f>Microsoft_Excel_Worksheet6!$D$1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50</c:v>
                </c:pt>
                <c:pt idx="9">
                  <c:v>55</c:v>
                </c:pt>
                <c:pt idx="10">
                  <c:v>60</c:v>
                </c:pt>
              </c:numCache>
            </c:numRef>
          </c:xVal>
          <c:yVal>
            <c:numRef>
              <c:f>Microsoft_Excel_Worksheet6!$D$2:$D$10002</c:f>
              <c:numCache>
                <c:formatCode>General</c:formatCode>
                <c:ptCount val="10001"/>
                <c:pt idx="0">
                  <c:v>0.87759014127047397</c:v>
                </c:pt>
                <c:pt idx="1">
                  <c:v>0.91354838309021502</c:v>
                </c:pt>
                <c:pt idx="2">
                  <c:v>0.95096775281280899</c:v>
                </c:pt>
                <c:pt idx="3">
                  <c:v>0.98727039755528401</c:v>
                </c:pt>
                <c:pt idx="4">
                  <c:v>1.0389679509557901</c:v>
                </c:pt>
                <c:pt idx="5">
                  <c:v>1.09247459461569</c:v>
                </c:pt>
                <c:pt idx="6">
                  <c:v>1.1422450771108299</c:v>
                </c:pt>
                <c:pt idx="7">
                  <c:v>1.1938583250475501</c:v>
                </c:pt>
                <c:pt idx="8">
                  <c:v>1.2485180564951399</c:v>
                </c:pt>
                <c:pt idx="9">
                  <c:v>1.30599604807633</c:v>
                </c:pt>
                <c:pt idx="10">
                  <c:v>1.3662820360158601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8D3-4202-980E-846D8FD85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4608"/>
        <c:axId val="562385000"/>
      </c:scatterChart>
      <c:valAx>
        <c:axId val="562384608"/>
        <c:scaling>
          <c:orientation val="minMax"/>
          <c:max val="4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PA mean (mm/Hg)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8702064896755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5000"/>
        <c:crosses val="autoZero"/>
        <c:crossBetween val="midCat"/>
        <c:majorUnit val="5"/>
      </c:valAx>
      <c:valAx>
        <c:axId val="562385000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4608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Microsoft_Excel_Worksheet9!$B$1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Microsoft_Excel_Worksheet9!$A$2:$A$10002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Microsoft_Excel_Worksheet9!$B$2:$B$10002</c:f>
              <c:numCache>
                <c:formatCode>General</c:formatCode>
                <c:ptCount val="10001"/>
                <c:pt idx="0">
                  <c:v>0.67669720590750004</c:v>
                </c:pt>
                <c:pt idx="1">
                  <c:v>0.711625842852734</c:v>
                </c:pt>
                <c:pt idx="2">
                  <c:v>0.74835736839895906</c:v>
                </c:pt>
                <c:pt idx="3">
                  <c:v>0.78698484106754196</c:v>
                </c:pt>
                <c:pt idx="4">
                  <c:v>0.82760612272066703</c:v>
                </c:pt>
                <c:pt idx="5">
                  <c:v>0.87015965764456604</c:v>
                </c:pt>
                <c:pt idx="6">
                  <c:v>0.91386432731136302</c:v>
                </c:pt>
                <c:pt idx="7">
                  <c:v>0.95758992153019296</c:v>
                </c:pt>
                <c:pt idx="8">
                  <c:v>1</c:v>
                </c:pt>
                <c:pt idx="9">
                  <c:v>1.0398193357983501</c:v>
                </c:pt>
                <c:pt idx="10">
                  <c:v>1.07670673486849</c:v>
                </c:pt>
                <c:pt idx="11">
                  <c:v>1.1106319190932299</c:v>
                </c:pt>
                <c:pt idx="12">
                  <c:v>1.1416358062656899</c:v>
                </c:pt>
                <c:pt idx="13">
                  <c:v>1.1698259499218999</c:v>
                </c:pt>
                <c:pt idx="14">
                  <c:v>1.1953709244894299</c:v>
                </c:pt>
                <c:pt idx="15">
                  <c:v>1.2184940756204901</c:v>
                </c:pt>
                <c:pt idx="16">
                  <c:v>1.2394670375349699</c:v>
                </c:pt>
                <c:pt idx="17">
                  <c:v>1.2586033867608999</c:v>
                </c:pt>
                <c:pt idx="18">
                  <c:v>1.2762527601606499</c:v>
                </c:pt>
                <c:pt idx="19">
                  <c:v>1.2927957196925199</c:v>
                </c:pt>
                <c:pt idx="20">
                  <c:v>1.3086396016203601</c:v>
                </c:pt>
                <c:pt idx="21">
                  <c:v>1.3242155478589801</c:v>
                </c:pt>
                <c:pt idx="22">
                  <c:v>1.3398989658821401</c:v>
                </c:pt>
                <c:pt idx="23">
                  <c:v>1.3557681313097101</c:v>
                </c:pt>
                <c:pt idx="24">
                  <c:v>1.3718252440510501</c:v>
                </c:pt>
                <c:pt idx="25">
                  <c:v>1.3880725300702801</c:v>
                </c:pt>
                <c:pt idx="26">
                  <c:v>1.4045122416948399</c:v>
                </c:pt>
                <c:pt idx="27">
                  <c:v>1.4211466579277301</c:v>
                </c:pt>
                <c:pt idx="28">
                  <c:v>1.43797808476344</c:v>
                </c:pt>
                <c:pt idx="29">
                  <c:v>1.4550088555076399</c:v>
                </c:pt>
                <c:pt idx="30">
                  <c:v>1.4722413311006299</c:v>
                </c:pt>
                <c:pt idx="31">
                  <c:v>1.4896779004446099</c:v>
                </c:pt>
                <c:pt idx="32">
                  <c:v>1.5073209807349099</c:v>
                </c:pt>
                <c:pt idx="33">
                  <c:v>1.52517301779501</c:v>
                </c:pt>
                <c:pt idx="34">
                  <c:v>1.54323648641566</c:v>
                </c:pt>
                <c:pt idx="35">
                  <c:v>1.56151389069791</c:v>
                </c:pt>
                <c:pt idx="36">
                  <c:v>1.5800077644002499</c:v>
                </c:pt>
                <c:pt idx="37">
                  <c:v>1.59872067128992</c:v>
                </c:pt>
                <c:pt idx="38">
                  <c:v>1.6176552054982301</c:v>
                </c:pt>
                <c:pt idx="39">
                  <c:v>1.63681399188025</c:v>
                </c:pt>
                <c:pt idx="40">
                  <c:v>1.6561996863786399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1E-40F5-B7A4-599A62E9CD90}"/>
            </c:ext>
          </c:extLst>
        </c:ser>
        <c:ser>
          <c:idx val="1"/>
          <c:order val="1"/>
          <c:tx>
            <c:strRef>
              <c:f>Microsoft_Excel_Worksheet9!$C$1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Microsoft_Excel_Worksheet9!$A$2:$A$10002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Microsoft_Excel_Worksheet9!$C$2:$C$10002</c:f>
              <c:numCache>
                <c:formatCode>General</c:formatCode>
                <c:ptCount val="10001"/>
                <c:pt idx="0">
                  <c:v>0.6077724900689</c:v>
                </c:pt>
                <c:pt idx="1">
                  <c:v>0.64817894147281696</c:v>
                </c:pt>
                <c:pt idx="2">
                  <c:v>0.69127144467397805</c:v>
                </c:pt>
                <c:pt idx="3">
                  <c:v>0.73722834258183001</c:v>
                </c:pt>
                <c:pt idx="4">
                  <c:v>0.78623956358775204</c:v>
                </c:pt>
                <c:pt idx="5">
                  <c:v>0.83828489156694397</c:v>
                </c:pt>
                <c:pt idx="6">
                  <c:v>0.892352942603442</c:v>
                </c:pt>
                <c:pt idx="7">
                  <c:v>0.94689346719173295</c:v>
                </c:pt>
                <c:pt idx="8">
                  <c:v>1</c:v>
                </c:pt>
                <c:pt idx="9">
                  <c:v>1.0299381641732701</c:v>
                </c:pt>
                <c:pt idx="10">
                  <c:v>1.0580456735581101</c:v>
                </c:pt>
                <c:pt idx="11">
                  <c:v>1.0843146677405799</c:v>
                </c:pt>
                <c:pt idx="12">
                  <c:v>1.1087587465733499</c:v>
                </c:pt>
                <c:pt idx="13">
                  <c:v>1.1314106245382101</c:v>
                </c:pt>
                <c:pt idx="14">
                  <c:v>1.15232038791316</c:v>
                </c:pt>
                <c:pt idx="15">
                  <c:v>1.17155510930843</c:v>
                </c:pt>
                <c:pt idx="16">
                  <c:v>1.1892007358494401</c:v>
                </c:pt>
                <c:pt idx="17">
                  <c:v>1.2053671060602</c:v>
                </c:pt>
                <c:pt idx="18">
                  <c:v>1.22019642819052</c:v>
                </c:pt>
                <c:pt idx="19">
                  <c:v>1.2338744306896301</c:v>
                </c:pt>
                <c:pt idx="20">
                  <c:v>1.24664192611679</c:v>
                </c:pt>
                <c:pt idx="21">
                  <c:v>1.2588035023361199</c:v>
                </c:pt>
                <c:pt idx="22">
                  <c:v>1.2706667589865901</c:v>
                </c:pt>
                <c:pt idx="23">
                  <c:v>1.2823275288387701</c:v>
                </c:pt>
                <c:pt idx="24">
                  <c:v>1.2938210777254</c:v>
                </c:pt>
                <c:pt idx="25">
                  <c:v>1.30517942383227</c:v>
                </c:pt>
                <c:pt idx="26">
                  <c:v>1.3164309666128799</c:v>
                </c:pt>
                <c:pt idx="27">
                  <c:v>1.32760050696516</c:v>
                </c:pt>
                <c:pt idx="28">
                  <c:v>1.33870948979785</c:v>
                </c:pt>
                <c:pt idx="29">
                  <c:v>1.34977635179203</c:v>
                </c:pt>
                <c:pt idx="30">
                  <c:v>1.3608169007506701</c:v>
                </c:pt>
                <c:pt idx="31">
                  <c:v>1.3718446845594601</c:v>
                </c:pt>
                <c:pt idx="32">
                  <c:v>1.38287132861343</c:v>
                </c:pt>
                <c:pt idx="33">
                  <c:v>1.39390683327634</c:v>
                </c:pt>
                <c:pt idx="34">
                  <c:v>1.40495983014736</c:v>
                </c:pt>
                <c:pt idx="35">
                  <c:v>1.4160377996377</c:v>
                </c:pt>
                <c:pt idx="36">
                  <c:v>1.4271472540124299</c:v>
                </c:pt>
                <c:pt idx="37">
                  <c:v>1.4382938905359</c:v>
                </c:pt>
                <c:pt idx="38">
                  <c:v>1.4494827192281099</c:v>
                </c:pt>
                <c:pt idx="39">
                  <c:v>1.46071816932131</c:v>
                </c:pt>
                <c:pt idx="40">
                  <c:v>1.47200417798242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81E-40F5-B7A4-599A62E9CD90}"/>
            </c:ext>
          </c:extLst>
        </c:ser>
        <c:ser>
          <c:idx val="2"/>
          <c:order val="2"/>
          <c:tx>
            <c:strRef>
              <c:f>Microsoft_Excel_Worksheet9!$D$1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Microsoft_Excel_Worksheet9!$A$2:$A$10002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</c:numCache>
            </c:numRef>
          </c:xVal>
          <c:yVal>
            <c:numRef>
              <c:f>Microsoft_Excel_Worksheet9!$D$2:$D$10002</c:f>
              <c:numCache>
                <c:formatCode>General</c:formatCode>
                <c:ptCount val="10001"/>
                <c:pt idx="0">
                  <c:v>0.75343836051398905</c:v>
                </c:pt>
                <c:pt idx="1">
                  <c:v>0.78128323494308105</c:v>
                </c:pt>
                <c:pt idx="2">
                  <c:v>0.81015750780960405</c:v>
                </c:pt>
                <c:pt idx="3">
                  <c:v>0.84009947026875098</c:v>
                </c:pt>
                <c:pt idx="4">
                  <c:v>0.87114910783587296</c:v>
                </c:pt>
                <c:pt idx="5">
                  <c:v>0.90324642303497904</c:v>
                </c:pt>
                <c:pt idx="6">
                  <c:v>0.93589427328575103</c:v>
                </c:pt>
                <c:pt idx="7">
                  <c:v>0.96840720692238702</c:v>
                </c:pt>
                <c:pt idx="8">
                  <c:v>1</c:v>
                </c:pt>
                <c:pt idx="9">
                  <c:v>1.04979530685517</c:v>
                </c:pt>
                <c:pt idx="10">
                  <c:v>1.09569692678064</c:v>
                </c:pt>
                <c:pt idx="11">
                  <c:v>1.13758791281408</c:v>
                </c:pt>
                <c:pt idx="12">
                  <c:v>1.17548774084163</c:v>
                </c:pt>
                <c:pt idx="13">
                  <c:v>1.20954560919846</c:v>
                </c:pt>
                <c:pt idx="14">
                  <c:v>1.2400298233917899</c:v>
                </c:pt>
                <c:pt idx="15">
                  <c:v>1.2673136760921699</c:v>
                </c:pt>
                <c:pt idx="16">
                  <c:v>1.2918580445027701</c:v>
                </c:pt>
                <c:pt idx="17">
                  <c:v>1.31419090267334</c:v>
                </c:pt>
                <c:pt idx="18">
                  <c:v>1.33488434336194</c:v>
                </c:pt>
                <c:pt idx="19">
                  <c:v>1.35453068098768</c:v>
                </c:pt>
                <c:pt idx="20">
                  <c:v>1.37372052956982</c:v>
                </c:pt>
                <c:pt idx="21">
                  <c:v>1.3930266431076701</c:v>
                </c:pt>
                <c:pt idx="22">
                  <c:v>1.41290328567648</c:v>
                </c:pt>
                <c:pt idx="23">
                  <c:v>1.43341477472573</c:v>
                </c:pt>
                <c:pt idx="24">
                  <c:v>1.4545322630886599</c:v>
                </c:pt>
                <c:pt idx="25">
                  <c:v>1.4762302512235601</c:v>
                </c:pt>
                <c:pt idx="26">
                  <c:v>1.4984869598944699</c:v>
                </c:pt>
                <c:pt idx="27">
                  <c:v>1.52128431161571</c:v>
                </c:pt>
                <c:pt idx="28">
                  <c:v>1.5446076897327301</c:v>
                </c:pt>
                <c:pt idx="29">
                  <c:v>1.5684455923345799</c:v>
                </c:pt>
                <c:pt idx="30">
                  <c:v>1.59278925460529</c:v>
                </c:pt>
                <c:pt idx="31">
                  <c:v>1.6176322815914701</c:v>
                </c:pt>
                <c:pt idx="32">
                  <c:v>1.64297031253207</c:v>
                </c:pt>
                <c:pt idx="33">
                  <c:v>1.6688007251836099</c:v>
                </c:pt>
                <c:pt idx="34">
                  <c:v>1.6951223813671401</c:v>
                </c:pt>
                <c:pt idx="35">
                  <c:v>1.7219354112343499</c:v>
                </c:pt>
                <c:pt idx="36">
                  <c:v>1.74924103209839</c:v>
                </c:pt>
                <c:pt idx="37">
                  <c:v>1.7770413971913599</c:v>
                </c:pt>
                <c:pt idx="38">
                  <c:v>1.8053394698413701</c:v>
                </c:pt>
                <c:pt idx="39">
                  <c:v>1.83413891898103</c:v>
                </c:pt>
                <c:pt idx="40">
                  <c:v>1.8634440324214001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81E-40F5-B7A4-599A62E9CD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071416"/>
        <c:axId val="418071808"/>
      </c:scatterChart>
      <c:valAx>
        <c:axId val="418071416"/>
        <c:scaling>
          <c:orientation val="minMax"/>
          <c:max val="3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bilirubin (mg/dl)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78171091445427"/>
              <c:y val="0.8858202099737533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418071808"/>
        <c:crosses val="autoZero"/>
        <c:crossBetween val="midCat"/>
        <c:majorUnit val="0.5"/>
      </c:valAx>
      <c:valAx>
        <c:axId val="418071808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418071416"/>
        <c:crossesAt val="0.5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Microsoft_Excel_Worksheet10!$B$1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Microsoft_Excel_Worksheet10!$A$2:$A$10002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Microsoft_Excel_Worksheet10!$B$2:$B$10002</c:f>
              <c:numCache>
                <c:formatCode>General</c:formatCode>
                <c:ptCount val="10001"/>
                <c:pt idx="0">
                  <c:v>1</c:v>
                </c:pt>
                <c:pt idx="1">
                  <c:v>1.0069573031967101</c:v>
                </c:pt>
                <c:pt idx="2">
                  <c:v>1.0139615143543601</c:v>
                </c:pt>
                <c:pt idx="3">
                  <c:v>1.0210054064917899</c:v>
                </c:pt>
                <c:pt idx="4">
                  <c:v>1.0280800284503</c:v>
                </c:pt>
                <c:pt idx="5">
                  <c:v>1.03517617727682</c:v>
                </c:pt>
                <c:pt idx="6">
                  <c:v>1.0422843959077901</c:v>
                </c:pt>
                <c:pt idx="7">
                  <c:v>1.0493949716997</c:v>
                </c:pt>
                <c:pt idx="8">
                  <c:v>1.05649793584633</c:v>
                </c:pt>
                <c:pt idx="9">
                  <c:v>1.0635830637230199</c:v>
                </c:pt>
                <c:pt idx="10">
                  <c:v>1.07063987619832</c:v>
                </c:pt>
                <c:pt idx="11">
                  <c:v>1.07765764195299</c:v>
                </c:pt>
                <c:pt idx="12">
                  <c:v>1.0846253808458799</c:v>
                </c:pt>
                <c:pt idx="13">
                  <c:v>1.0915318683656099</c:v>
                </c:pt>
                <c:pt idx="14">
                  <c:v>1.09836564120553</c:v>
                </c:pt>
                <c:pt idx="15">
                  <c:v>1.1051150039983999</c:v>
                </c:pt>
                <c:pt idx="16">
                  <c:v>1.1117680372452301</c:v>
                </c:pt>
                <c:pt idx="17">
                  <c:v>1.11831465576122</c:v>
                </c:pt>
                <c:pt idx="18">
                  <c:v>1.12475286123638</c:v>
                </c:pt>
                <c:pt idx="19">
                  <c:v>1.13108276506941</c:v>
                </c:pt>
                <c:pt idx="20">
                  <c:v>1.13730456229865</c:v>
                </c:pt>
                <c:pt idx="21">
                  <c:v>1.1434185305791</c:v>
                </c:pt>
                <c:pt idx="22">
                  <c:v>1.1494250291064301</c:v>
                </c:pt>
                <c:pt idx="23">
                  <c:v>1.15532449749124</c:v>
                </c:pt>
                <c:pt idx="24">
                  <c:v>1.1611174545866201</c:v>
                </c:pt>
                <c:pt idx="25">
                  <c:v>1.1668044972723399</c:v>
                </c:pt>
                <c:pt idx="26">
                  <c:v>1.1723862991987599</c:v>
                </c:pt>
                <c:pt idx="27">
                  <c:v>1.17786360949355</c:v>
                </c:pt>
                <c:pt idx="28">
                  <c:v>1.1832372514346099</c:v>
                </c:pt>
                <c:pt idx="29">
                  <c:v>1.18850812109213</c:v>
                </c:pt>
                <c:pt idx="30">
                  <c:v>1.19367718594295</c:v>
                </c:pt>
                <c:pt idx="31">
                  <c:v>1.1987454834604201</c:v>
                </c:pt>
                <c:pt idx="32">
                  <c:v>1.2037141196826899</c:v>
                </c:pt>
                <c:pt idx="33">
                  <c:v>1.20858426776258</c:v>
                </c:pt>
                <c:pt idx="34">
                  <c:v>1.2133571665018901</c:v>
                </c:pt>
                <c:pt idx="35">
                  <c:v>1.21803411887327</c:v>
                </c:pt>
                <c:pt idx="36">
                  <c:v>1.22261649053239</c:v>
                </c:pt>
                <c:pt idx="37">
                  <c:v>1.2271057083233301</c:v>
                </c:pt>
                <c:pt idx="38">
                  <c:v>1.2315032587800701</c:v>
                </c:pt>
                <c:pt idx="39">
                  <c:v>1.23581068662673</c:v>
                </c:pt>
                <c:pt idx="40">
                  <c:v>1.24002959327923</c:v>
                </c:pt>
                <c:pt idx="41">
                  <c:v>1.24416163535112</c:v>
                </c:pt>
                <c:pt idx="42">
                  <c:v>1.2482085231661</c:v>
                </c:pt>
                <c:pt idx="43">
                  <c:v>1.2521720192797201</c:v>
                </c:pt>
                <c:pt idx="44">
                  <c:v>1.2560539370127</c:v>
                </c:pt>
                <c:pt idx="45">
                  <c:v>1.2598561389983001</c:v>
                </c:pt>
                <c:pt idx="46">
                  <c:v>1.2635805357460601</c:v>
                </c:pt>
                <c:pt idx="47">
                  <c:v>1.2672290842241301</c:v>
                </c:pt>
                <c:pt idx="48">
                  <c:v>1.27080378646234</c:v>
                </c:pt>
                <c:pt idx="49">
                  <c:v>1.2743066881782601</c:v>
                </c:pt>
                <c:pt idx="50">
                  <c:v>1.2777398774281301</c:v>
                </c:pt>
                <c:pt idx="51">
                  <c:v>1.2811054832847599</c:v>
                </c:pt>
                <c:pt idx="52">
                  <c:v>1.28440567454433</c:v>
                </c:pt>
                <c:pt idx="53">
                  <c:v>1.2876426584638201</c:v>
                </c:pt>
                <c:pt idx="54">
                  <c:v>1.2908186795309999</c:v>
                </c:pt>
                <c:pt idx="55">
                  <c:v>1.29393601826856</c:v>
                </c:pt>
                <c:pt idx="56">
                  <c:v>1.29699699007419</c:v>
                </c:pt>
                <c:pt idx="57">
                  <c:v>1.3000039440980999</c:v>
                </c:pt>
                <c:pt idx="58">
                  <c:v>1.3029592621594599</c:v>
                </c:pt>
                <c:pt idx="59">
                  <c:v>1.30586535770345</c:v>
                </c:pt>
                <c:pt idx="60">
                  <c:v>1.3087246748001</c:v>
                </c:pt>
                <c:pt idx="61">
                  <c:v>1.31153968718639</c:v>
                </c:pt>
                <c:pt idx="62">
                  <c:v>1.3143128973529801</c:v>
                </c:pt>
                <c:pt idx="63">
                  <c:v>1.31704683567665</c:v>
                </c:pt>
                <c:pt idx="64">
                  <c:v>1.31974405959983</c:v>
                </c:pt>
                <c:pt idx="65">
                  <c:v>1.3224071528582799</c:v>
                </c:pt>
                <c:pt idx="66">
                  <c:v>1.32503872475805</c:v>
                </c:pt>
                <c:pt idx="67">
                  <c:v>1.3276414095028199</c:v>
                </c:pt>
                <c:pt idx="68">
                  <c:v>1.3302178655726</c:v>
                </c:pt>
                <c:pt idx="69">
                  <c:v>1.3327707751548501</c:v>
                </c:pt>
                <c:pt idx="70">
                  <c:v>1.3353028436288601</c:v>
                </c:pt>
                <c:pt idx="71">
                  <c:v>1.33781679910453</c:v>
                </c:pt>
                <c:pt idx="72">
                  <c:v>1.3403153920161801</c:v>
                </c:pt>
                <c:pt idx="73">
                  <c:v>1.3428013947724899</c:v>
                </c:pt>
                <c:pt idx="74">
                  <c:v>1.3452776014633001</c:v>
                </c:pt>
                <c:pt idx="75">
                  <c:v>1.34774682762413</c:v>
                </c:pt>
                <c:pt idx="76">
                  <c:v>1.35021191005927</c:v>
                </c:pt>
                <c:pt idx="77">
                  <c:v>1.3526757067241999</c:v>
                </c:pt>
                <c:pt idx="78">
                  <c:v>1.3551410966681701</c:v>
                </c:pt>
                <c:pt idx="79">
                  <c:v>1.3576104954017101</c:v>
                </c:pt>
                <c:pt idx="80">
                  <c:v>1.3600843939840901</c:v>
                </c:pt>
                <c:pt idx="81">
                  <c:v>1.36256280061516</c:v>
                </c:pt>
                <c:pt idx="82">
                  <c:v>1.36504572350966</c:v>
                </c:pt>
                <c:pt idx="83">
                  <c:v>1.3675331708973499</c:v>
                </c:pt>
                <c:pt idx="84">
                  <c:v>1.37002515102295</c:v>
                </c:pt>
                <c:pt idx="85">
                  <c:v>1.3725216721462199</c:v>
                </c:pt>
                <c:pt idx="86">
                  <c:v>1.3750227425419801</c:v>
                </c:pt>
                <c:pt idx="87">
                  <c:v>1.3775283705001</c:v>
                </c:pt>
                <c:pt idx="88">
                  <c:v>1.3800385643255899</c:v>
                </c:pt>
                <c:pt idx="89">
                  <c:v>1.3825533323385699</c:v>
                </c:pt>
                <c:pt idx="90">
                  <c:v>1.38507268287434</c:v>
                </c:pt>
                <c:pt idx="91">
                  <c:v>1.3875966242833599</c:v>
                </c:pt>
                <c:pt idx="92">
                  <c:v>1.39012516493133</c:v>
                </c:pt>
                <c:pt idx="93">
                  <c:v>1.3926583131991901</c:v>
                </c:pt>
                <c:pt idx="94">
                  <c:v>1.39519607748316</c:v>
                </c:pt>
                <c:pt idx="95">
                  <c:v>1.3977384661947501</c:v>
                </c:pt>
                <c:pt idx="96">
                  <c:v>1.40028548776078</c:v>
                </c:pt>
                <c:pt idx="97">
                  <c:v>1.40283715062347</c:v>
                </c:pt>
                <c:pt idx="98">
                  <c:v>1.4053934632403799</c:v>
                </c:pt>
                <c:pt idx="99">
                  <c:v>1.40795443408451</c:v>
                </c:pt>
                <c:pt idx="100">
                  <c:v>1.4105200716442801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59-4C95-9D27-00F8A0F39BB1}"/>
            </c:ext>
          </c:extLst>
        </c:ser>
        <c:ser>
          <c:idx val="1"/>
          <c:order val="1"/>
          <c:tx>
            <c:strRef>
              <c:f>Microsoft_Excel_Worksheet10!$C$1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Microsoft_Excel_Worksheet10!$A$2:$A$10002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Microsoft_Excel_Worksheet10!$C$2:$C$10002</c:f>
              <c:numCache>
                <c:formatCode>General</c:formatCode>
                <c:ptCount val="10001"/>
                <c:pt idx="0">
                  <c:v>1</c:v>
                </c:pt>
                <c:pt idx="1">
                  <c:v>1.00182287376985</c:v>
                </c:pt>
                <c:pt idx="2">
                  <c:v>1.0036493654820999</c:v>
                </c:pt>
                <c:pt idx="3">
                  <c:v>1.00548095900308</c:v>
                </c:pt>
                <c:pt idx="4">
                  <c:v>1.0073194344121099</c:v>
                </c:pt>
                <c:pt idx="5">
                  <c:v>1.0091665612307299</c:v>
                </c:pt>
                <c:pt idx="6">
                  <c:v>1.0110240848832801</c:v>
                </c:pt>
                <c:pt idx="7">
                  <c:v>1.0128937124910899</c:v>
                </c:pt>
                <c:pt idx="8">
                  <c:v>1.0147770977886701</c:v>
                </c:pt>
                <c:pt idx="9">
                  <c:v>1.0166758249172401</c:v>
                </c:pt>
                <c:pt idx="10">
                  <c:v>1.01859139082158</c:v>
                </c:pt>
                <c:pt idx="11">
                  <c:v>1.02052518594157</c:v>
                </c:pt>
                <c:pt idx="12">
                  <c:v>1.0224784728474401</c:v>
                </c:pt>
                <c:pt idx="13">
                  <c:v>1.0244523624159501</c:v>
                </c:pt>
                <c:pt idx="14">
                  <c:v>1.0264477870825699</c:v>
                </c:pt>
                <c:pt idx="15">
                  <c:v>1.0284654706295999</c:v>
                </c:pt>
                <c:pt idx="16">
                  <c:v>1.0305058938803999</c:v>
                </c:pt>
                <c:pt idx="17">
                  <c:v>1.0325689536680001</c:v>
                </c:pt>
                <c:pt idx="18">
                  <c:v>1.03465309925418</c:v>
                </c:pt>
                <c:pt idx="19">
                  <c:v>1.0367563675822999</c:v>
                </c:pt>
                <c:pt idx="20">
                  <c:v>1.0388767114072199</c:v>
                </c:pt>
                <c:pt idx="21">
                  <c:v>1.04101200436277</c:v>
                </c:pt>
                <c:pt idx="22">
                  <c:v>1.0431600444267199</c:v>
                </c:pt>
                <c:pt idx="23">
                  <c:v>1.0453185563953</c:v>
                </c:pt>
                <c:pt idx="24">
                  <c:v>1.0474851937752101</c:v>
                </c:pt>
                <c:pt idx="25">
                  <c:v>1.04965754037606</c:v>
                </c:pt>
                <c:pt idx="26">
                  <c:v>1.05183311180661</c:v>
                </c:pt>
                <c:pt idx="27">
                  <c:v>1.0540093570281901</c:v>
                </c:pt>
                <c:pt idx="28">
                  <c:v>1.0561836600852099</c:v>
                </c:pt>
                <c:pt idx="29">
                  <c:v>1.05835334211055</c:v>
                </c:pt>
                <c:pt idx="30">
                  <c:v>1.0605156636889399</c:v>
                </c:pt>
                <c:pt idx="31">
                  <c:v>1.06266782765011</c:v>
                </c:pt>
                <c:pt idx="32">
                  <c:v>1.0648069823561099</c:v>
                </c:pt>
                <c:pt idx="33">
                  <c:v>1.0669302255403199</c:v>
                </c:pt>
                <c:pt idx="34">
                  <c:v>1.06903460875025</c:v>
                </c:pt>
                <c:pt idx="35">
                  <c:v>1.07111714244072</c:v>
                </c:pt>
                <c:pt idx="36">
                  <c:v>1.07317480175806</c:v>
                </c:pt>
                <c:pt idx="37">
                  <c:v>1.0752045330501301</c:v>
                </c:pt>
                <c:pt idx="38">
                  <c:v>1.07720326112969</c:v>
                </c:pt>
                <c:pt idx="39">
                  <c:v>1.07916789731059</c:v>
                </c:pt>
                <c:pt idx="40">
                  <c:v>1.08109534822757</c:v>
                </c:pt>
                <c:pt idx="41">
                  <c:v>1.0829825254399701</c:v>
                </c:pt>
                <c:pt idx="42">
                  <c:v>1.0848263558087601</c:v>
                </c:pt>
                <c:pt idx="43">
                  <c:v>1.0866237926236899</c:v>
                </c:pt>
                <c:pt idx="44">
                  <c:v>1.0883718274444401</c:v>
                </c:pt>
                <c:pt idx="45">
                  <c:v>1.09006750260529</c:v>
                </c:pt>
                <c:pt idx="46">
                  <c:v>1.0917079243187</c:v>
                </c:pt>
                <c:pt idx="47">
                  <c:v>1.0932902762980401</c:v>
                </c:pt>
                <c:pt idx="48">
                  <c:v>1.09481183380519</c:v>
                </c:pt>
                <c:pt idx="49">
                  <c:v>1.09626997801451</c:v>
                </c:pt>
                <c:pt idx="50">
                  <c:v>1.0976622105712499</c:v>
                </c:pt>
                <c:pt idx="51">
                  <c:v>1.0989861682106701</c:v>
                </c:pt>
                <c:pt idx="52">
                  <c:v>1.1002396372938399</c:v>
                </c:pt>
                <c:pt idx="53">
                  <c:v>1.1014205681081199</c:v>
                </c:pt>
                <c:pt idx="54">
                  <c:v>1.1025270887751</c:v>
                </c:pt>
                <c:pt idx="55">
                  <c:v>1.10355751860639</c:v>
                </c:pt>
                <c:pt idx="56">
                  <c:v>1.1045103807482199</c:v>
                </c:pt>
                <c:pt idx="57">
                  <c:v>1.1053844139605</c:v>
                </c:pt>
                <c:pt idx="58">
                  <c:v>1.1061785833832101</c:v>
                </c:pt>
                <c:pt idx="59">
                  <c:v>1.1068920901541099</c:v>
                </c:pt>
                <c:pt idx="60">
                  <c:v>1.10752437975623</c:v>
                </c:pt>
                <c:pt idx="61">
                  <c:v>1.10807514899009</c:v>
                </c:pt>
                <c:pt idx="62">
                  <c:v>1.1085443514858599</c:v>
                </c:pt>
                <c:pt idx="63">
                  <c:v>1.10893220169145</c:v>
                </c:pt>
                <c:pt idx="64">
                  <c:v>1.1092391772958301</c:v>
                </c:pt>
                <c:pt idx="65">
                  <c:v>1.1094660200703901</c:v>
                </c:pt>
                <c:pt idx="66">
                  <c:v>1.1096137351345501</c:v>
                </c:pt>
                <c:pt idx="67">
                  <c:v>1.10968358867537</c:v>
                </c:pt>
                <c:pt idx="68">
                  <c:v>1.1096771041726099</c:v>
                </c:pt>
                <c:pt idx="69">
                  <c:v>1.1095960572007999</c:v>
                </c:pt>
                <c:pt idx="70">
                  <c:v>1.1094424688984801</c:v>
                </c:pt>
                <c:pt idx="71">
                  <c:v>1.1092185982095899</c:v>
                </c:pt>
                <c:pt idx="72">
                  <c:v>1.1089269330152001</c:v>
                </c:pt>
                <c:pt idx="73">
                  <c:v>1.1085701802833201</c:v>
                </c:pt>
                <c:pt idx="74">
                  <c:v>1.1081512553711199</c:v>
                </c:pt>
                <c:pt idx="75">
                  <c:v>1.1076732706177499</c:v>
                </c:pt>
                <c:pt idx="76">
                  <c:v>1.10713952336676</c:v>
                </c:pt>
                <c:pt idx="77">
                  <c:v>1.1065534835552699</c:v>
                </c:pt>
                <c:pt idx="78">
                  <c:v>1.1059187810032101</c:v>
                </c:pt>
                <c:pt idx="79">
                  <c:v>1.10523882642968</c:v>
                </c:pt>
                <c:pt idx="80">
                  <c:v>1.1045156420506099</c:v>
                </c:pt>
                <c:pt idx="81">
                  <c:v>1.1037508507432101</c:v>
                </c:pt>
                <c:pt idx="82">
                  <c:v>1.1029460266179401</c:v>
                </c:pt>
                <c:pt idx="83">
                  <c:v>1.1021026949128401</c:v>
                </c:pt>
                <c:pt idx="84">
                  <c:v>1.10122233212653</c:v>
                </c:pt>
                <c:pt idx="85">
                  <c:v>1.10030636635899</c:v>
                </c:pt>
                <c:pt idx="86">
                  <c:v>1.09935617783177</c:v>
                </c:pt>
                <c:pt idx="87">
                  <c:v>1.09837309956144</c:v>
                </c:pt>
                <c:pt idx="88">
                  <c:v>1.0973584181628</c:v>
                </c:pt>
                <c:pt idx="89">
                  <c:v>1.0963133747599401</c:v>
                </c:pt>
                <c:pt idx="90">
                  <c:v>1.0952391659862299</c:v>
                </c:pt>
                <c:pt idx="91">
                  <c:v>1.09413694505555</c:v>
                </c:pt>
                <c:pt idx="92">
                  <c:v>1.0930078228894899</c:v>
                </c:pt>
                <c:pt idx="93">
                  <c:v>1.0918528692868099</c:v>
                </c:pt>
                <c:pt idx="94">
                  <c:v>1.0906731141230901</c:v>
                </c:pt>
                <c:pt idx="95">
                  <c:v>1.0894695485700401</c:v>
                </c:pt>
                <c:pt idx="96">
                  <c:v>1.0882431263252399</c:v>
                </c:pt>
                <c:pt idx="97">
                  <c:v>1.08699476484442</c:v>
                </c:pt>
                <c:pt idx="98">
                  <c:v>1.0857253465694301</c:v>
                </c:pt>
                <c:pt idx="99">
                  <c:v>1.08443572014603</c:v>
                </c:pt>
                <c:pt idx="100">
                  <c:v>1.0831267016266699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659-4C95-9D27-00F8A0F39BB1}"/>
            </c:ext>
          </c:extLst>
        </c:ser>
        <c:ser>
          <c:idx val="2"/>
          <c:order val="2"/>
          <c:tx>
            <c:strRef>
              <c:f>Microsoft_Excel_Worksheet10!$D$1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Microsoft_Excel_Worksheet10!$A$2:$A$10002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Microsoft_Excel_Worksheet10!$D$2:$D$10002</c:f>
              <c:numCache>
                <c:formatCode>General</c:formatCode>
                <c:ptCount val="10001"/>
                <c:pt idx="0">
                  <c:v>1</c:v>
                </c:pt>
                <c:pt idx="1">
                  <c:v>1.01211804702129</c:v>
                </c:pt>
                <c:pt idx="2">
                  <c:v>1.0243796169770201</c:v>
                </c:pt>
                <c:pt idx="3">
                  <c:v>1.0367695486934501</c:v>
                </c:pt>
                <c:pt idx="4">
                  <c:v>1.0492684929832901</c:v>
                </c:pt>
                <c:pt idx="5">
                  <c:v>1.0618561485971101</c:v>
                </c:pt>
                <c:pt idx="6">
                  <c:v>1.0745112586296901</c:v>
                </c:pt>
                <c:pt idx="7">
                  <c:v>1.08721161267778</c:v>
                </c:pt>
                <c:pt idx="8">
                  <c:v>1.0999340553505501</c:v>
                </c:pt>
                <c:pt idx="9">
                  <c:v>1.1126545017734799</c:v>
                </c:pt>
                <c:pt idx="10">
                  <c:v>1.1253479607572501</c:v>
                </c:pt>
                <c:pt idx="11">
                  <c:v>1.1379885663362399</c:v>
                </c:pt>
                <c:pt idx="12">
                  <c:v>1.1505496184178301</c:v>
                </c:pt>
                <c:pt idx="13">
                  <c:v>1.1630036333245899</c:v>
                </c:pt>
                <c:pt idx="14">
                  <c:v>1.1753224050584801</c:v>
                </c:pt>
                <c:pt idx="15">
                  <c:v>1.18747707817041</c:v>
                </c:pt>
                <c:pt idx="16">
                  <c:v>1.1994382331825499</c:v>
                </c:pt>
                <c:pt idx="17">
                  <c:v>1.2111807786276501</c:v>
                </c:pt>
                <c:pt idx="18">
                  <c:v>1.2226986994687901</c:v>
                </c:pt>
                <c:pt idx="19">
                  <c:v>1.2339911877469201</c:v>
                </c:pt>
                <c:pt idx="20">
                  <c:v>1.24505791035902</c:v>
                </c:pt>
                <c:pt idx="21">
                  <c:v>1.2558990007727799</c:v>
                </c:pt>
                <c:pt idx="22">
                  <c:v>1.2665150516404</c:v>
                </c:pt>
                <c:pt idx="23">
                  <c:v>1.2769071077301499</c:v>
                </c:pt>
                <c:pt idx="24">
                  <c:v>1.2870766587990701</c:v>
                </c:pt>
                <c:pt idx="25">
                  <c:v>1.2970256321573299</c:v>
                </c:pt>
                <c:pt idx="26">
                  <c:v>1.30675638475401</c:v>
                </c:pt>
                <c:pt idx="27">
                  <c:v>1.3162716946658599</c:v>
                </c:pt>
                <c:pt idx="28">
                  <c:v>1.32557475190403</c:v>
                </c:pt>
                <c:pt idx="29">
                  <c:v>1.3346691484765001</c:v>
                </c:pt>
                <c:pt idx="30">
                  <c:v>1.3435588676591199</c:v>
                </c:pt>
                <c:pt idx="31">
                  <c:v>1.3522482724393501</c:v>
                </c:pt>
                <c:pt idx="32">
                  <c:v>1.3607420931044301</c:v>
                </c:pt>
                <c:pt idx="33">
                  <c:v>1.36904541395243</c:v>
                </c:pt>
                <c:pt idx="34">
                  <c:v>1.37716365910978</c:v>
                </c:pt>
                <c:pt idx="35">
                  <c:v>1.38510257744428</c:v>
                </c:pt>
                <c:pt idx="36">
                  <c:v>1.39286822656756</c:v>
                </c:pt>
                <c:pt idx="37">
                  <c:v>1.4004669559270599</c:v>
                </c:pt>
                <c:pt idx="38">
                  <c:v>1.40790538899358</c:v>
                </c:pt>
                <c:pt idx="39">
                  <c:v>1.41519040455786</c:v>
                </c:pt>
                <c:pt idx="40">
                  <c:v>1.4223291171580901</c:v>
                </c:pt>
                <c:pt idx="41">
                  <c:v>1.4293288566689399</c:v>
                </c:pt>
                <c:pt idx="42">
                  <c:v>1.4361971470936099</c:v>
                </c:pt>
                <c:pt idx="43">
                  <c:v>1.44294168461121</c:v>
                </c:pt>
                <c:pt idx="44">
                  <c:v>1.44957031494426</c:v>
                </c:pt>
                <c:pt idx="45">
                  <c:v>1.45609101012383</c:v>
                </c:pt>
                <c:pt idx="46">
                  <c:v>1.46251184474337</c:v>
                </c:pt>
                <c:pt idx="47">
                  <c:v>1.4688409718058699</c:v>
                </c:pt>
                <c:pt idx="48">
                  <c:v>1.47508659828241</c:v>
                </c:pt>
                <c:pt idx="49">
                  <c:v>1.4812569605133801</c:v>
                </c:pt>
                <c:pt idx="50">
                  <c:v>1.4873602995956201</c:v>
                </c:pt>
                <c:pt idx="51">
                  <c:v>1.49340483690933</c:v>
                </c:pt>
                <c:pt idx="52">
                  <c:v>1.4993987499480399</c:v>
                </c:pt>
                <c:pt idx="53">
                  <c:v>1.5053501486209999</c:v>
                </c:pt>
                <c:pt idx="54">
                  <c:v>1.5112670522021301</c:v>
                </c:pt>
                <c:pt idx="55">
                  <c:v>1.51715736710037</c:v>
                </c:pt>
                <c:pt idx="56">
                  <c:v>1.5230288656245701</c:v>
                </c:pt>
                <c:pt idx="57">
                  <c:v>1.5288891659105699</c:v>
                </c:pt>
                <c:pt idx="58">
                  <c:v>1.53474571316935</c:v>
                </c:pt>
                <c:pt idx="59">
                  <c:v>1.5406057624032099</c:v>
                </c:pt>
                <c:pt idx="60">
                  <c:v>1.54647636272134</c:v>
                </c:pt>
                <c:pt idx="61">
                  <c:v>1.5523643433685199</c:v>
                </c:pt>
                <c:pt idx="62">
                  <c:v>1.55827630155979</c:v>
                </c:pt>
                <c:pt idx="63">
                  <c:v>1.56421859219174</c:v>
                </c:pt>
                <c:pt idx="64">
                  <c:v>1.5701973194772301</c:v>
                </c:pt>
                <c:pt idx="65">
                  <c:v>1.57621833052606</c:v>
                </c:pt>
                <c:pt idx="66">
                  <c:v>1.5822872108694199</c:v>
                </c:pt>
                <c:pt idx="67">
                  <c:v>1.5884092819023099</c:v>
                </c:pt>
                <c:pt idx="68">
                  <c:v>1.5945896001953499</c:v>
                </c:pt>
                <c:pt idx="69">
                  <c:v>1.60083295860649</c:v>
                </c:pt>
                <c:pt idx="70">
                  <c:v>1.6071438891045999</c:v>
                </c:pt>
                <c:pt idx="71">
                  <c:v>1.6135266672008199</c:v>
                </c:pt>
                <c:pt idx="72">
                  <c:v>1.6199853178702299</c:v>
                </c:pt>
                <c:pt idx="73">
                  <c:v>1.6265236228365201</c:v>
                </c:pt>
                <c:pt idx="74">
                  <c:v>1.63314512908508</c:v>
                </c:pt>
                <c:pt idx="75">
                  <c:v>1.6398531584660201</c:v>
                </c:pt>
                <c:pt idx="76">
                  <c:v>1.6466508182474</c:v>
                </c:pt>
                <c:pt idx="77">
                  <c:v>1.6535410124805101</c:v>
                </c:pt>
                <c:pt idx="78">
                  <c:v>1.6605264540431901</c:v>
                </c:pt>
                <c:pt idx="79">
                  <c:v>1.6676090390153699</c:v>
                </c:pt>
                <c:pt idx="80">
                  <c:v>1.6747880141604401</c:v>
                </c:pt>
                <c:pt idx="81">
                  <c:v>1.68206202003839</c:v>
                </c:pt>
                <c:pt idx="82">
                  <c:v>1.68942974751518</c:v>
                </c:pt>
                <c:pt idx="83">
                  <c:v>1.6968899378768501</c:v>
                </c:pt>
                <c:pt idx="84">
                  <c:v>1.7044413827050799</c:v>
                </c:pt>
                <c:pt idx="85">
                  <c:v>1.7120829235449799</c:v>
                </c:pt>
                <c:pt idx="86">
                  <c:v>1.7198134513935499</c:v>
                </c:pt>
                <c:pt idx="87">
                  <c:v>1.72763190603479</c:v>
                </c:pt>
                <c:pt idx="88">
                  <c:v>1.7355372752453899</c:v>
                </c:pt>
                <c:pt idx="89">
                  <c:v>1.74352859389228</c:v>
                </c:pt>
                <c:pt idx="90">
                  <c:v>1.7516049429415901</c:v>
                </c:pt>
                <c:pt idx="91">
                  <c:v>1.7597654483962299</c:v>
                </c:pt>
                <c:pt idx="92">
                  <c:v>1.7680092801776199</c:v>
                </c:pt>
                <c:pt idx="93">
                  <c:v>1.7763356509652199</c:v>
                </c:pt>
                <c:pt idx="94">
                  <c:v>1.7847438150059001</c:v>
                </c:pt>
                <c:pt idx="95">
                  <c:v>1.7932330669037</c:v>
                </c:pt>
                <c:pt idx="96">
                  <c:v>1.80180274039924</c:v>
                </c:pt>
                <c:pt idx="97">
                  <c:v>1.8104522071465801</c:v>
                </c:pt>
                <c:pt idx="98">
                  <c:v>1.81918087549453</c:v>
                </c:pt>
                <c:pt idx="99">
                  <c:v>1.82798818927809</c:v>
                </c:pt>
                <c:pt idx="100">
                  <c:v>1.8368736266250301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659-4C95-9D27-00F8A0F39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072592"/>
        <c:axId val="418072984"/>
      </c:scatterChart>
      <c:valAx>
        <c:axId val="418072592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PRA (%)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34660766961652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418072984"/>
        <c:crosses val="autoZero"/>
        <c:crossBetween val="midCat"/>
        <c:majorUnit val="10"/>
      </c:valAx>
      <c:valAx>
        <c:axId val="418072984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418072592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Microsoft_Excel_Worksheet10!$A$2</c:f>
              <c:strCache>
                <c:ptCount val="1"/>
                <c:pt idx="0">
                  <c:v>2000-2005</c:v>
                </c:pt>
              </c:strCache>
            </c:strRef>
          </c:tx>
          <c:spPr>
            <a:ln w="41275">
              <a:solidFill>
                <a:srgbClr val="0AB3F1"/>
              </a:solidFill>
            </a:ln>
          </c:spPr>
          <c:marker>
            <c:symbol val="none"/>
          </c:marker>
          <c:xVal>
            <c:numRef>
              <c:f>Microsoft_Excel_Worksheet10!$B$2:$B$102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Microsoft_Excel_Worksheet10!$C$2:$C$102</c:f>
              <c:numCache>
                <c:formatCode>General</c:formatCode>
                <c:ptCount val="101"/>
                <c:pt idx="0">
                  <c:v>1</c:v>
                </c:pt>
                <c:pt idx="1">
                  <c:v>1.0069573031967101</c:v>
                </c:pt>
                <c:pt idx="2">
                  <c:v>1.0139615143543601</c:v>
                </c:pt>
                <c:pt idx="3">
                  <c:v>1.0210054064917899</c:v>
                </c:pt>
                <c:pt idx="4">
                  <c:v>1.0280800284503</c:v>
                </c:pt>
                <c:pt idx="5">
                  <c:v>1.03517617727682</c:v>
                </c:pt>
                <c:pt idx="6">
                  <c:v>1.0422843959077901</c:v>
                </c:pt>
                <c:pt idx="7">
                  <c:v>1.0493949716997</c:v>
                </c:pt>
                <c:pt idx="8">
                  <c:v>1.05649793584633</c:v>
                </c:pt>
                <c:pt idx="9">
                  <c:v>1.0635830637230199</c:v>
                </c:pt>
                <c:pt idx="10">
                  <c:v>1.07063987619832</c:v>
                </c:pt>
                <c:pt idx="11">
                  <c:v>1.07765764195299</c:v>
                </c:pt>
                <c:pt idx="12">
                  <c:v>1.0846253808458799</c:v>
                </c:pt>
                <c:pt idx="13">
                  <c:v>1.0915318683656099</c:v>
                </c:pt>
                <c:pt idx="14">
                  <c:v>1.09836564120553</c:v>
                </c:pt>
                <c:pt idx="15">
                  <c:v>1.1051150039983999</c:v>
                </c:pt>
                <c:pt idx="16">
                  <c:v>1.1117680372452301</c:v>
                </c:pt>
                <c:pt idx="17">
                  <c:v>1.11831465576122</c:v>
                </c:pt>
                <c:pt idx="18">
                  <c:v>1.12475286123638</c:v>
                </c:pt>
                <c:pt idx="19">
                  <c:v>1.13108276506941</c:v>
                </c:pt>
                <c:pt idx="20">
                  <c:v>1.13730456229865</c:v>
                </c:pt>
                <c:pt idx="21">
                  <c:v>1.1434185305791</c:v>
                </c:pt>
                <c:pt idx="22">
                  <c:v>1.1494250291064301</c:v>
                </c:pt>
                <c:pt idx="23">
                  <c:v>1.15532449749124</c:v>
                </c:pt>
                <c:pt idx="24">
                  <c:v>1.1611174545866201</c:v>
                </c:pt>
                <c:pt idx="25">
                  <c:v>1.1668044972723399</c:v>
                </c:pt>
                <c:pt idx="26">
                  <c:v>1.1723862991987599</c:v>
                </c:pt>
                <c:pt idx="27">
                  <c:v>1.17786360949355</c:v>
                </c:pt>
                <c:pt idx="28">
                  <c:v>1.1832372514346099</c:v>
                </c:pt>
                <c:pt idx="29">
                  <c:v>1.18850812109213</c:v>
                </c:pt>
                <c:pt idx="30">
                  <c:v>1.19367718594295</c:v>
                </c:pt>
                <c:pt idx="31">
                  <c:v>1.1987454834604201</c:v>
                </c:pt>
                <c:pt idx="32">
                  <c:v>1.2037141196826899</c:v>
                </c:pt>
                <c:pt idx="33">
                  <c:v>1.20858426776258</c:v>
                </c:pt>
                <c:pt idx="34">
                  <c:v>1.2133571665018901</c:v>
                </c:pt>
                <c:pt idx="35">
                  <c:v>1.21803411887327</c:v>
                </c:pt>
                <c:pt idx="36">
                  <c:v>1.22261649053239</c:v>
                </c:pt>
                <c:pt idx="37">
                  <c:v>1.2271057083233301</c:v>
                </c:pt>
                <c:pt idx="38">
                  <c:v>1.2315032587800701</c:v>
                </c:pt>
                <c:pt idx="39">
                  <c:v>1.23581068662673</c:v>
                </c:pt>
                <c:pt idx="40">
                  <c:v>1.24002959327923</c:v>
                </c:pt>
                <c:pt idx="41">
                  <c:v>1.24416163535112</c:v>
                </c:pt>
                <c:pt idx="42">
                  <c:v>1.2482085231661</c:v>
                </c:pt>
                <c:pt idx="43">
                  <c:v>1.2521720192797201</c:v>
                </c:pt>
                <c:pt idx="44">
                  <c:v>1.2560539370127</c:v>
                </c:pt>
                <c:pt idx="45">
                  <c:v>1.2598561389983001</c:v>
                </c:pt>
                <c:pt idx="46">
                  <c:v>1.2635805357460601</c:v>
                </c:pt>
                <c:pt idx="47">
                  <c:v>1.2672290842241301</c:v>
                </c:pt>
                <c:pt idx="48">
                  <c:v>1.27080378646234</c:v>
                </c:pt>
                <c:pt idx="49">
                  <c:v>1.2743066881782601</c:v>
                </c:pt>
                <c:pt idx="50">
                  <c:v>1.2777398774281301</c:v>
                </c:pt>
                <c:pt idx="51">
                  <c:v>1.2811054832847599</c:v>
                </c:pt>
                <c:pt idx="52">
                  <c:v>1.28440567454433</c:v>
                </c:pt>
                <c:pt idx="53">
                  <c:v>1.2876426584638201</c:v>
                </c:pt>
                <c:pt idx="54">
                  <c:v>1.2908186795309999</c:v>
                </c:pt>
                <c:pt idx="55">
                  <c:v>1.29393601826856</c:v>
                </c:pt>
                <c:pt idx="56">
                  <c:v>1.29699699007419</c:v>
                </c:pt>
                <c:pt idx="57">
                  <c:v>1.3000039440980999</c:v>
                </c:pt>
                <c:pt idx="58">
                  <c:v>1.3029592621594599</c:v>
                </c:pt>
                <c:pt idx="59">
                  <c:v>1.30586535770345</c:v>
                </c:pt>
                <c:pt idx="60">
                  <c:v>1.3087246748001</c:v>
                </c:pt>
                <c:pt idx="61">
                  <c:v>1.31153968718639</c:v>
                </c:pt>
                <c:pt idx="62">
                  <c:v>1.3143128973529801</c:v>
                </c:pt>
                <c:pt idx="63">
                  <c:v>1.31704683567665</c:v>
                </c:pt>
                <c:pt idx="64">
                  <c:v>1.31974405959983</c:v>
                </c:pt>
                <c:pt idx="65">
                  <c:v>1.3224071528582799</c:v>
                </c:pt>
                <c:pt idx="66">
                  <c:v>1.32503872475805</c:v>
                </c:pt>
                <c:pt idx="67">
                  <c:v>1.3276414095028199</c:v>
                </c:pt>
                <c:pt idx="68">
                  <c:v>1.3302178655726</c:v>
                </c:pt>
                <c:pt idx="69">
                  <c:v>1.3327707751548501</c:v>
                </c:pt>
                <c:pt idx="70">
                  <c:v>1.3353028436288601</c:v>
                </c:pt>
                <c:pt idx="71">
                  <c:v>1.33781679910453</c:v>
                </c:pt>
                <c:pt idx="72">
                  <c:v>1.3403153920161801</c:v>
                </c:pt>
                <c:pt idx="73">
                  <c:v>1.3428013947724899</c:v>
                </c:pt>
                <c:pt idx="74">
                  <c:v>1.3452776014633001</c:v>
                </c:pt>
                <c:pt idx="75">
                  <c:v>1.34774682762413</c:v>
                </c:pt>
                <c:pt idx="76">
                  <c:v>1.35021191005927</c:v>
                </c:pt>
                <c:pt idx="77">
                  <c:v>1.3526757067241999</c:v>
                </c:pt>
                <c:pt idx="78">
                  <c:v>1.3551410966681701</c:v>
                </c:pt>
                <c:pt idx="79">
                  <c:v>1.3576104954017101</c:v>
                </c:pt>
                <c:pt idx="80">
                  <c:v>1.3600843939840901</c:v>
                </c:pt>
                <c:pt idx="81">
                  <c:v>1.36256280061516</c:v>
                </c:pt>
                <c:pt idx="82">
                  <c:v>1.36504572350966</c:v>
                </c:pt>
                <c:pt idx="83">
                  <c:v>1.3675331708973499</c:v>
                </c:pt>
                <c:pt idx="84">
                  <c:v>1.37002515102295</c:v>
                </c:pt>
                <c:pt idx="85">
                  <c:v>1.3725216721462199</c:v>
                </c:pt>
                <c:pt idx="86">
                  <c:v>1.3750227425419801</c:v>
                </c:pt>
                <c:pt idx="87">
                  <c:v>1.3775283705001</c:v>
                </c:pt>
                <c:pt idx="88">
                  <c:v>1.3800385643255899</c:v>
                </c:pt>
                <c:pt idx="89">
                  <c:v>1.3825533323385699</c:v>
                </c:pt>
                <c:pt idx="90">
                  <c:v>1.38507268287434</c:v>
                </c:pt>
                <c:pt idx="91">
                  <c:v>1.3875966242833599</c:v>
                </c:pt>
                <c:pt idx="92">
                  <c:v>1.39012516493133</c:v>
                </c:pt>
                <c:pt idx="93">
                  <c:v>1.3926583131991901</c:v>
                </c:pt>
                <c:pt idx="94">
                  <c:v>1.39519607748316</c:v>
                </c:pt>
                <c:pt idx="95">
                  <c:v>1.3977384661947501</c:v>
                </c:pt>
                <c:pt idx="96">
                  <c:v>1.40028548776078</c:v>
                </c:pt>
                <c:pt idx="97">
                  <c:v>1.40283715062347</c:v>
                </c:pt>
                <c:pt idx="98">
                  <c:v>1.4053934632403799</c:v>
                </c:pt>
                <c:pt idx="99">
                  <c:v>1.40795443408451</c:v>
                </c:pt>
                <c:pt idx="100">
                  <c:v>1.4105200716442801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D67-4DAE-A774-A9430DD398F6}"/>
            </c:ext>
          </c:extLst>
        </c:ser>
        <c:ser>
          <c:idx val="1"/>
          <c:order val="1"/>
          <c:tx>
            <c:strRef>
              <c:f>Microsoft_Excel_Worksheet10!$A$103</c:f>
              <c:strCache>
                <c:ptCount val="1"/>
                <c:pt idx="0">
                  <c:v>2006-2011 vs 2000-2005</c:v>
                </c:pt>
              </c:strCache>
            </c:strRef>
          </c:tx>
          <c:spPr>
            <a:ln w="41275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Microsoft_Excel_Worksheet10!$B$103:$B$203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Microsoft_Excel_Worksheet10!$C$103:$C$203</c:f>
              <c:numCache>
                <c:formatCode>General</c:formatCode>
                <c:ptCount val="101"/>
                <c:pt idx="0">
                  <c:v>0.94926742207835002</c:v>
                </c:pt>
                <c:pt idx="1">
                  <c:v>0.95382205917665297</c:v>
                </c:pt>
                <c:pt idx="2">
                  <c:v>0.95839713555204997</c:v>
                </c:pt>
                <c:pt idx="3">
                  <c:v>0.96298563123061998</c:v>
                </c:pt>
                <c:pt idx="4">
                  <c:v>0.96757896297522605</c:v>
                </c:pt>
                <c:pt idx="5">
                  <c:v>0.972168384130631</c:v>
                </c:pt>
                <c:pt idx="6">
                  <c:v>0.97674498459790504</c:v>
                </c:pt>
                <c:pt idx="7">
                  <c:v>0.98129969161387098</c:v>
                </c:pt>
                <c:pt idx="8">
                  <c:v>0.98582327136093095</c:v>
                </c:pt>
                <c:pt idx="9">
                  <c:v>0.99030633143232005</c:v>
                </c:pt>
                <c:pt idx="10">
                  <c:v>0.99473932417728494</c:v>
                </c:pt>
                <c:pt idx="11">
                  <c:v>0.99911255094995899</c:v>
                </c:pt>
                <c:pt idx="12">
                  <c:v>1.00341616728467</c:v>
                </c:pt>
                <c:pt idx="13">
                  <c:v>1.0076401890192599</c:v>
                </c:pt>
                <c:pt idx="14">
                  <c:v>1.01177449938633</c:v>
                </c:pt>
                <c:pt idx="15">
                  <c:v>1.0158088570909101</c:v>
                </c:pt>
                <c:pt idx="16">
                  <c:v>1.0197329053905699</c:v>
                </c:pt>
                <c:pt idx="17">
                  <c:v>1.0235380578062001</c:v>
                </c:pt>
                <c:pt idx="18">
                  <c:v>1.02722319001545</c:v>
                </c:pt>
                <c:pt idx="19">
                  <c:v>1.0307891130834099</c:v>
                </c:pt>
                <c:pt idx="20">
                  <c:v>1.0342367103178201</c:v>
                </c:pt>
                <c:pt idx="21">
                  <c:v>1.0375669355403301</c:v>
                </c:pt>
                <c:pt idx="22">
                  <c:v>1.0407808113268999</c:v>
                </c:pt>
                <c:pt idx="23">
                  <c:v>1.0438794272208201</c:v>
                </c:pt>
                <c:pt idx="24">
                  <c:v>1.04686393792188</c:v>
                </c:pt>
                <c:pt idx="25">
                  <c:v>1.04973556145484</c:v>
                </c:pt>
                <c:pt idx="26">
                  <c:v>1.0524955773207501</c:v>
                </c:pt>
                <c:pt idx="27">
                  <c:v>1.05514532463419</c:v>
                </c:pt>
                <c:pt idx="28">
                  <c:v>1.05768620024977</c:v>
                </c:pt>
                <c:pt idx="29">
                  <c:v>1.06011965688085</c:v>
                </c:pt>
                <c:pt idx="30">
                  <c:v>1.0624472012137001</c:v>
                </c:pt>
                <c:pt idx="31">
                  <c:v>1.06467039201997</c:v>
                </c:pt>
                <c:pt idx="32">
                  <c:v>1.0667908382704001</c:v>
                </c:pt>
                <c:pt idx="33">
                  <c:v>1.06881019725265</c:v>
                </c:pt>
                <c:pt idx="34">
                  <c:v>1.07073017269589</c:v>
                </c:pt>
                <c:pt idx="35">
                  <c:v>1.0725525129048801</c:v>
                </c:pt>
                <c:pt idx="36">
                  <c:v>1.07427900890613</c:v>
                </c:pt>
                <c:pt idx="37">
                  <c:v>1.07591149260856</c:v>
                </c:pt>
                <c:pt idx="38">
                  <c:v>1.07745183498107</c:v>
                </c:pt>
                <c:pt idx="39">
                  <c:v>1.0789019442494401</c:v>
                </c:pt>
                <c:pt idx="40">
                  <c:v>1.08026376411458</c:v>
                </c:pt>
                <c:pt idx="41">
                  <c:v>1.0815392719944501</c:v>
                </c:pt>
                <c:pt idx="42">
                  <c:v>1.08273047729154</c:v>
                </c:pt>
                <c:pt idx="43">
                  <c:v>1.0838394196879799</c:v>
                </c:pt>
                <c:pt idx="44">
                  <c:v>1.08486816747002</c:v>
                </c:pt>
                <c:pt idx="45">
                  <c:v>1.0858188158837601</c:v>
                </c:pt>
                <c:pt idx="46">
                  <c:v>1.0866934855236601</c:v>
                </c:pt>
                <c:pt idx="47">
                  <c:v>1.08749432075562</c:v>
                </c:pt>
                <c:pt idx="48">
                  <c:v>1.0882234881759201</c:v>
                </c:pt>
                <c:pt idx="49">
                  <c:v>1.0888831751075301</c:v>
                </c:pt>
                <c:pt idx="50">
                  <c:v>1.0894755881351801</c:v>
                </c:pt>
                <c:pt idx="51">
                  <c:v>1.09000295168029</c:v>
                </c:pt>
                <c:pt idx="52">
                  <c:v>1.0904675066170499</c:v>
                </c:pt>
                <c:pt idx="53">
                  <c:v>1.09087150893063</c:v>
                </c:pt>
                <c:pt idx="54">
                  <c:v>1.0912172284185799</c:v>
                </c:pt>
                <c:pt idx="55">
                  <c:v>1.0915069474363901</c:v>
                </c:pt>
                <c:pt idx="56">
                  <c:v>1.09174295968793</c:v>
                </c:pt>
                <c:pt idx="57">
                  <c:v>1.0919275690616701</c:v>
                </c:pt>
                <c:pt idx="58">
                  <c:v>1.0920630885133</c:v>
                </c:pt>
                <c:pt idx="59">
                  <c:v>1.09215183899552</c:v>
                </c:pt>
                <c:pt idx="60">
                  <c:v>1.0921961484354099</c:v>
                </c:pt>
                <c:pt idx="61">
                  <c:v>1.0921983507600399</c:v>
                </c:pt>
                <c:pt idx="62">
                  <c:v>1.09216078497068</c:v>
                </c:pt>
                <c:pt idx="63">
                  <c:v>1.09208579426608</c:v>
                </c:pt>
                <c:pt idx="64">
                  <c:v>1.0919757252151301</c:v>
                </c:pt>
                <c:pt idx="65">
                  <c:v>1.09183292697917</c:v>
                </c:pt>
                <c:pt idx="66">
                  <c:v>1.09165975058429</c:v>
                </c:pt>
                <c:pt idx="67">
                  <c:v>1.09145854824371</c:v>
                </c:pt>
                <c:pt idx="68">
                  <c:v>1.0912316727304801</c:v>
                </c:pt>
                <c:pt idx="69">
                  <c:v>1.0909814768005801</c:v>
                </c:pt>
                <c:pt idx="70">
                  <c:v>1.0907103126665301</c:v>
                </c:pt>
                <c:pt idx="71">
                  <c:v>1.0904205315215201</c:v>
                </c:pt>
                <c:pt idx="72">
                  <c:v>1.09011448311418</c:v>
                </c:pt>
                <c:pt idx="73">
                  <c:v>1.08979451537385</c:v>
                </c:pt>
                <c:pt idx="74">
                  <c:v>1.0894629740864299</c:v>
                </c:pt>
                <c:pt idx="75">
                  <c:v>1.08912220262066</c:v>
                </c:pt>
                <c:pt idx="76">
                  <c:v>1.0887745417049199</c:v>
                </c:pt>
                <c:pt idx="77">
                  <c:v>1.0884223292542801</c:v>
                </c:pt>
                <c:pt idx="78">
                  <c:v>1.08806790024779</c:v>
                </c:pt>
                <c:pt idx="79">
                  <c:v>1.0877131983671799</c:v>
                </c:pt>
                <c:pt idx="80">
                  <c:v>1.0873586121167</c:v>
                </c:pt>
                <c:pt idx="81">
                  <c:v>1.08700414145864</c:v>
                </c:pt>
                <c:pt idx="82">
                  <c:v>1.0866497863553299</c:v>
                </c:pt>
                <c:pt idx="83">
                  <c:v>1.0862955467691</c:v>
                </c:pt>
                <c:pt idx="84">
                  <c:v>1.0859414226622801</c:v>
                </c:pt>
                <c:pt idx="85">
                  <c:v>1.0855874139972299</c:v>
                </c:pt>
                <c:pt idx="86">
                  <c:v>1.0852335207363299</c:v>
                </c:pt>
                <c:pt idx="87">
                  <c:v>1.0848797428419401</c:v>
                </c:pt>
                <c:pt idx="88">
                  <c:v>1.08452608027646</c:v>
                </c:pt>
                <c:pt idx="89">
                  <c:v>1.0841725330023</c:v>
                </c:pt>
                <c:pt idx="90">
                  <c:v>1.0838191009818601</c:v>
                </c:pt>
                <c:pt idx="91">
                  <c:v>1.0834657841775801</c:v>
                </c:pt>
                <c:pt idx="92">
                  <c:v>1.0831125825518999</c:v>
                </c:pt>
                <c:pt idx="93">
                  <c:v>1.08275949606727</c:v>
                </c:pt>
                <c:pt idx="94">
                  <c:v>1.0824065246861601</c:v>
                </c:pt>
                <c:pt idx="95">
                  <c:v>1.08205366837103</c:v>
                </c:pt>
                <c:pt idx="96">
                  <c:v>1.08170092708439</c:v>
                </c:pt>
                <c:pt idx="97">
                  <c:v>1.0813483007887299</c:v>
                </c:pt>
                <c:pt idx="98">
                  <c:v>1.08099578944657</c:v>
                </c:pt>
                <c:pt idx="99">
                  <c:v>1.08064339302043</c:v>
                </c:pt>
                <c:pt idx="100">
                  <c:v>1.0802911114728599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D67-4DAE-A774-A9430DD398F6}"/>
            </c:ext>
          </c:extLst>
        </c:ser>
        <c:ser>
          <c:idx val="2"/>
          <c:order val="2"/>
          <c:tx>
            <c:strRef>
              <c:f>Microsoft_Excel_Worksheet10!$A$204</c:f>
              <c:strCache>
                <c:ptCount val="1"/>
                <c:pt idx="0">
                  <c:v>2012-2017 vs 2000-2005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Microsoft_Excel_Worksheet10!$B$204:$B$304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Microsoft_Excel_Worksheet10!$C$204:$C$304</c:f>
              <c:numCache>
                <c:formatCode>General</c:formatCode>
                <c:ptCount val="101"/>
                <c:pt idx="0">
                  <c:v>0.79561247809249502</c:v>
                </c:pt>
                <c:pt idx="1">
                  <c:v>0.799061042265239</c:v>
                </c:pt>
                <c:pt idx="2">
                  <c:v>0.80252337003240104</c:v>
                </c:pt>
                <c:pt idx="3">
                  <c:v>0.80599356453067195</c:v>
                </c:pt>
                <c:pt idx="4">
                  <c:v>0.80946443195376905</c:v>
                </c:pt>
                <c:pt idx="5">
                  <c:v>0.81292865510935297</c:v>
                </c:pt>
                <c:pt idx="6">
                  <c:v>0.81637879369757405</c:v>
                </c:pt>
                <c:pt idx="7">
                  <c:v>0.81980728526180702</c:v>
                </c:pt>
                <c:pt idx="8">
                  <c:v>0.82320644683056399</c:v>
                </c:pt>
                <c:pt idx="9">
                  <c:v>0.82656847726925298</c:v>
                </c:pt>
                <c:pt idx="10">
                  <c:v>0.82988546035993904</c:v>
                </c:pt>
                <c:pt idx="11">
                  <c:v>0.83314936862653599</c:v>
                </c:pt>
                <c:pt idx="12">
                  <c:v>0.83635206792199901</c:v>
                </c:pt>
                <c:pt idx="13">
                  <c:v>0.83948532279296195</c:v>
                </c:pt>
                <c:pt idx="14">
                  <c:v>0.84254080263597897</c:v>
                </c:pt>
                <c:pt idx="15">
                  <c:v>0.84551008865800803</c:v>
                </c:pt>
                <c:pt idx="16">
                  <c:v>0.84838468165206904</c:v>
                </c:pt>
                <c:pt idx="17">
                  <c:v>0.85115757032703299</c:v>
                </c:pt>
                <c:pt idx="18">
                  <c:v>0.85382795899556296</c:v>
                </c:pt>
                <c:pt idx="19">
                  <c:v>0.85639666151937199</c:v>
                </c:pt>
                <c:pt idx="20">
                  <c:v>0.85886455038071796</c:v>
                </c:pt>
                <c:pt idx="21">
                  <c:v>0.86123255511057795</c:v>
                </c:pt>
                <c:pt idx="22">
                  <c:v>0.86350166069541501</c:v>
                </c:pt>
                <c:pt idx="23">
                  <c:v>0.86567290596548196</c:v>
                </c:pt>
                <c:pt idx="24">
                  <c:v>0.86774738196756696</c:v>
                </c:pt>
                <c:pt idx="25">
                  <c:v>0.86972623032501595</c:v>
                </c:pt>
                <c:pt idx="26">
                  <c:v>0.87161064158784296</c:v>
                </c:pt>
                <c:pt idx="27">
                  <c:v>0.87340185357564004</c:v>
                </c:pt>
                <c:pt idx="28">
                  <c:v>0.87510114971598396</c:v>
                </c:pt>
                <c:pt idx="29">
                  <c:v>0.87670985738091201</c:v>
                </c:pt>
                <c:pt idx="30">
                  <c:v>0.87822934622403603</c:v>
                </c:pt>
                <c:pt idx="31">
                  <c:v>0.87966102652074396</c:v>
                </c:pt>
                <c:pt idx="32">
                  <c:v>0.88100634751389195</c:v>
                </c:pt>
                <c:pt idx="33">
                  <c:v>0.88226679576730405</c:v>
                </c:pt>
                <c:pt idx="34">
                  <c:v>0.88344389352932495</c:v>
                </c:pt>
                <c:pt idx="35">
                  <c:v>0.88453919710859696</c:v>
                </c:pt>
                <c:pt idx="36">
                  <c:v>0.88555429526414298</c:v>
                </c:pt>
                <c:pt idx="37">
                  <c:v>0.88649080761177901</c:v>
                </c:pt>
                <c:pt idx="38">
                  <c:v>0.88735038304876201</c:v>
                </c:pt>
                <c:pt idx="39">
                  <c:v>0.88813469819854496</c:v>
                </c:pt>
                <c:pt idx="40">
                  <c:v>0.88884545587740005</c:v>
                </c:pt>
                <c:pt idx="41">
                  <c:v>0.88948438358457804</c:v>
                </c:pt>
                <c:pt idx="42">
                  <c:v>0.89005323201764197</c:v>
                </c:pt>
                <c:pt idx="43">
                  <c:v>0.89055377361447197</c:v>
                </c:pt>
                <c:pt idx="44">
                  <c:v>0.89098780112339304</c:v>
                </c:pt>
                <c:pt idx="45">
                  <c:v>0.89135712620280505</c:v>
                </c:pt>
                <c:pt idx="46">
                  <c:v>0.89166357805157404</c:v>
                </c:pt>
                <c:pt idx="47">
                  <c:v>0.89190900207141799</c:v>
                </c:pt>
                <c:pt idx="48">
                  <c:v>0.89209525856240801</c:v>
                </c:pt>
                <c:pt idx="49">
                  <c:v>0.89222422145263403</c:v>
                </c:pt>
                <c:pt idx="50">
                  <c:v>0.89229777706303604</c:v>
                </c:pt>
                <c:pt idx="51">
                  <c:v>0.89231782290828898</c:v>
                </c:pt>
                <c:pt idx="52">
                  <c:v>0.89228626653459797</c:v>
                </c:pt>
                <c:pt idx="53">
                  <c:v>0.89220502439516203</c:v>
                </c:pt>
                <c:pt idx="54">
                  <c:v>0.89207602076402004</c:v>
                </c:pt>
                <c:pt idx="55">
                  <c:v>0.89190118668890195</c:v>
                </c:pt>
                <c:pt idx="56">
                  <c:v>0.89168245898367404</c:v>
                </c:pt>
                <c:pt idx="57">
                  <c:v>0.89142177926088195</c:v>
                </c:pt>
                <c:pt idx="58">
                  <c:v>0.89112109300484998</c:v>
                </c:pt>
                <c:pt idx="59">
                  <c:v>0.89078234868573403</c:v>
                </c:pt>
                <c:pt idx="60">
                  <c:v>0.89040749691486898</c:v>
                </c:pt>
                <c:pt idx="61">
                  <c:v>0.88999848964170203</c:v>
                </c:pt>
                <c:pt idx="62">
                  <c:v>0.88955727939256202</c:v>
                </c:pt>
                <c:pt idx="63">
                  <c:v>0.88908581855144198</c:v>
                </c:pt>
                <c:pt idx="64">
                  <c:v>0.88858605868296103</c:v>
                </c:pt>
                <c:pt idx="65">
                  <c:v>0.88805994989760895</c:v>
                </c:pt>
                <c:pt idx="66">
                  <c:v>0.88750944025932998</c:v>
                </c:pt>
                <c:pt idx="67">
                  <c:v>0.88693647523549501</c:v>
                </c:pt>
                <c:pt idx="68">
                  <c:v>0.88634299718924503</c:v>
                </c:pt>
                <c:pt idx="69">
                  <c:v>0.88573094491417204</c:v>
                </c:pt>
                <c:pt idx="70">
                  <c:v>0.885102253211278</c:v>
                </c:pt>
                <c:pt idx="71">
                  <c:v>0.88445885250810996</c:v>
                </c:pt>
                <c:pt idx="72">
                  <c:v>0.88380266851996503</c:v>
                </c:pt>
                <c:pt idx="73">
                  <c:v>0.88313562195301898</c:v>
                </c:pt>
                <c:pt idx="74">
                  <c:v>0.88245962824922197</c:v>
                </c:pt>
                <c:pt idx="75">
                  <c:v>0.88177659737279301</c:v>
                </c:pt>
                <c:pt idx="76">
                  <c:v>0.88108843363811795</c:v>
                </c:pt>
                <c:pt idx="77">
                  <c:v>0.88039703557884996</c:v>
                </c:pt>
                <c:pt idx="78">
                  <c:v>0.87970429585801602</c:v>
                </c:pt>
                <c:pt idx="79">
                  <c:v>0.87901178743173403</c:v>
                </c:pt>
                <c:pt idx="80">
                  <c:v>0.87831982415218401</c:v>
                </c:pt>
                <c:pt idx="81">
                  <c:v>0.87762840559022104</c:v>
                </c:pt>
                <c:pt idx="82">
                  <c:v>0.87693753131704</c:v>
                </c:pt>
                <c:pt idx="83">
                  <c:v>0.87624720090417396</c:v>
                </c:pt>
                <c:pt idx="84">
                  <c:v>0.87555741392349395</c:v>
                </c:pt>
                <c:pt idx="85">
                  <c:v>0.87486816994720595</c:v>
                </c:pt>
                <c:pt idx="86">
                  <c:v>0.874179468547854</c:v>
                </c:pt>
                <c:pt idx="87">
                  <c:v>0.87349130929831797</c:v>
                </c:pt>
                <c:pt idx="88">
                  <c:v>0.87280369177181405</c:v>
                </c:pt>
                <c:pt idx="89">
                  <c:v>0.87211661554189501</c:v>
                </c:pt>
                <c:pt idx="90">
                  <c:v>0.87143008018245005</c:v>
                </c:pt>
                <c:pt idx="91">
                  <c:v>0.87074408526770197</c:v>
                </c:pt>
                <c:pt idx="92">
                  <c:v>0.87005863037220899</c:v>
                </c:pt>
                <c:pt idx="93">
                  <c:v>0.86937371507086403</c:v>
                </c:pt>
                <c:pt idx="94">
                  <c:v>0.86868933893889699</c:v>
                </c:pt>
                <c:pt idx="95">
                  <c:v>0.86800550155186995</c:v>
                </c:pt>
                <c:pt idx="96">
                  <c:v>0.86732220248568004</c:v>
                </c:pt>
                <c:pt idx="97">
                  <c:v>0.86663944131655901</c:v>
                </c:pt>
                <c:pt idx="98">
                  <c:v>0.86595721762106803</c:v>
                </c:pt>
                <c:pt idx="99">
                  <c:v>0.86527553097610699</c:v>
                </c:pt>
                <c:pt idx="100">
                  <c:v>0.86459438095890495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D67-4DAE-A774-A9430DD39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072592"/>
        <c:axId val="418072984"/>
      </c:scatterChart>
      <c:valAx>
        <c:axId val="418072592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PRA (%)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34660766961652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418072984"/>
        <c:crosses val="autoZero"/>
        <c:crossBetween val="midCat"/>
        <c:majorUnit val="10"/>
      </c:valAx>
      <c:valAx>
        <c:axId val="418072984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418072592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58849557522123896"/>
          <c:y val="5.9874481415629482E-2"/>
          <c:w val="0.36430678466076694"/>
          <c:h val="0.24046609093218191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0.81985580491762999</c:v>
                </c:pt>
                <c:pt idx="1">
                  <c:v>0.82322262156644699</c:v>
                </c:pt>
                <c:pt idx="2">
                  <c:v>0.82660326437137399</c:v>
                </c:pt>
                <c:pt idx="3">
                  <c:v>0.82999779011085095</c:v>
                </c:pt>
                <c:pt idx="4">
                  <c:v>0.83340625579648098</c:v>
                </c:pt>
                <c:pt idx="5">
                  <c:v>0.836828718673994</c:v>
                </c:pt>
                <c:pt idx="6">
                  <c:v>0.84026523622420302</c:v>
                </c:pt>
                <c:pt idx="7">
                  <c:v>0.84371586616397098</c:v>
                </c:pt>
                <c:pt idx="8">
                  <c:v>0.84718066644718404</c:v>
                </c:pt>
                <c:pt idx="9">
                  <c:v>0.85065969526571705</c:v>
                </c:pt>
                <c:pt idx="10">
                  <c:v>0.85415301105041896</c:v>
                </c:pt>
                <c:pt idx="11">
                  <c:v>0.85766067247208899</c:v>
                </c:pt>
                <c:pt idx="12">
                  <c:v>0.86118273844246396</c:v>
                </c:pt>
                <c:pt idx="13">
                  <c:v>0.86471926811520705</c:v>
                </c:pt>
                <c:pt idx="14">
                  <c:v>0.86827032088690204</c:v>
                </c:pt>
                <c:pt idx="15">
                  <c:v>0.871835956398051</c:v>
                </c:pt>
                <c:pt idx="16">
                  <c:v>0.87541623453407402</c:v>
                </c:pt>
                <c:pt idx="17">
                  <c:v>0.87901121542631799</c:v>
                </c:pt>
                <c:pt idx="18">
                  <c:v>0.88262095945306396</c:v>
                </c:pt>
                <c:pt idx="19">
                  <c:v>0.88625548294817502</c:v>
                </c:pt>
                <c:pt idx="20">
                  <c:v>0.88996495554197297</c:v>
                </c:pt>
                <c:pt idx="21">
                  <c:v>0.893810433809484</c:v>
                </c:pt>
                <c:pt idx="22">
                  <c:v>0.89785405878807301</c:v>
                </c:pt>
                <c:pt idx="23">
                  <c:v>0.90215917049027805</c:v>
                </c:pt>
                <c:pt idx="24">
                  <c:v>0.90679046655067996</c:v>
                </c:pt>
                <c:pt idx="25">
                  <c:v>0.91181420673854396</c:v>
                </c:pt>
                <c:pt idx="26">
                  <c:v>0.917298465421165</c:v>
                </c:pt>
                <c:pt idx="27">
                  <c:v>0.92331343451163705</c:v>
                </c:pt>
                <c:pt idx="28">
                  <c:v>0.92993177998691801</c:v>
                </c:pt>
                <c:pt idx="29">
                  <c:v>0.93722905572678805</c:v>
                </c:pt>
                <c:pt idx="30">
                  <c:v>0.94528417921366703</c:v>
                </c:pt>
                <c:pt idx="31">
                  <c:v>0.95417997456190795</c:v>
                </c:pt>
                <c:pt idx="32">
                  <c:v>0.96400378943159404</c:v>
                </c:pt>
                <c:pt idx="33">
                  <c:v>0.97484819364840802</c:v>
                </c:pt>
                <c:pt idx="34">
                  <c:v>0.98681176882559796</c:v>
                </c:pt>
                <c:pt idx="35">
                  <c:v>1</c:v>
                </c:pt>
                <c:pt idx="36">
                  <c:v>1.0145041222933899</c:v>
                </c:pt>
                <c:pt idx="37">
                  <c:v>1.03033299815137</c:v>
                </c:pt>
                <c:pt idx="38">
                  <c:v>1.04747516109324</c:v>
                </c:pt>
                <c:pt idx="39">
                  <c:v>1.06591983314274</c:v>
                </c:pt>
                <c:pt idx="40">
                  <c:v>1.0856563892490101</c:v>
                </c:pt>
                <c:pt idx="41">
                  <c:v>1.10667382023581</c:v>
                </c:pt>
                <c:pt idx="42">
                  <c:v>1.1289601913606999</c:v>
                </c:pt>
                <c:pt idx="43">
                  <c:v>1.15250209421465</c:v>
                </c:pt>
                <c:pt idx="44">
                  <c:v>1.17728409034687</c:v>
                </c:pt>
                <c:pt idx="45">
                  <c:v>1.20328814566968</c:v>
                </c:pt>
                <c:pt idx="46">
                  <c:v>1.2304930553914599</c:v>
                </c:pt>
                <c:pt idx="47">
                  <c:v>1.2588738599489799</c:v>
                </c:pt>
                <c:pt idx="48">
                  <c:v>1.28840125316724</c:v>
                </c:pt>
                <c:pt idx="49">
                  <c:v>1.3190409846692699</c:v>
                </c:pt>
                <c:pt idx="50">
                  <c:v>1.35075325939032</c:v>
                </c:pt>
                <c:pt idx="51">
                  <c:v>1.3834921379182801</c:v>
                </c:pt>
                <c:pt idx="52">
                  <c:v>1.41720494228327</c:v>
                </c:pt>
                <c:pt idx="53">
                  <c:v>1.4518316727454199</c:v>
                </c:pt>
                <c:pt idx="54">
                  <c:v>1.4873202216099299</c:v>
                </c:pt>
                <c:pt idx="55">
                  <c:v>1.5236762519629301</c:v>
                </c:pt>
                <c:pt idx="56">
                  <c:v>1.56092096850726</c:v>
                </c:pt>
                <c:pt idx="57">
                  <c:v>1.5990760942731499</c:v>
                </c:pt>
                <c:pt idx="58">
                  <c:v>1.6381638832882299</c:v>
                </c:pt>
                <c:pt idx="59">
                  <c:v>1.6782071335572</c:v>
                </c:pt>
                <c:pt idx="60">
                  <c:v>1.7192292003587799</c:v>
                </c:pt>
                <c:pt idx="61">
                  <c:v>1.76125400986775</c:v>
                </c:pt>
                <c:pt idx="62">
                  <c:v>1.8043060731099101</c:v>
                </c:pt>
                <c:pt idx="63">
                  <c:v>1.8484105002581399</c:v>
                </c:pt>
                <c:pt idx="64">
                  <c:v>1.8935930152779801</c:v>
                </c:pt>
                <c:pt idx="65">
                  <c:v>1.9398799709311101</c:v>
                </c:pt>
                <c:pt idx="66">
                  <c:v>1.98729836414573</c:v>
                </c:pt>
                <c:pt idx="67">
                  <c:v>2.03587585176244</c:v>
                </c:pt>
                <c:pt idx="68">
                  <c:v>2.0856407666652301</c:v>
                </c:pt>
                <c:pt idx="69">
                  <c:v>2.1366221343066001</c:v>
                </c:pt>
                <c:pt idx="70">
                  <c:v>2.18884968963672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FBA-456C-90BA-FE9FE2273D15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0.71075516893978896</c:v>
                </c:pt>
                <c:pt idx="1">
                  <c:v>0.71696107878862203</c:v>
                </c:pt>
                <c:pt idx="2">
                  <c:v>0.72322078047100502</c:v>
                </c:pt>
                <c:pt idx="3">
                  <c:v>0.72953469424316597</c:v>
                </c:pt>
                <c:pt idx="4">
                  <c:v>0.73590323649669898</c:v>
                </c:pt>
                <c:pt idx="5">
                  <c:v>0.74232681826209601</c:v>
                </c:pt>
                <c:pt idx="6">
                  <c:v>0.74880584334721501</c:v>
                </c:pt>
                <c:pt idx="7">
                  <c:v>0.75534070600500802</c:v>
                </c:pt>
                <c:pt idx="8">
                  <c:v>0.76193178798844796</c:v>
                </c:pt>
                <c:pt idx="9">
                  <c:v>0.76857945479954504</c:v>
                </c:pt>
                <c:pt idx="10">
                  <c:v>0.775284050866625</c:v>
                </c:pt>
                <c:pt idx="11">
                  <c:v>0.78204589327921004</c:v>
                </c:pt>
                <c:pt idx="12">
                  <c:v>0.78886526355606701</c:v>
                </c:pt>
                <c:pt idx="13">
                  <c:v>0.79574239669278102</c:v>
                </c:pt>
                <c:pt idx="14">
                  <c:v>0.80267746638715998</c:v>
                </c:pt>
                <c:pt idx="15">
                  <c:v>0.80967056480133004</c:v>
                </c:pt>
                <c:pt idx="16">
                  <c:v>0.81672167436475296</c:v>
                </c:pt>
                <c:pt idx="17">
                  <c:v>0.82383062773435001</c:v>
                </c:pt>
                <c:pt idx="18">
                  <c:v>0.83099704971136101</c:v>
                </c:pt>
                <c:pt idx="19">
                  <c:v>0.83822676462416701</c:v>
                </c:pt>
                <c:pt idx="20">
                  <c:v>0.84555179739548503</c:v>
                </c:pt>
                <c:pt idx="21">
                  <c:v>0.85301199081869095</c:v>
                </c:pt>
                <c:pt idx="22">
                  <c:v>0.86064879102968705</c:v>
                </c:pt>
                <c:pt idx="23">
                  <c:v>0.86850541962322803</c:v>
                </c:pt>
                <c:pt idx="24">
                  <c:v>0.87662709855431398</c:v>
                </c:pt>
                <c:pt idx="25">
                  <c:v>0.88506134254485302</c:v>
                </c:pt>
                <c:pt idx="26">
                  <c:v>0.89385833959281502</c:v>
                </c:pt>
                <c:pt idx="27">
                  <c:v>0.90307144861548005</c:v>
                </c:pt>
                <c:pt idx="28">
                  <c:v>0.91275785523081499</c:v>
                </c:pt>
                <c:pt idx="29">
                  <c:v>0.922979443297817</c:v>
                </c:pt>
                <c:pt idx="30">
                  <c:v>0.93380396192332604</c:v>
                </c:pt>
                <c:pt idx="31">
                  <c:v>0.945306594616108</c:v>
                </c:pt>
                <c:pt idx="32">
                  <c:v>0.95757206453437405</c:v>
                </c:pt>
                <c:pt idx="33">
                  <c:v>0.97069742365309297</c:v>
                </c:pt>
                <c:pt idx="34">
                  <c:v>0.98479564371666795</c:v>
                </c:pt>
                <c:pt idx="35">
                  <c:v>1</c:v>
                </c:pt>
                <c:pt idx="36">
                  <c:v>1.0125634482850701</c:v>
                </c:pt>
                <c:pt idx="37">
                  <c:v>1.0264633749543</c:v>
                </c:pt>
                <c:pt idx="38">
                  <c:v>1.0416189526822299</c:v>
                </c:pt>
                <c:pt idx="39">
                  <c:v>1.0579548879192</c:v>
                </c:pt>
                <c:pt idx="40">
                  <c:v>1.0754033983421201</c:v>
                </c:pt>
                <c:pt idx="41">
                  <c:v>1.0939051528376</c:v>
                </c:pt>
                <c:pt idx="42">
                  <c:v>1.1134090974189499</c:v>
                </c:pt>
                <c:pt idx="43">
                  <c:v>1.1338714191741499</c:v>
                </c:pt>
                <c:pt idx="44">
                  <c:v>1.1552540285476101</c:v>
                </c:pt>
                <c:pt idx="45">
                  <c:v>1.1775228984964901</c:v>
                </c:pt>
                <c:pt idx="46">
                  <c:v>1.20064648250427</c:v>
                </c:pt>
                <c:pt idx="47">
                  <c:v>1.2245943188913599</c:v>
                </c:pt>
                <c:pt idx="48">
                  <c:v>1.24933584923277</c:v>
                </c:pt>
                <c:pt idx="49">
                  <c:v>1.27483943558712</c:v>
                </c:pt>
                <c:pt idx="50">
                  <c:v>1.30107154404918</c:v>
                </c:pt>
                <c:pt idx="51">
                  <c:v>1.3279960595712701</c:v>
                </c:pt>
                <c:pt idx="52">
                  <c:v>1.35557370108657</c:v>
                </c:pt>
                <c:pt idx="53">
                  <c:v>1.3837615121514499</c:v>
                </c:pt>
                <c:pt idx="54">
                  <c:v>1.41252339478196</c:v>
                </c:pt>
                <c:pt idx="55">
                  <c:v>1.4418640286872599</c:v>
                </c:pt>
                <c:pt idx="56">
                  <c:v>1.47179821869063</c:v>
                </c:pt>
                <c:pt idx="57">
                  <c:v>1.5023404444754</c:v>
                </c:pt>
                <c:pt idx="58">
                  <c:v>1.53350502009002</c:v>
                </c:pt>
                <c:pt idx="59">
                  <c:v>1.56530620708849</c:v>
                </c:pt>
                <c:pt idx="60">
                  <c:v>1.5977582967428301</c:v>
                </c:pt>
                <c:pt idx="61">
                  <c:v>1.6308756712125401</c:v>
                </c:pt>
                <c:pt idx="62">
                  <c:v>1.6646728501388901</c:v>
                </c:pt>
                <c:pt idx="63">
                  <c:v>1.6991645269807001</c:v>
                </c:pt>
                <c:pt idx="64">
                  <c:v>1.7343655980258901</c:v>
                </c:pt>
                <c:pt idx="65">
                  <c:v>1.77029118610743</c:v>
                </c:pt>
                <c:pt idx="66">
                  <c:v>1.80695666044838</c:v>
                </c:pt>
                <c:pt idx="67">
                  <c:v>1.8443776536510501</c:v>
                </c:pt>
                <c:pt idx="68">
                  <c:v>1.8825700765636599</c:v>
                </c:pt>
                <c:pt idx="69">
                  <c:v>1.9215501315608601</c:v>
                </c:pt>
                <c:pt idx="70">
                  <c:v>1.9613343246352699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FBA-456C-90BA-FE9FE2273D15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0.94570334516142895</c:v>
                </c:pt>
                <c:pt idx="1">
                  <c:v>0.94523329746681495</c:v>
                </c:pt>
                <c:pt idx="2">
                  <c:v>0.94476399893324903</c:v>
                </c:pt>
                <c:pt idx="3">
                  <c:v>0.944295503730046</c:v>
                </c:pt>
                <c:pt idx="4">
                  <c:v>0.94382787403847102</c:v>
                </c:pt>
                <c:pt idx="5">
                  <c:v>0.94336118158445303</c:v>
                </c:pt>
                <c:pt idx="6">
                  <c:v>0.942895509536679</c:v>
                </c:pt>
                <c:pt idx="7">
                  <c:v>0.94243095487574702</c:v>
                </c:pt>
                <c:pt idx="8">
                  <c:v>0.94196763137643902</c:v>
                </c:pt>
                <c:pt idx="9">
                  <c:v>0.94150567339624203</c:v>
                </c:pt>
                <c:pt idx="10">
                  <c:v>0.941045240735913</c:v>
                </c:pt>
                <c:pt idx="11">
                  <c:v>0.94058652494279404</c:v>
                </c:pt>
                <c:pt idx="12">
                  <c:v>0.94012975758128403</c:v>
                </c:pt>
                <c:pt idx="13">
                  <c:v>0.93967522122411795</c:v>
                </c:pt>
                <c:pt idx="14">
                  <c:v>0.93922326426616598</c:v>
                </c:pt>
                <c:pt idx="15">
                  <c:v>0.93877432120187099</c:v>
                </c:pt>
                <c:pt idx="16">
                  <c:v>0.93832894086212204</c:v>
                </c:pt>
                <c:pt idx="17">
                  <c:v>0.93788782649435898</c:v>
                </c:pt>
                <c:pt idx="18">
                  <c:v>0.93745189388630401</c:v>
                </c:pt>
                <c:pt idx="19">
                  <c:v>0.93703615084143899</c:v>
                </c:pt>
                <c:pt idx="20">
                  <c:v>0.93671094370859898</c:v>
                </c:pt>
                <c:pt idx="21">
                  <c:v>0.93656021273504497</c:v>
                </c:pt>
                <c:pt idx="22">
                  <c:v>0.93666768522121702</c:v>
                </c:pt>
                <c:pt idx="23">
                  <c:v>0.93711697188117404</c:v>
                </c:pt>
                <c:pt idx="24">
                  <c:v>0.93799170888424599</c:v>
                </c:pt>
                <c:pt idx="25">
                  <c:v>0.93937573323411405</c:v>
                </c:pt>
                <c:pt idx="26">
                  <c:v>0.94135327421941195</c:v>
                </c:pt>
                <c:pt idx="27">
                  <c:v>0.94400913643840001</c:v>
                </c:pt>
                <c:pt idx="28">
                  <c:v>0.94742883939460099</c:v>
                </c:pt>
                <c:pt idx="29">
                  <c:v>0.95169866379688794</c:v>
                </c:pt>
                <c:pt idx="30">
                  <c:v>0.95690553468119199</c:v>
                </c:pt>
                <c:pt idx="31">
                  <c:v>0.96313664692533396</c:v>
                </c:pt>
                <c:pt idx="32">
                  <c:v>0.97047871429953803</c:v>
                </c:pt>
                <c:pt idx="33">
                  <c:v>0.97901671262619105</c:v>
                </c:pt>
                <c:pt idx="34">
                  <c:v>0.98883202145121696</c:v>
                </c:pt>
                <c:pt idx="35">
                  <c:v>1</c:v>
                </c:pt>
                <c:pt idx="36">
                  <c:v>1.0164485157877501</c:v>
                </c:pt>
                <c:pt idx="37">
                  <c:v>1.03421720928606</c:v>
                </c:pt>
                <c:pt idx="38">
                  <c:v>1.0533642943822701</c:v>
                </c:pt>
                <c:pt idx="39">
                  <c:v>1.0739447434490501</c:v>
                </c:pt>
                <c:pt idx="40">
                  <c:v>1.0960071330760699</c:v>
                </c:pt>
                <c:pt idx="41">
                  <c:v>1.11959153059876</c:v>
                </c:pt>
                <c:pt idx="42">
                  <c:v>1.14472848895503</c:v>
                </c:pt>
                <c:pt idx="43">
                  <c:v>1.17143889043131</c:v>
                </c:pt>
                <c:pt idx="44">
                  <c:v>1.19973425336274</c:v>
                </c:pt>
                <c:pt idx="45">
                  <c:v>1.2296171593417899</c:v>
                </c:pt>
                <c:pt idx="46">
                  <c:v>1.2610815768256201</c:v>
                </c:pt>
                <c:pt idx="47">
                  <c:v>1.2941129734274399</c:v>
                </c:pt>
                <c:pt idx="48">
                  <c:v>1.32868819075536</c:v>
                </c:pt>
                <c:pt idx="49">
                  <c:v>1.36477510082358</c:v>
                </c:pt>
                <c:pt idx="50">
                  <c:v>1.4023320824274399</c:v>
                </c:pt>
                <c:pt idx="51">
                  <c:v>1.4413073607308899</c:v>
                </c:pt>
                <c:pt idx="52">
                  <c:v>1.4816382516289801</c:v>
                </c:pt>
                <c:pt idx="53">
                  <c:v>1.5232503487610101</c:v>
                </c:pt>
                <c:pt idx="54">
                  <c:v>1.5660777370354799</c:v>
                </c:pt>
                <c:pt idx="55">
                  <c:v>1.6101305494870399</c:v>
                </c:pt>
                <c:pt idx="56">
                  <c:v>1.6554404258575799</c:v>
                </c:pt>
                <c:pt idx="57">
                  <c:v>1.7020405492503199</c:v>
                </c:pt>
                <c:pt idx="58">
                  <c:v>1.74996551909067</c:v>
                </c:pt>
                <c:pt idx="59">
                  <c:v>1.7992512713284301</c:v>
                </c:pt>
                <c:pt idx="60">
                  <c:v>1.84993503046852</c:v>
                </c:pt>
                <c:pt idx="61">
                  <c:v>1.9020552835697899</c:v>
                </c:pt>
                <c:pt idx="62">
                  <c:v>1.95565176976947</c:v>
                </c:pt>
                <c:pt idx="63">
                  <c:v>2.0107654810424198</c:v>
                </c:pt>
                <c:pt idx="64">
                  <c:v>2.0674386712875799</c:v>
                </c:pt>
                <c:pt idx="65">
                  <c:v>2.1257148717405001</c:v>
                </c:pt>
                <c:pt idx="66">
                  <c:v>2.1856389113152699</c:v>
                </c:pt>
                <c:pt idx="67">
                  <c:v>2.2472569408898502</c:v>
                </c:pt>
                <c:pt idx="68">
                  <c:v>2.31061646083104</c:v>
                </c:pt>
                <c:pt idx="69">
                  <c:v>2.37576635125341</c:v>
                </c:pt>
                <c:pt idx="70">
                  <c:v>2.4427569046463899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FBA-456C-90BA-FE9FE2273D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6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Donor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8517989454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5"/>
      </c:valAx>
      <c:valAx>
        <c:axId val="2471187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15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3047474504618224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Microsoft_Excel_Worksheet3!$B$1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</c:numCache>
            </c:numRef>
          </c:xVal>
          <c:yVal>
            <c:numRef>
              <c:f>Microsoft_Excel_Worksheet3!$B$2:$B$10002</c:f>
              <c:numCache>
                <c:formatCode>General</c:formatCode>
                <c:ptCount val="10001"/>
                <c:pt idx="0">
                  <c:v>0.83658084638531605</c:v>
                </c:pt>
                <c:pt idx="1">
                  <c:v>0.84295889428692505</c:v>
                </c:pt>
                <c:pt idx="2">
                  <c:v>0.84938556808668997</c:v>
                </c:pt>
                <c:pt idx="3">
                  <c:v>0.85586123850587303</c:v>
                </c:pt>
                <c:pt idx="4">
                  <c:v>0.86238627909209598</c:v>
                </c:pt>
                <c:pt idx="5">
                  <c:v>0.86896106624088798</c:v>
                </c:pt>
                <c:pt idx="6">
                  <c:v>0.875585979217398</c:v>
                </c:pt>
                <c:pt idx="7">
                  <c:v>0.88226140017827104</c:v>
                </c:pt>
                <c:pt idx="8">
                  <c:v>0.88898771419369604</c:v>
                </c:pt>
                <c:pt idx="9">
                  <c:v>0.89576552294573697</c:v>
                </c:pt>
                <c:pt idx="10">
                  <c:v>0.90260816136470101</c:v>
                </c:pt>
                <c:pt idx="11">
                  <c:v>0.90954912465001603</c:v>
                </c:pt>
                <c:pt idx="12">
                  <c:v>0.91662462944391798</c:v>
                </c:pt>
                <c:pt idx="13">
                  <c:v>0.92387201008655995</c:v>
                </c:pt>
                <c:pt idx="14">
                  <c:v>0.93132977849443199</c:v>
                </c:pt>
                <c:pt idx="15">
                  <c:v>0.93903769969955797</c:v>
                </c:pt>
                <c:pt idx="16">
                  <c:v>0.947036883935788</c:v>
                </c:pt>
                <c:pt idx="17">
                  <c:v>0.95536989625192303</c:v>
                </c:pt>
                <c:pt idx="18">
                  <c:v>0.96408088474515596</c:v>
                </c:pt>
                <c:pt idx="19">
                  <c:v>0.97321572864428696</c:v>
                </c:pt>
                <c:pt idx="20">
                  <c:v>0.98282220763235095</c:v>
                </c:pt>
                <c:pt idx="21">
                  <c:v>0.99295019398527495</c:v>
                </c:pt>
                <c:pt idx="22">
                  <c:v>1.0036518103063099</c:v>
                </c:pt>
                <c:pt idx="23">
                  <c:v>1.01496219991503</c:v>
                </c:pt>
                <c:pt idx="24">
                  <c:v>1.02687028322836</c:v>
                </c:pt>
                <c:pt idx="25">
                  <c:v>1.0393574160746899</c:v>
                </c:pt>
                <c:pt idx="26">
                  <c:v>1.05240417364789</c:v>
                </c:pt>
                <c:pt idx="27">
                  <c:v>1.0659901882185101</c:v>
                </c:pt>
                <c:pt idx="28">
                  <c:v>1.0800939900725499</c:v>
                </c:pt>
                <c:pt idx="29">
                  <c:v>1.0946928519064001</c:v>
                </c:pt>
                <c:pt idx="30">
                  <c:v>1.10976263703526</c:v>
                </c:pt>
                <c:pt idx="31">
                  <c:v>1.1252776519002901</c:v>
                </c:pt>
                <c:pt idx="32">
                  <c:v>1.14121050348584</c:v>
                </c:pt>
                <c:pt idx="33">
                  <c:v>1.15753196238312</c:v>
                </c:pt>
                <c:pt idx="34">
                  <c:v>1.1742108323596101</c:v>
                </c:pt>
                <c:pt idx="35">
                  <c:v>1.19121382741267</c:v>
                </c:pt>
                <c:pt idx="36">
                  <c:v>1.2085054574023899</c:v>
                </c:pt>
                <c:pt idx="37">
                  <c:v>1.22605521002047</c:v>
                </c:pt>
                <c:pt idx="38">
                  <c:v>1.2438598177697899</c:v>
                </c:pt>
                <c:pt idx="39">
                  <c:v>1.2619229816220601</c:v>
                </c:pt>
                <c:pt idx="40">
                  <c:v>1.28024845629401</c:v>
                </c:pt>
                <c:pt idx="41">
                  <c:v>1.29884005102783</c:v>
                </c:pt>
                <c:pt idx="42">
                  <c:v>1.31770163038303</c:v>
                </c:pt>
                <c:pt idx="43">
                  <c:v>1.33683711503972</c:v>
                </c:pt>
                <c:pt idx="44">
                  <c:v>1.3562504826136199</c:v>
                </c:pt>
                <c:pt idx="45">
                  <c:v>1.37594576848281</c:v>
                </c:pt>
                <c:pt idx="46">
                  <c:v>1.3959270666266099</c:v>
                </c:pt>
                <c:pt idx="47">
                  <c:v>1.4161985304765401</c:v>
                </c:pt>
                <c:pt idx="48">
                  <c:v>1.43676437377969</c:v>
                </c:pt>
                <c:pt idx="49">
                  <c:v>1.4576288714746399</c:v>
                </c:pt>
                <c:pt idx="50">
                  <c:v>1.4787963605800101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8B-4EEC-B29C-3B71085FA2E3}"/>
            </c:ext>
          </c:extLst>
        </c:ser>
        <c:ser>
          <c:idx val="1"/>
          <c:order val="1"/>
          <c:tx>
            <c:strRef>
              <c:f>Microsoft_Excel_Worksheet3!$C$1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</c:numCache>
            </c:numRef>
          </c:xVal>
          <c:yVal>
            <c:numRef>
              <c:f>Microsoft_Excel_Worksheet3!$C$2:$C$10002</c:f>
              <c:numCache>
                <c:formatCode>General</c:formatCode>
                <c:ptCount val="10001"/>
                <c:pt idx="0">
                  <c:v>0.75625451211550998</c:v>
                </c:pt>
                <c:pt idx="1">
                  <c:v>0.76607308892023496</c:v>
                </c:pt>
                <c:pt idx="2">
                  <c:v>0.77601813079445603</c:v>
                </c:pt>
                <c:pt idx="3">
                  <c:v>0.78609106176980403</c:v>
                </c:pt>
                <c:pt idx="4">
                  <c:v>0.79629326483390295</c:v>
                </c:pt>
                <c:pt idx="5">
                  <c:v>0.806626059979065</c:v>
                </c:pt>
                <c:pt idx="6">
                  <c:v>0.817090672079547</c:v>
                </c:pt>
                <c:pt idx="7">
                  <c:v>0.82768818273042599</c:v>
                </c:pt>
                <c:pt idx="8">
                  <c:v>0.83841945598056999</c:v>
                </c:pt>
                <c:pt idx="9">
                  <c:v>0.84928502472497802</c:v>
                </c:pt>
                <c:pt idx="10">
                  <c:v>0.86028527255379605</c:v>
                </c:pt>
                <c:pt idx="11">
                  <c:v>0.87142097748076597</c:v>
                </c:pt>
                <c:pt idx="12">
                  <c:v>0.88269332951491797</c:v>
                </c:pt>
                <c:pt idx="13">
                  <c:v>0.89410414325274501</c:v>
                </c:pt>
                <c:pt idx="14">
                  <c:v>0.90565618762737499</c:v>
                </c:pt>
                <c:pt idx="15">
                  <c:v>0.91735364977683298</c:v>
                </c:pt>
                <c:pt idx="16">
                  <c:v>0.92920279913510195</c:v>
                </c:pt>
                <c:pt idx="17">
                  <c:v>0.94121295232063995</c:v>
                </c:pt>
                <c:pt idx="18">
                  <c:v>0.95339789153736898</c:v>
                </c:pt>
                <c:pt idx="19">
                  <c:v>0.96577796488768497</c:v>
                </c:pt>
                <c:pt idx="20">
                  <c:v>0.978383197206389</c:v>
                </c:pt>
                <c:pt idx="21">
                  <c:v>0.99125784499510405</c:v>
                </c:pt>
                <c:pt idx="22">
                  <c:v>1.0028374499197401</c:v>
                </c:pt>
                <c:pt idx="23">
                  <c:v>1.0118410548249499</c:v>
                </c:pt>
                <c:pt idx="24">
                  <c:v>1.0215550173885699</c:v>
                </c:pt>
                <c:pt idx="25">
                  <c:v>1.0318671844952201</c:v>
                </c:pt>
                <c:pt idx="26">
                  <c:v>1.0426714836659801</c:v>
                </c:pt>
                <c:pt idx="27">
                  <c:v>1.05387330177293</c:v>
                </c:pt>
                <c:pt idx="28">
                  <c:v>1.0653931177902201</c:v>
                </c:pt>
                <c:pt idx="29">
                  <c:v>1.07716770775515</c:v>
                </c:pt>
                <c:pt idx="30">
                  <c:v>1.0891491876853501</c:v>
                </c:pt>
                <c:pt idx="31">
                  <c:v>1.10130272319732</c:v>
                </c:pt>
                <c:pt idx="32">
                  <c:v>1.1136037726912</c:v>
                </c:pt>
                <c:pt idx="33">
                  <c:v>1.12603546141541</c:v>
                </c:pt>
                <c:pt idx="34">
                  <c:v>1.13858636983263</c:v>
                </c:pt>
                <c:pt idx="35">
                  <c:v>1.15124879688171</c:v>
                </c:pt>
                <c:pt idx="36">
                  <c:v>1.1640174440074</c:v>
                </c:pt>
                <c:pt idx="37">
                  <c:v>1.1768906809717801</c:v>
                </c:pt>
                <c:pt idx="38">
                  <c:v>1.18987549453728</c:v>
                </c:pt>
                <c:pt idx="39">
                  <c:v>1.2029791649899</c:v>
                </c:pt>
                <c:pt idx="40">
                  <c:v>1.2162074646410601</c:v>
                </c:pt>
                <c:pt idx="41">
                  <c:v>1.22956512374944</c:v>
                </c:pt>
                <c:pt idx="42">
                  <c:v>1.24305613755578</c:v>
                </c:pt>
                <c:pt idx="43">
                  <c:v>1.2566839735345401</c:v>
                </c:pt>
                <c:pt idx="44">
                  <c:v>1.27045171439667</c:v>
                </c:pt>
                <c:pt idx="45">
                  <c:v>1.2843621587573899</c:v>
                </c:pt>
                <c:pt idx="46">
                  <c:v>1.29841789331011</c:v>
                </c:pt>
                <c:pt idx="47">
                  <c:v>1.31262134544522</c:v>
                </c:pt>
                <c:pt idx="48">
                  <c:v>1.3269748222064</c:v>
                </c:pt>
                <c:pt idx="49">
                  <c:v>1.34148053954369</c:v>
                </c:pt>
                <c:pt idx="50">
                  <c:v>1.35614064457071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8B-4EEC-B29C-3B71085FA2E3}"/>
            </c:ext>
          </c:extLst>
        </c:ser>
        <c:ser>
          <c:idx val="2"/>
          <c:order val="2"/>
          <c:tx>
            <c:strRef>
              <c:f>Microsoft_Excel_Worksheet3!$D$1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</c:v>
                </c:pt>
                <c:pt idx="1">
                  <c:v>1.1000000000000001</c:v>
                </c:pt>
                <c:pt idx="2">
                  <c:v>1.2</c:v>
                </c:pt>
                <c:pt idx="3">
                  <c:v>1.3</c:v>
                </c:pt>
                <c:pt idx="4">
                  <c:v>1.4</c:v>
                </c:pt>
                <c:pt idx="5">
                  <c:v>1.5</c:v>
                </c:pt>
                <c:pt idx="6">
                  <c:v>1.6</c:v>
                </c:pt>
                <c:pt idx="7">
                  <c:v>1.7</c:v>
                </c:pt>
                <c:pt idx="8">
                  <c:v>1.8</c:v>
                </c:pt>
                <c:pt idx="9">
                  <c:v>1.9</c:v>
                </c:pt>
                <c:pt idx="10">
                  <c:v>2</c:v>
                </c:pt>
                <c:pt idx="11">
                  <c:v>2.1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2.4</c:v>
                </c:pt>
                <c:pt idx="15">
                  <c:v>2.5</c:v>
                </c:pt>
                <c:pt idx="16">
                  <c:v>2.6</c:v>
                </c:pt>
                <c:pt idx="17">
                  <c:v>2.7</c:v>
                </c:pt>
                <c:pt idx="18">
                  <c:v>2.8</c:v>
                </c:pt>
                <c:pt idx="19">
                  <c:v>2.9</c:v>
                </c:pt>
                <c:pt idx="20">
                  <c:v>3</c:v>
                </c:pt>
                <c:pt idx="21">
                  <c:v>3.1</c:v>
                </c:pt>
                <c:pt idx="22">
                  <c:v>3.2</c:v>
                </c:pt>
                <c:pt idx="23">
                  <c:v>3.3</c:v>
                </c:pt>
                <c:pt idx="24">
                  <c:v>3.4</c:v>
                </c:pt>
                <c:pt idx="25">
                  <c:v>3.5</c:v>
                </c:pt>
                <c:pt idx="26">
                  <c:v>3.6</c:v>
                </c:pt>
                <c:pt idx="27">
                  <c:v>3.7</c:v>
                </c:pt>
                <c:pt idx="28">
                  <c:v>3.8</c:v>
                </c:pt>
                <c:pt idx="29">
                  <c:v>3.9</c:v>
                </c:pt>
                <c:pt idx="30">
                  <c:v>4</c:v>
                </c:pt>
                <c:pt idx="31">
                  <c:v>4.0999999999999996</c:v>
                </c:pt>
                <c:pt idx="32">
                  <c:v>4.2</c:v>
                </c:pt>
                <c:pt idx="33">
                  <c:v>4.3</c:v>
                </c:pt>
                <c:pt idx="34">
                  <c:v>4.4000000000000004</c:v>
                </c:pt>
                <c:pt idx="35">
                  <c:v>4.5</c:v>
                </c:pt>
                <c:pt idx="36">
                  <c:v>4.5999999999999996</c:v>
                </c:pt>
                <c:pt idx="37">
                  <c:v>4.7</c:v>
                </c:pt>
                <c:pt idx="38">
                  <c:v>4.8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5.3</c:v>
                </c:pt>
                <c:pt idx="44">
                  <c:v>5.4</c:v>
                </c:pt>
                <c:pt idx="45">
                  <c:v>5.5</c:v>
                </c:pt>
                <c:pt idx="46">
                  <c:v>5.6</c:v>
                </c:pt>
                <c:pt idx="47">
                  <c:v>5.7</c:v>
                </c:pt>
                <c:pt idx="48">
                  <c:v>5.8</c:v>
                </c:pt>
                <c:pt idx="49">
                  <c:v>5.9</c:v>
                </c:pt>
                <c:pt idx="50">
                  <c:v>6</c:v>
                </c:pt>
              </c:numCache>
            </c:numRef>
          </c:xVal>
          <c:yVal>
            <c:numRef>
              <c:f>Microsoft_Excel_Worksheet3!$D$2:$D$10002</c:f>
              <c:numCache>
                <c:formatCode>General</c:formatCode>
                <c:ptCount val="10001"/>
                <c:pt idx="0">
                  <c:v>0.92543912310816601</c:v>
                </c:pt>
                <c:pt idx="1">
                  <c:v>0.92756123108172905</c:v>
                </c:pt>
                <c:pt idx="2">
                  <c:v>0.929689416580191</c:v>
                </c:pt>
                <c:pt idx="3">
                  <c:v>0.93182392626073196</c:v>
                </c:pt>
                <c:pt idx="4">
                  <c:v>0.93396506941627699</c:v>
                </c:pt>
                <c:pt idx="5">
                  <c:v>0.93611324020711495</c:v>
                </c:pt>
                <c:pt idx="6">
                  <c:v>0.93826895006758004</c:v>
                </c:pt>
                <c:pt idx="7">
                  <c:v>0.94043287615481197</c:v>
                </c:pt>
                <c:pt idx="8">
                  <c:v>0.94260593590715502</c:v>
                </c:pt>
                <c:pt idx="9">
                  <c:v>0.94478985115519798</c:v>
                </c:pt>
                <c:pt idx="10">
                  <c:v>0.94701318150395297</c:v>
                </c:pt>
                <c:pt idx="11">
                  <c:v>0.94934553049575798</c:v>
                </c:pt>
                <c:pt idx="12">
                  <c:v>0.95186027038963905</c:v>
                </c:pt>
                <c:pt idx="13">
                  <c:v>0.95463095374573403</c:v>
                </c:pt>
                <c:pt idx="14">
                  <c:v>0.95773116571181904</c:v>
                </c:pt>
                <c:pt idx="15">
                  <c:v>0.96123430878762195</c:v>
                </c:pt>
                <c:pt idx="16">
                  <c:v>0.96521325631995303</c:v>
                </c:pt>
                <c:pt idx="17">
                  <c:v>0.96973977718219095</c:v>
                </c:pt>
                <c:pt idx="18">
                  <c:v>0.97488358279484699</c:v>
                </c:pt>
                <c:pt idx="19">
                  <c:v>0.98071077298887999</c:v>
                </c:pt>
                <c:pt idx="20">
                  <c:v>0.98728135823817098</c:v>
                </c:pt>
                <c:pt idx="21">
                  <c:v>0.99464543227929303</c:v>
                </c:pt>
                <c:pt idx="22">
                  <c:v>1.00446683199928</c:v>
                </c:pt>
                <c:pt idx="23">
                  <c:v>1.01809297255148</c:v>
                </c:pt>
                <c:pt idx="24">
                  <c:v>1.03221320499511</c:v>
                </c:pt>
                <c:pt idx="25">
                  <c:v>1.0469020185751099</c:v>
                </c:pt>
                <c:pt idx="26">
                  <c:v>1.0622277122391299</c:v>
                </c:pt>
                <c:pt idx="27">
                  <c:v>1.0782463883148701</c:v>
                </c:pt>
                <c:pt idx="28">
                  <c:v>1.09499771296679</c:v>
                </c:pt>
                <c:pt idx="29">
                  <c:v>1.1125031240607499</c:v>
                </c:pt>
                <c:pt idx="30">
                  <c:v>1.1307662205365701</c:v>
                </c:pt>
                <c:pt idx="31">
                  <c:v>1.14977450540578</c:v>
                </c:pt>
                <c:pt idx="32">
                  <c:v>1.1695016173652499</c:v>
                </c:pt>
                <c:pt idx="33">
                  <c:v>1.1899094565408399</c:v>
                </c:pt>
                <c:pt idx="34">
                  <c:v>1.21094992471527</c:v>
                </c:pt>
                <c:pt idx="35">
                  <c:v>1.23256622414082</c:v>
                </c:pt>
                <c:pt idx="36">
                  <c:v>1.2546937746425</c:v>
                </c:pt>
                <c:pt idx="37">
                  <c:v>1.2772735839637299</c:v>
                </c:pt>
                <c:pt idx="38">
                  <c:v>1.3002933948681501</c:v>
                </c:pt>
                <c:pt idx="39">
                  <c:v>1.32375493931292</c:v>
                </c:pt>
                <c:pt idx="40">
                  <c:v>1.3476616099597101</c:v>
                </c:pt>
                <c:pt idx="41">
                  <c:v>1.37201799690745</c:v>
                </c:pt>
                <c:pt idx="42">
                  <c:v>1.39682958335916</c:v>
                </c:pt>
                <c:pt idx="43">
                  <c:v>1.42210254111959</c:v>
                </c:pt>
                <c:pt idx="44">
                  <c:v>1.4478435903903699</c:v>
                </c:pt>
                <c:pt idx="45">
                  <c:v>1.4740599019496501</c:v>
                </c:pt>
                <c:pt idx="46">
                  <c:v>1.50075902787591</c:v>
                </c:pt>
                <c:pt idx="47">
                  <c:v>1.52794885187824</c:v>
                </c:pt>
                <c:pt idx="48">
                  <c:v>1.5556375533412099</c:v>
                </c:pt>
                <c:pt idx="49">
                  <c:v>1.58383358112607</c:v>
                </c:pt>
                <c:pt idx="50">
                  <c:v>1.61254563442196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08B-4EEC-B29C-3B71085FA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9560"/>
        <c:axId val="643151376"/>
      </c:scatterChart>
      <c:valAx>
        <c:axId val="247119560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Ischemic time (hours)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28613569321533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1376"/>
        <c:crosses val="autoZero"/>
        <c:crossBetween val="midCat"/>
        <c:majorUnit val="1"/>
      </c:valAx>
      <c:valAx>
        <c:axId val="6431513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9560"/>
        <c:crossesAt val="1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84055118110238"/>
          <c:y val="0.10809556671795335"/>
          <c:w val="0.8533829984613992"/>
          <c:h val="0.7487315971279452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8100">
              <a:solidFill>
                <a:srgbClr val="2886CA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4.2616451932999997</c:v>
                </c:pt>
                <c:pt idx="1">
                  <c:v>3.4735812133000001</c:v>
                </c:pt>
                <c:pt idx="2">
                  <c:v>3.1705227078</c:v>
                </c:pt>
                <c:pt idx="3">
                  <c:v>3.7920749893000001</c:v>
                </c:pt>
                <c:pt idx="4">
                  <c:v>3.7552742615999999</c:v>
                </c:pt>
                <c:pt idx="5">
                  <c:v>4.7144152312000003</c:v>
                </c:pt>
                <c:pt idx="6">
                  <c:v>3.6225402504000002</c:v>
                </c:pt>
                <c:pt idx="7">
                  <c:v>4.9082568806999998</c:v>
                </c:pt>
                <c:pt idx="8">
                  <c:v>4.0590405904000004</c:v>
                </c:pt>
                <c:pt idx="9">
                  <c:v>4.1988416987999999</c:v>
                </c:pt>
                <c:pt idx="10">
                  <c:v>5.4438450220999997</c:v>
                </c:pt>
                <c:pt idx="11">
                  <c:v>5.6277056277000002</c:v>
                </c:pt>
                <c:pt idx="12">
                  <c:v>5.6542056074999998</c:v>
                </c:pt>
                <c:pt idx="13">
                  <c:v>6.3859981078999999</c:v>
                </c:pt>
                <c:pt idx="14">
                  <c:v>7.7966101695000001</c:v>
                </c:pt>
                <c:pt idx="15">
                  <c:v>8.6133459535999997</c:v>
                </c:pt>
                <c:pt idx="16">
                  <c:v>8.0018083183000002</c:v>
                </c:pt>
                <c:pt idx="17">
                  <c:v>8.0449438202000003</c:v>
                </c:pt>
                <c:pt idx="18">
                  <c:v>8.4745762712000001</c:v>
                </c:pt>
                <c:pt idx="19">
                  <c:v>9.1470951792000008</c:v>
                </c:pt>
                <c:pt idx="20">
                  <c:v>8.8188976377999992</c:v>
                </c:pt>
                <c:pt idx="21">
                  <c:v>8.0873898045000008</c:v>
                </c:pt>
                <c:pt idx="22">
                  <c:v>9.7231165486000002</c:v>
                </c:pt>
                <c:pt idx="23">
                  <c:v>9.2322039166999996</c:v>
                </c:pt>
                <c:pt idx="24">
                  <c:v>7.9803560466999999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date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2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1549219226384581E-2"/>
              <c:y val="0.356996673907140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Microsoft_Excel_Worksheet8!$B$1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Microsoft_Excel_Worksheet8!$A$2:$A$10002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Microsoft_Excel_Worksheet8!$B$2:$B$10002</c:f>
              <c:numCache>
                <c:formatCode>General</c:formatCode>
                <c:ptCount val="10001"/>
                <c:pt idx="0">
                  <c:v>1.6346580700833999</c:v>
                </c:pt>
                <c:pt idx="1">
                  <c:v>1.38169403675679</c:v>
                </c:pt>
                <c:pt idx="2">
                  <c:v>1.17047260465728</c:v>
                </c:pt>
                <c:pt idx="3">
                  <c:v>1.0124347279172099</c:v>
                </c:pt>
                <c:pt idx="4">
                  <c:v>0.91387113526608199</c:v>
                </c:pt>
                <c:pt idx="5">
                  <c:v>0.85996951866061799</c:v>
                </c:pt>
                <c:pt idx="6">
                  <c:v>0.83636646877833798</c:v>
                </c:pt>
                <c:pt idx="7">
                  <c:v>0.83340940924005402</c:v>
                </c:pt>
                <c:pt idx="8">
                  <c:v>0.84353127984666898</c:v>
                </c:pt>
                <c:pt idx="9">
                  <c:v>0.85973139752430205</c:v>
                </c:pt>
                <c:pt idx="10">
                  <c:v>0.87689148565225095</c:v>
                </c:pt>
                <c:pt idx="11">
                  <c:v>0.89439408613395199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7F-441D-9C90-C29780703632}"/>
            </c:ext>
          </c:extLst>
        </c:ser>
        <c:ser>
          <c:idx val="1"/>
          <c:order val="1"/>
          <c:tx>
            <c:strRef>
              <c:f>Microsoft_Excel_Worksheet8!$C$1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Microsoft_Excel_Worksheet8!$A$2:$A$10002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Microsoft_Excel_Worksheet8!$C$2:$C$10002</c:f>
              <c:numCache>
                <c:formatCode>General</c:formatCode>
                <c:ptCount val="10001"/>
                <c:pt idx="0">
                  <c:v>1.53629994526873</c:v>
                </c:pt>
                <c:pt idx="1">
                  <c:v>1.3266886128000099</c:v>
                </c:pt>
                <c:pt idx="2">
                  <c:v>1.14783294922576</c:v>
                </c:pt>
                <c:pt idx="3">
                  <c:v>1.01092161857367</c:v>
                </c:pt>
                <c:pt idx="4">
                  <c:v>0.90426511784975905</c:v>
                </c:pt>
                <c:pt idx="5">
                  <c:v>0.84508368136391798</c:v>
                </c:pt>
                <c:pt idx="6">
                  <c:v>0.81855830723134004</c:v>
                </c:pt>
                <c:pt idx="7">
                  <c:v>0.81254884668180705</c:v>
                </c:pt>
                <c:pt idx="8">
                  <c:v>0.81788173696178701</c:v>
                </c:pt>
                <c:pt idx="9">
                  <c:v>0.82731223565939505</c:v>
                </c:pt>
                <c:pt idx="10">
                  <c:v>0.83641438287372705</c:v>
                </c:pt>
                <c:pt idx="11">
                  <c:v>0.84504647023417401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C7F-441D-9C90-C29780703632}"/>
            </c:ext>
          </c:extLst>
        </c:ser>
        <c:ser>
          <c:idx val="2"/>
          <c:order val="2"/>
          <c:tx>
            <c:strRef>
              <c:f>Microsoft_Excel_Worksheet8!$D$1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Microsoft_Excel_Worksheet8!$A$2:$A$10002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Microsoft_Excel_Worksheet8!$D$2:$D$10002</c:f>
              <c:numCache>
                <c:formatCode>General</c:formatCode>
                <c:ptCount val="10001"/>
                <c:pt idx="0">
                  <c:v>1.73931335109264</c:v>
                </c:pt>
                <c:pt idx="1">
                  <c:v>1.4389800234887899</c:v>
                </c:pt>
                <c:pt idx="2">
                  <c:v>1.1935588006750499</c:v>
                </c:pt>
                <c:pt idx="3">
                  <c:v>1.01395010202574</c:v>
                </c:pt>
                <c:pt idx="4">
                  <c:v>0.92357919750176298</c:v>
                </c:pt>
                <c:pt idx="5">
                  <c:v>0.87511756448992795</c:v>
                </c:pt>
                <c:pt idx="6">
                  <c:v>0.85456205613835801</c:v>
                </c:pt>
                <c:pt idx="7">
                  <c:v>0.85480552491861295</c:v>
                </c:pt>
                <c:pt idx="8">
                  <c:v>0.86998521659495498</c:v>
                </c:pt>
                <c:pt idx="9">
                  <c:v>0.89342094076485101</c:v>
                </c:pt>
                <c:pt idx="10">
                  <c:v>0.91932742113725596</c:v>
                </c:pt>
                <c:pt idx="11">
                  <c:v>0.94662342189266002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C7F-441D-9C90-C29780703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488696"/>
        <c:axId val="562489088"/>
      </c:scatterChart>
      <c:valAx>
        <c:axId val="562488696"/>
        <c:scaling>
          <c:orientation val="minMax"/>
          <c:max val="22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Center volume in previous 3 yrs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22271386430678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489088"/>
        <c:crosses val="autoZero"/>
        <c:crossBetween val="midCat"/>
        <c:majorUnit val="19"/>
      </c:valAx>
      <c:valAx>
        <c:axId val="562489088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1-Year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488696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2.8482966438069202</c:v>
                </c:pt>
                <c:pt idx="1">
                  <c:v>2.7825614537238299</c:v>
                </c:pt>
                <c:pt idx="2">
                  <c:v>2.7183433511339499</c:v>
                </c:pt>
                <c:pt idx="3">
                  <c:v>2.6556073235202402</c:v>
                </c:pt>
                <c:pt idx="4">
                  <c:v>2.5943191664116001</c:v>
                </c:pt>
                <c:pt idx="5">
                  <c:v>2.5344454647341199</c:v>
                </c:pt>
                <c:pt idx="6">
                  <c:v>2.4759535745927699</c:v>
                </c:pt>
                <c:pt idx="7">
                  <c:v>2.41881160547356</c:v>
                </c:pt>
                <c:pt idx="8">
                  <c:v>2.3629884028564101</c:v>
                </c:pt>
                <c:pt idx="9">
                  <c:v>2.30845353122931</c:v>
                </c:pt>
                <c:pt idx="10">
                  <c:v>2.2551772574945201</c:v>
                </c:pt>
                <c:pt idx="11">
                  <c:v>2.2031305347576899</c:v>
                </c:pt>
                <c:pt idx="12">
                  <c:v>2.15228498649113</c:v>
                </c:pt>
                <c:pt idx="13">
                  <c:v>2.1026128910625901</c:v>
                </c:pt>
                <c:pt idx="14">
                  <c:v>2.0540871666210401</c:v>
                </c:pt>
                <c:pt idx="15">
                  <c:v>2.0066813563313501</c:v>
                </c:pt>
                <c:pt idx="16">
                  <c:v>1.96036961394966</c:v>
                </c:pt>
                <c:pt idx="17">
                  <c:v>1.9151266897316701</c:v>
                </c:pt>
                <c:pt idx="18">
                  <c:v>1.87092791666622</c:v>
                </c:pt>
                <c:pt idx="19">
                  <c:v>1.8277491970264601</c:v>
                </c:pt>
                <c:pt idx="20">
                  <c:v>1.7855669892315</c:v>
                </c:pt>
                <c:pt idx="21">
                  <c:v>1.74435829501124</c:v>
                </c:pt>
                <c:pt idx="22">
                  <c:v>1.70410064686743</c:v>
                </c:pt>
                <c:pt idx="23">
                  <c:v>1.6647720958240799</c:v>
                </c:pt>
                <c:pt idx="24">
                  <c:v>1.6263511994606501</c:v>
                </c:pt>
                <c:pt idx="25">
                  <c:v>1.5888170102213199</c:v>
                </c:pt>
                <c:pt idx="26">
                  <c:v>1.55214906399414</c:v>
                </c:pt>
                <c:pt idx="27">
                  <c:v>1.51632736895378</c:v>
                </c:pt>
                <c:pt idx="28">
                  <c:v>1.4813323946616499</c:v>
                </c:pt>
                <c:pt idx="29">
                  <c:v>1.4471450614177499</c:v>
                </c:pt>
                <c:pt idx="30">
                  <c:v>1.4137467298580999</c:v>
                </c:pt>
                <c:pt idx="31">
                  <c:v>1.3811191907923801</c:v>
                </c:pt>
                <c:pt idx="32">
                  <c:v>1.34924465527602</c:v>
                </c:pt>
                <c:pt idx="33">
                  <c:v>1.3181057449114699</c:v>
                </c:pt>
                <c:pt idx="34">
                  <c:v>1.28771525740042</c:v>
                </c:pt>
                <c:pt idx="35">
                  <c:v>1.25820000383404</c:v>
                </c:pt>
                <c:pt idx="36">
                  <c:v>1.22970241887784</c:v>
                </c:pt>
                <c:pt idx="37">
                  <c:v>1.2023506127670001</c:v>
                </c:pt>
                <c:pt idx="38">
                  <c:v>1.17625975888849</c:v>
                </c:pt>
                <c:pt idx="39">
                  <c:v>1.1515335909673701</c:v>
                </c:pt>
                <c:pt idx="40">
                  <c:v>1.1282659866987801</c:v>
                </c:pt>
                <c:pt idx="41">
                  <c:v>1.10654261993654</c:v>
                </c:pt>
                <c:pt idx="42">
                  <c:v>1.0864426689190201</c:v>
                </c:pt>
                <c:pt idx="43">
                  <c:v>1.06804057343783</c:v>
                </c:pt>
                <c:pt idx="44">
                  <c:v>1.0514078393267601</c:v>
                </c:pt>
                <c:pt idx="45">
                  <c:v>1.0366148941908799</c:v>
                </c:pt>
                <c:pt idx="46">
                  <c:v>1.0237330039697301</c:v>
                </c:pt>
                <c:pt idx="47">
                  <c:v>1.0128362658280601</c:v>
                </c:pt>
                <c:pt idx="48">
                  <c:v>1.0040036991243899</c:v>
                </c:pt>
                <c:pt idx="49">
                  <c:v>0.99732146299663504</c:v>
                </c:pt>
                <c:pt idx="50">
                  <c:v>0.99288523664292905</c:v>
                </c:pt>
                <c:pt idx="51">
                  <c:v>0.99080280694212597</c:v>
                </c:pt>
                <c:pt idx="52">
                  <c:v>0.991196917992622</c:v>
                </c:pt>
                <c:pt idx="53">
                  <c:v>0.99420844887578097</c:v>
                </c:pt>
                <c:pt idx="54">
                  <c:v>1</c:v>
                </c:pt>
                <c:pt idx="55">
                  <c:v>1.00868767991637</c:v>
                </c:pt>
                <c:pt idx="56">
                  <c:v>1.0201222012893201</c:v>
                </c:pt>
                <c:pt idx="57">
                  <c:v>1.03409376434434</c:v>
                </c:pt>
                <c:pt idx="58">
                  <c:v>1.05039669494066</c:v>
                </c:pt>
                <c:pt idx="59">
                  <c:v>1.0688233956319499</c:v>
                </c:pt>
                <c:pt idx="60">
                  <c:v>1.0891587997315899</c:v>
                </c:pt>
                <c:pt idx="61">
                  <c:v>1.11117529282762</c:v>
                </c:pt>
                <c:pt idx="62">
                  <c:v>1.1346281042519999</c:v>
                </c:pt>
                <c:pt idx="63">
                  <c:v>1.1592512058356601</c:v>
                </c:pt>
                <c:pt idx="64">
                  <c:v>1.1847537870732701</c:v>
                </c:pt>
                <c:pt idx="65">
                  <c:v>1.21087620003967</c:v>
                </c:pt>
                <c:pt idx="66">
                  <c:v>1.2375745811663901</c:v>
                </c:pt>
                <c:pt idx="67">
                  <c:v>1.26486162986687</c:v>
                </c:pt>
                <c:pt idx="68">
                  <c:v>1.2927503255614901</c:v>
                </c:pt>
                <c:pt idx="69">
                  <c:v>1.32125393385143</c:v>
                </c:pt>
                <c:pt idx="70">
                  <c:v>1.35038601282861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45-4A8E-BE97-BA729E205588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2.1892094131892801</c:v>
                </c:pt>
                <c:pt idx="1">
                  <c:v>2.1500719665707901</c:v>
                </c:pt>
                <c:pt idx="2">
                  <c:v>2.11163092947668</c:v>
                </c:pt>
                <c:pt idx="3">
                  <c:v>2.0738737620376302</c:v>
                </c:pt>
                <c:pt idx="4">
                  <c:v>2.0367881387906799</c:v>
                </c:pt>
                <c:pt idx="5">
                  <c:v>2.0003619438576901</c:v>
                </c:pt>
                <c:pt idx="6">
                  <c:v>1.96458326607838</c:v>
                </c:pt>
                <c:pt idx="7">
                  <c:v>1.9294403940782801</c:v>
                </c:pt>
                <c:pt idx="8">
                  <c:v>1.89492181124796</c:v>
                </c:pt>
                <c:pt idx="9">
                  <c:v>1.8610161906062399</c:v>
                </c:pt>
                <c:pt idx="10">
                  <c:v>1.82771238951445</c:v>
                </c:pt>
                <c:pt idx="11">
                  <c:v>1.79499944420289</c:v>
                </c:pt>
                <c:pt idx="12">
                  <c:v>1.7628665640627299</c:v>
                </c:pt>
                <c:pt idx="13">
                  <c:v>1.7313031256470199</c:v>
                </c:pt>
                <c:pt idx="14">
                  <c:v>1.70029866631266</c:v>
                </c:pt>
                <c:pt idx="15">
                  <c:v>1.6698428774203899</c:v>
                </c:pt>
                <c:pt idx="16">
                  <c:v>1.6399255969912101</c:v>
                </c:pt>
                <c:pt idx="17">
                  <c:v>1.6105368016942501</c:v>
                </c:pt>
                <c:pt idx="18">
                  <c:v>1.5816665980115201</c:v>
                </c:pt>
                <c:pt idx="19">
                  <c:v>1.55330521238692</c:v>
                </c:pt>
                <c:pt idx="20">
                  <c:v>1.52544298011859</c:v>
                </c:pt>
                <c:pt idx="21">
                  <c:v>1.4980703326907401</c:v>
                </c:pt>
                <c:pt idx="22">
                  <c:v>1.47117778315989</c:v>
                </c:pt>
                <c:pt idx="23">
                  <c:v>1.44475590910386</c:v>
                </c:pt>
                <c:pt idx="24">
                  <c:v>1.41879533250116</c:v>
                </c:pt>
                <c:pt idx="25">
                  <c:v>1.39328669572255</c:v>
                </c:pt>
                <c:pt idx="26">
                  <c:v>1.3682206325669299</c:v>
                </c:pt>
                <c:pt idx="27">
                  <c:v>1.3435877329377699</c:v>
                </c:pt>
                <c:pt idx="28">
                  <c:v>1.31937849929972</c:v>
                </c:pt>
                <c:pt idx="29">
                  <c:v>1.2955832924297499</c:v>
                </c:pt>
                <c:pt idx="30">
                  <c:v>1.27219226311307</c:v>
                </c:pt>
                <c:pt idx="31">
                  <c:v>1.2491952652325</c:v>
                </c:pt>
                <c:pt idx="32">
                  <c:v>1.22658174401416</c:v>
                </c:pt>
                <c:pt idx="33">
                  <c:v>1.2043405908137901</c:v>
                </c:pt>
                <c:pt idx="34">
                  <c:v>1.18248542660057</c:v>
                </c:pt>
                <c:pt idx="35">
                  <c:v>1.16112798450722</c:v>
                </c:pt>
                <c:pt idx="36">
                  <c:v>1.1403970222142601</c:v>
                </c:pt>
                <c:pt idx="37">
                  <c:v>1.1204130111620201</c:v>
                </c:pt>
                <c:pt idx="38">
                  <c:v>1.1012891974818899</c:v>
                </c:pt>
                <c:pt idx="39">
                  <c:v>1.08313280120484</c:v>
                </c:pt>
                <c:pt idx="40">
                  <c:v>1.0660463452951401</c:v>
                </c:pt>
                <c:pt idx="41">
                  <c:v>1.0501291076252699</c:v>
                </c:pt>
                <c:pt idx="42">
                  <c:v>1.03547869013488</c:v>
                </c:pt>
                <c:pt idx="43">
                  <c:v>1.02219270021745</c:v>
                </c:pt>
                <c:pt idx="44">
                  <c:v>1.0103705402479899</c:v>
                </c:pt>
                <c:pt idx="45">
                  <c:v>1.00011530285006</c:v>
                </c:pt>
                <c:pt idx="46">
                  <c:v>0.99153577311770502</c:v>
                </c:pt>
                <c:pt idx="47">
                  <c:v>0.98474854591976302</c:v>
                </c:pt>
                <c:pt idx="48">
                  <c:v>0.97988027793730603</c:v>
                </c:pt>
                <c:pt idx="49">
                  <c:v>0.97707011105612096</c:v>
                </c:pt>
                <c:pt idx="50">
                  <c:v>0.97647232608524803</c:v>
                </c:pt>
                <c:pt idx="51">
                  <c:v>0.97825931233627095</c:v>
                </c:pt>
                <c:pt idx="52">
                  <c:v>0.98262496739022898</c:v>
                </c:pt>
                <c:pt idx="53">
                  <c:v>0.98978867035554896</c:v>
                </c:pt>
                <c:pt idx="54">
                  <c:v>1</c:v>
                </c:pt>
                <c:pt idx="55">
                  <c:v>1.0039336122495099</c:v>
                </c:pt>
                <c:pt idx="56">
                  <c:v>1.0102471043260799</c:v>
                </c:pt>
                <c:pt idx="57">
                  <c:v>1.01869628983566</c:v>
                </c:pt>
                <c:pt idx="58">
                  <c:v>1.0290517081022601</c:v>
                </c:pt>
                <c:pt idx="59">
                  <c:v>1.04109175481476</c:v>
                </c:pt>
                <c:pt idx="60">
                  <c:v>1.0545969297223801</c:v>
                </c:pt>
                <c:pt idx="61">
                  <c:v>1.0693450056703</c:v>
                </c:pt>
                <c:pt idx="62">
                  <c:v>1.0851069817966399</c:v>
                </c:pt>
                <c:pt idx="63">
                  <c:v>1.10164373488371</c:v>
                </c:pt>
                <c:pt idx="64">
                  <c:v>1.1187033253362999</c:v>
                </c:pt>
                <c:pt idx="65">
                  <c:v>1.13606645000432</c:v>
                </c:pt>
                <c:pt idx="66">
                  <c:v>1.1536929351284499</c:v>
                </c:pt>
                <c:pt idx="67">
                  <c:v>1.1715882411630401</c:v>
                </c:pt>
                <c:pt idx="68">
                  <c:v>1.1897574917987801</c:v>
                </c:pt>
                <c:pt idx="69">
                  <c:v>1.2082056184594601</c:v>
                </c:pt>
                <c:pt idx="70">
                  <c:v>1.226937447389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45-4A8E-BE97-BA729E205588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3.7058098335612999</c:v>
                </c:pt>
                <c:pt idx="1">
                  <c:v>3.6011112019188198</c:v>
                </c:pt>
                <c:pt idx="2">
                  <c:v>3.4993759901430401</c:v>
                </c:pt>
                <c:pt idx="3">
                  <c:v>3.4005205069981401</c:v>
                </c:pt>
                <c:pt idx="4">
                  <c:v>3.3044634387976801</c:v>
                </c:pt>
                <c:pt idx="5">
                  <c:v>3.2111257832289199</c:v>
                </c:pt>
                <c:pt idx="6">
                  <c:v>3.1204307851893001</c:v>
                </c:pt>
                <c:pt idx="7">
                  <c:v>3.0323038746001401</c:v>
                </c:pt>
                <c:pt idx="8">
                  <c:v>2.9466726061676098</c:v>
                </c:pt>
                <c:pt idx="9">
                  <c:v>2.8634666010665399</c:v>
                </c:pt>
                <c:pt idx="10">
                  <c:v>2.78261749052957</c:v>
                </c:pt>
                <c:pt idx="11">
                  <c:v>2.7040588613313701</c:v>
                </c:pt>
                <c:pt idx="12">
                  <c:v>2.6277262031672901</c:v>
                </c:pt>
                <c:pt idx="13">
                  <c:v>2.5535568579363401</c:v>
                </c:pt>
                <c:pt idx="14">
                  <c:v>2.4814899709516101</c:v>
                </c:pt>
                <c:pt idx="15">
                  <c:v>2.4114664441174698</c:v>
                </c:pt>
                <c:pt idx="16">
                  <c:v>2.3434288911326302</c:v>
                </c:pt>
                <c:pt idx="17">
                  <c:v>2.2773215948025798</c:v>
                </c:pt>
                <c:pt idx="18">
                  <c:v>2.2130904665760101</c:v>
                </c:pt>
                <c:pt idx="19">
                  <c:v>2.1506830084586799</c:v>
                </c:pt>
                <c:pt idx="20">
                  <c:v>2.0900482775078002</c:v>
                </c:pt>
                <c:pt idx="21">
                  <c:v>2.0311368531738201</c:v>
                </c:pt>
                <c:pt idx="22">
                  <c:v>1.97390080783892</c:v>
                </c:pt>
                <c:pt idx="23">
                  <c:v>1.91829368100911</c:v>
                </c:pt>
                <c:pt idx="24">
                  <c:v>1.8642704577581699</c:v>
                </c:pt>
                <c:pt idx="25">
                  <c:v>1.8117875522090601</c:v>
                </c:pt>
                <c:pt idx="26">
                  <c:v>1.7608027970883899</c:v>
                </c:pt>
                <c:pt idx="27">
                  <c:v>1.71127544072687</c:v>
                </c:pt>
                <c:pt idx="28">
                  <c:v>1.6631661533356099</c:v>
                </c:pt>
                <c:pt idx="29">
                  <c:v>1.61643704501487</c:v>
                </c:pt>
                <c:pt idx="30">
                  <c:v>1.5710516988160901</c:v>
                </c:pt>
                <c:pt idx="31">
                  <c:v>1.52697522338108</c:v>
                </c:pt>
                <c:pt idx="32">
                  <c:v>1.4841743313684099</c:v>
                </c:pt>
                <c:pt idx="33">
                  <c:v>1.44261745225628</c:v>
                </c:pt>
                <c:pt idx="34">
                  <c:v>1.4023095311278999</c:v>
                </c:pt>
                <c:pt idx="35">
                  <c:v>1.3633873877562499</c:v>
                </c:pt>
                <c:pt idx="36">
                  <c:v>1.32600139209229</c:v>
                </c:pt>
                <c:pt idx="37">
                  <c:v>1.2902804426752099</c:v>
                </c:pt>
                <c:pt idx="38">
                  <c:v>1.25633396163697</c:v>
                </c:pt>
                <c:pt idx="39">
                  <c:v>1.22425395080932</c:v>
                </c:pt>
                <c:pt idx="40">
                  <c:v>1.19411706851163</c:v>
                </c:pt>
                <c:pt idx="41">
                  <c:v>1.16598669710712</c:v>
                </c:pt>
                <c:pt idx="42">
                  <c:v>1.1399149824069601</c:v>
                </c:pt>
                <c:pt idx="43">
                  <c:v>1.1159448372765199</c:v>
                </c:pt>
                <c:pt idx="44">
                  <c:v>1.0941119129685299</c:v>
                </c:pt>
                <c:pt idx="45">
                  <c:v>1.0744465521086699</c:v>
                </c:pt>
                <c:pt idx="46">
                  <c:v>1.0569757459396101</c:v>
                </c:pt>
                <c:pt idx="47">
                  <c:v>1.0417251242736101</c:v>
                </c:pt>
                <c:pt idx="48">
                  <c:v>1.0287210086291301</c:v>
                </c:pt>
                <c:pt idx="49">
                  <c:v>1.0179925568274999</c:v>
                </c:pt>
                <c:pt idx="50">
                  <c:v>1.0095740215144799</c:v>
                </c:pt>
                <c:pt idx="51">
                  <c:v>1.00350713748886</c:v>
                </c:pt>
                <c:pt idx="52">
                  <c:v>0.99984364619538901</c:v>
                </c:pt>
                <c:pt idx="53">
                  <c:v>0.99864796336870298</c:v>
                </c:pt>
                <c:pt idx="54">
                  <c:v>1</c:v>
                </c:pt>
                <c:pt idx="55">
                  <c:v>1.0134642601867601</c:v>
                </c:pt>
                <c:pt idx="56">
                  <c:v>1.03009382665597</c:v>
                </c:pt>
                <c:pt idx="57">
                  <c:v>1.0497239698677601</c:v>
                </c:pt>
                <c:pt idx="58">
                  <c:v>1.0721844277164501</c:v>
                </c:pt>
                <c:pt idx="59">
                  <c:v>1.09729372628973</c:v>
                </c:pt>
                <c:pt idx="60">
                  <c:v>1.1248533516450201</c:v>
                </c:pt>
                <c:pt idx="61">
                  <c:v>1.15464188343647</c:v>
                </c:pt>
                <c:pt idx="62">
                  <c:v>1.1864092265141899</c:v>
                </c:pt>
                <c:pt idx="63">
                  <c:v>1.21987110322312</c:v>
                </c:pt>
                <c:pt idx="64">
                  <c:v>1.2547039989914299</c:v>
                </c:pt>
                <c:pt idx="65">
                  <c:v>1.2906121572527101</c:v>
                </c:pt>
                <c:pt idx="66">
                  <c:v>1.3275550168630099</c:v>
                </c:pt>
                <c:pt idx="67">
                  <c:v>1.36556077169336</c:v>
                </c:pt>
                <c:pt idx="68">
                  <c:v>1.4046588617926301</c:v>
                </c:pt>
                <c:pt idx="69">
                  <c:v>1.44487985409617</c:v>
                </c:pt>
                <c:pt idx="70">
                  <c:v>1.4862553812533601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F45-4A8E-BE97-BA729E205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0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8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Microsoft_Excel_Worksheet1!$A$2</c:f>
              <c:strCache>
                <c:ptCount val="1"/>
                <c:pt idx="0">
                  <c:v>1996-2001</c:v>
                </c:pt>
              </c:strCache>
            </c:strRef>
          </c:tx>
          <c:spPr>
            <a:ln w="38100">
              <a:solidFill>
                <a:srgbClr val="0AB3F1"/>
              </a:solidFill>
            </a:ln>
          </c:spPr>
          <c:marker>
            <c:symbol val="none"/>
          </c:marker>
          <c:xVal>
            <c:numRef>
              <c:f>Microsoft_Excel_Worksheet1!$B$2:$B$52</c:f>
              <c:numCache>
                <c:formatCode>General</c:formatCode>
                <c:ptCount val="5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57</c:v>
                </c:pt>
                <c:pt idx="38">
                  <c:v>58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70</c:v>
                </c:pt>
              </c:numCache>
            </c:numRef>
          </c:xVal>
          <c:yVal>
            <c:numRef>
              <c:f>Microsoft_Excel_Worksheet1!$C$2:$C$52</c:f>
              <c:numCache>
                <c:formatCode>General</c:formatCode>
                <c:ptCount val="51"/>
                <c:pt idx="0">
                  <c:v>1.7855669892315</c:v>
                </c:pt>
                <c:pt idx="1">
                  <c:v>1.74435829501124</c:v>
                </c:pt>
                <c:pt idx="2">
                  <c:v>1.70410064686743</c:v>
                </c:pt>
                <c:pt idx="3">
                  <c:v>1.6647720958240799</c:v>
                </c:pt>
                <c:pt idx="4">
                  <c:v>1.6263511994606501</c:v>
                </c:pt>
                <c:pt idx="5">
                  <c:v>1.5888170102213199</c:v>
                </c:pt>
                <c:pt idx="6">
                  <c:v>1.55214906399414</c:v>
                </c:pt>
                <c:pt idx="7">
                  <c:v>1.51632736895378</c:v>
                </c:pt>
                <c:pt idx="8">
                  <c:v>1.4813323946616499</c:v>
                </c:pt>
                <c:pt idx="9">
                  <c:v>1.4471450614177499</c:v>
                </c:pt>
                <c:pt idx="10">
                  <c:v>1.4137467298580999</c:v>
                </c:pt>
                <c:pt idx="11">
                  <c:v>1.3811191907923801</c:v>
                </c:pt>
                <c:pt idx="12">
                  <c:v>1.34924465527602</c:v>
                </c:pt>
                <c:pt idx="13">
                  <c:v>1.3181057449114699</c:v>
                </c:pt>
                <c:pt idx="14">
                  <c:v>1.28771525740042</c:v>
                </c:pt>
                <c:pt idx="15">
                  <c:v>1.25820000383404</c:v>
                </c:pt>
                <c:pt idx="16">
                  <c:v>1.22970241887784</c:v>
                </c:pt>
                <c:pt idx="17">
                  <c:v>1.2023506127670001</c:v>
                </c:pt>
                <c:pt idx="18">
                  <c:v>1.17625975888849</c:v>
                </c:pt>
                <c:pt idx="19">
                  <c:v>1.1515335909673701</c:v>
                </c:pt>
                <c:pt idx="20">
                  <c:v>1.1282659866987801</c:v>
                </c:pt>
                <c:pt idx="21">
                  <c:v>1.10654261993654</c:v>
                </c:pt>
                <c:pt idx="22">
                  <c:v>1.0864426689190201</c:v>
                </c:pt>
                <c:pt idx="23">
                  <c:v>1.06804057343783</c:v>
                </c:pt>
                <c:pt idx="24">
                  <c:v>1.0514078393267601</c:v>
                </c:pt>
                <c:pt idx="25">
                  <c:v>1.0366148941908799</c:v>
                </c:pt>
                <c:pt idx="26">
                  <c:v>1.0237330039697301</c:v>
                </c:pt>
                <c:pt idx="27">
                  <c:v>1.0128362658280601</c:v>
                </c:pt>
                <c:pt idx="28">
                  <c:v>1.0040036991243899</c:v>
                </c:pt>
                <c:pt idx="29">
                  <c:v>0.99732146299663504</c:v>
                </c:pt>
                <c:pt idx="30">
                  <c:v>0.99288523664292905</c:v>
                </c:pt>
                <c:pt idx="31">
                  <c:v>0.99080280694212597</c:v>
                </c:pt>
                <c:pt idx="32">
                  <c:v>0.991196917992622</c:v>
                </c:pt>
                <c:pt idx="33">
                  <c:v>0.99420844887578097</c:v>
                </c:pt>
                <c:pt idx="34">
                  <c:v>1</c:v>
                </c:pt>
                <c:pt idx="35">
                  <c:v>1.00868767991637</c:v>
                </c:pt>
                <c:pt idx="36">
                  <c:v>1.0201222012893201</c:v>
                </c:pt>
                <c:pt idx="37">
                  <c:v>1.03409376434434</c:v>
                </c:pt>
                <c:pt idx="38">
                  <c:v>1.05039669494066</c:v>
                </c:pt>
                <c:pt idx="39">
                  <c:v>1.0688233956319499</c:v>
                </c:pt>
                <c:pt idx="40">
                  <c:v>1.0891587997315899</c:v>
                </c:pt>
                <c:pt idx="41">
                  <c:v>1.11117529282762</c:v>
                </c:pt>
                <c:pt idx="42">
                  <c:v>1.1346281042519999</c:v>
                </c:pt>
                <c:pt idx="43">
                  <c:v>1.1592512058356601</c:v>
                </c:pt>
                <c:pt idx="44">
                  <c:v>1.1847537870732701</c:v>
                </c:pt>
                <c:pt idx="45">
                  <c:v>1.21087620003967</c:v>
                </c:pt>
                <c:pt idx="46">
                  <c:v>1.2375745811663901</c:v>
                </c:pt>
                <c:pt idx="47">
                  <c:v>1.26486162986687</c:v>
                </c:pt>
                <c:pt idx="48">
                  <c:v>1.2927503255614901</c:v>
                </c:pt>
                <c:pt idx="49">
                  <c:v>1.32125393385143</c:v>
                </c:pt>
                <c:pt idx="50">
                  <c:v>1.35038601282861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8CB-40BF-B606-D18B1997A752}"/>
            </c:ext>
          </c:extLst>
        </c:ser>
        <c:ser>
          <c:idx val="1"/>
          <c:order val="1"/>
          <c:tx>
            <c:strRef>
              <c:f>Microsoft_Excel_Worksheet1!$A$53</c:f>
              <c:strCache>
                <c:ptCount val="1"/>
                <c:pt idx="0">
                  <c:v>2002-2007 vs 1996-2001</c:v>
                </c:pt>
              </c:strCache>
            </c:strRef>
          </c:tx>
          <c:spPr>
            <a:ln w="38100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Microsoft_Excel_Worksheet1!$B$53:$B$103</c:f>
              <c:numCache>
                <c:formatCode>General</c:formatCode>
                <c:ptCount val="5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57</c:v>
                </c:pt>
                <c:pt idx="38">
                  <c:v>58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70</c:v>
                </c:pt>
              </c:numCache>
            </c:numRef>
          </c:xVal>
          <c:yVal>
            <c:numRef>
              <c:f>Microsoft_Excel_Worksheet1!$C$53:$C$103</c:f>
              <c:numCache>
                <c:formatCode>General</c:formatCode>
                <c:ptCount val="51"/>
                <c:pt idx="0">
                  <c:v>1.8246070626184001</c:v>
                </c:pt>
                <c:pt idx="1">
                  <c:v>1.7775310866057099</c:v>
                </c:pt>
                <c:pt idx="2">
                  <c:v>1.7316696995107801</c:v>
                </c:pt>
                <c:pt idx="3">
                  <c:v>1.6869915641981299</c:v>
                </c:pt>
                <c:pt idx="4">
                  <c:v>1.64346615204948</c:v>
                </c:pt>
                <c:pt idx="5">
                  <c:v>1.60106372210353</c:v>
                </c:pt>
                <c:pt idx="6">
                  <c:v>1.55975530073396</c:v>
                </c:pt>
                <c:pt idx="7">
                  <c:v>1.5195126618516701</c:v>
                </c:pt>
                <c:pt idx="8">
                  <c:v>1.4803083076179</c:v>
                </c:pt>
                <c:pt idx="9">
                  <c:v>1.44211544965493</c:v>
                </c:pt>
                <c:pt idx="10">
                  <c:v>1.4049079907415201</c:v>
                </c:pt>
                <c:pt idx="11">
                  <c:v>1.3686605069806701</c:v>
                </c:pt>
                <c:pt idx="12">
                  <c:v>1.33334823042745</c:v>
                </c:pt>
                <c:pt idx="13">
                  <c:v>1.2989470321650101</c:v>
                </c:pt>
                <c:pt idx="14">
                  <c:v>1.26546266631187</c:v>
                </c:pt>
                <c:pt idx="15">
                  <c:v>1.2330125143911801</c:v>
                </c:pt>
                <c:pt idx="16">
                  <c:v>1.2017278781082601</c:v>
                </c:pt>
                <c:pt idx="17">
                  <c:v>1.17172459095754</c:v>
                </c:pt>
                <c:pt idx="18">
                  <c:v>1.14310457176956</c:v>
                </c:pt>
                <c:pt idx="19">
                  <c:v>1.1159574602492</c:v>
                </c:pt>
                <c:pt idx="20">
                  <c:v>1.0903623102833799</c:v>
                </c:pt>
                <c:pt idx="21">
                  <c:v>1.0663893223955601</c:v>
                </c:pt>
                <c:pt idx="22">
                  <c:v>1.04410160228499</c:v>
                </c:pt>
                <c:pt idx="23">
                  <c:v>1.02355693786861</c:v>
                </c:pt>
                <c:pt idx="24">
                  <c:v>1.00480959263366</c:v>
                </c:pt>
                <c:pt idx="25">
                  <c:v>0.98791211843451998</c:v>
                </c:pt>
                <c:pt idx="26">
                  <c:v>0.97291719618351502</c:v>
                </c:pt>
                <c:pt idx="27">
                  <c:v>0.95987951828221196</c:v>
                </c:pt>
                <c:pt idx="28">
                  <c:v>0.94885773223594405</c:v>
                </c:pt>
                <c:pt idx="29">
                  <c:v>0.93991647084755703</c:v>
                </c:pt>
                <c:pt idx="30">
                  <c:v>0.93312850089037203</c:v>
                </c:pt>
                <c:pt idx="31">
                  <c:v>0.92857702945609999</c:v>
                </c:pt>
                <c:pt idx="32">
                  <c:v>0.92635821555609599</c:v>
                </c:pt>
                <c:pt idx="33">
                  <c:v>0.92658394438689395</c:v>
                </c:pt>
                <c:pt idx="34">
                  <c:v>0.929384933401463</c:v>
                </c:pt>
                <c:pt idx="35">
                  <c:v>0.93484724109947703</c:v>
                </c:pt>
                <c:pt idx="36">
                  <c:v>0.94281056445440103</c:v>
                </c:pt>
                <c:pt idx="37">
                  <c:v>0.95306049210974697</c:v>
                </c:pt>
                <c:pt idx="38">
                  <c:v>0.96538867696220998</c:v>
                </c:pt>
                <c:pt idx="39">
                  <c:v>0.97958722387080599</c:v>
                </c:pt>
                <c:pt idx="40">
                  <c:v>0.99544363029427596</c:v>
                </c:pt>
                <c:pt idx="41">
                  <c:v>1.0127362375787501</c:v>
                </c:pt>
                <c:pt idx="42">
                  <c:v>1.03123018603773</c:v>
                </c:pt>
                <c:pt idx="43">
                  <c:v>1.05067389857908</c:v>
                </c:pt>
                <c:pt idx="44">
                  <c:v>1.0707961457130799</c:v>
                </c:pt>
                <c:pt idx="45">
                  <c:v>1.0913567614654101</c:v>
                </c:pt>
                <c:pt idx="46">
                  <c:v>1.1123121665731199</c:v>
                </c:pt>
                <c:pt idx="47">
                  <c:v>1.1336699414821001</c:v>
                </c:pt>
                <c:pt idx="48">
                  <c:v>1.15543781219222</c:v>
                </c:pt>
                <c:pt idx="49">
                  <c:v>1.17762365305213</c:v>
                </c:pt>
                <c:pt idx="50">
                  <c:v>1.2002354896077501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8CB-40BF-B606-D18B1997A752}"/>
            </c:ext>
          </c:extLst>
        </c:ser>
        <c:ser>
          <c:idx val="2"/>
          <c:order val="2"/>
          <c:tx>
            <c:strRef>
              <c:f>Microsoft_Excel_Worksheet1!$A$104</c:f>
              <c:strCache>
                <c:ptCount val="1"/>
                <c:pt idx="0">
                  <c:v>2008-6/2013 vs 1996-2001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Microsoft_Excel_Worksheet1!$B$104:$B$154</c:f>
              <c:numCache>
                <c:formatCode>General</c:formatCode>
                <c:ptCount val="5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57</c:v>
                </c:pt>
                <c:pt idx="38">
                  <c:v>58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70</c:v>
                </c:pt>
              </c:numCache>
            </c:numRef>
          </c:xVal>
          <c:yVal>
            <c:numRef>
              <c:f>Microsoft_Excel_Worksheet1!$C$104:$C$154</c:f>
              <c:numCache>
                <c:formatCode>General</c:formatCode>
                <c:ptCount val="51"/>
                <c:pt idx="0">
                  <c:v>1.7216496503304599</c:v>
                </c:pt>
                <c:pt idx="1">
                  <c:v>1.6745073290844601</c:v>
                </c:pt>
                <c:pt idx="2">
                  <c:v>1.6286558619050999</c:v>
                </c:pt>
                <c:pt idx="3">
                  <c:v>1.5840599025434601</c:v>
                </c:pt>
                <c:pt idx="4">
                  <c:v>1.5406850726038901</c:v>
                </c:pt>
                <c:pt idx="5">
                  <c:v>1.4984979350421499</c:v>
                </c:pt>
                <c:pt idx="6">
                  <c:v>1.4574659683893101</c:v>
                </c:pt>
                <c:pt idx="7">
                  <c:v>1.4175575416813999</c:v>
                </c:pt>
                <c:pt idx="8">
                  <c:v>1.3787418900755</c:v>
                </c:pt>
                <c:pt idx="9">
                  <c:v>1.34098909113364</c:v>
                </c:pt>
                <c:pt idx="10">
                  <c:v>1.3042700417559301</c:v>
                </c:pt>
                <c:pt idx="11">
                  <c:v>1.26855643574544</c:v>
                </c:pt>
                <c:pt idx="12">
                  <c:v>1.2338207419873499</c:v>
                </c:pt>
                <c:pt idx="13">
                  <c:v>1.2000361832255999</c:v>
                </c:pt>
                <c:pt idx="14">
                  <c:v>1.1672037039352301</c:v>
                </c:pt>
                <c:pt idx="15">
                  <c:v>1.1354270207751</c:v>
                </c:pt>
                <c:pt idx="16">
                  <c:v>1.1048219601267899</c:v>
                </c:pt>
                <c:pt idx="17">
                  <c:v>1.0754893823434899</c:v>
                </c:pt>
                <c:pt idx="18">
                  <c:v>1.0475167237656999</c:v>
                </c:pt>
                <c:pt idx="19">
                  <c:v>1.02097959931218</c:v>
                </c:pt>
                <c:pt idx="20">
                  <c:v>0.99594344275059798</c:v>
                </c:pt>
                <c:pt idx="21">
                  <c:v>0.97246516715029896</c:v>
                </c:pt>
                <c:pt idx="22">
                  <c:v>0.95059483330688799</c:v>
                </c:pt>
                <c:pt idx="23">
                  <c:v>0.93037731906554499</c:v>
                </c:pt>
                <c:pt idx="24">
                  <c:v>0.91185398745280299</c:v>
                </c:pt>
                <c:pt idx="25">
                  <c:v>0.89506435637780102</c:v>
                </c:pt>
                <c:pt idx="26">
                  <c:v>0.880047777437028</c:v>
                </c:pt>
                <c:pt idx="27">
                  <c:v>0.86684513613146397</c:v>
                </c:pt>
                <c:pt idx="28">
                  <c:v>0.85550059069012496</c:v>
                </c:pt>
                <c:pt idx="29">
                  <c:v>0.84606337182729197</c:v>
                </c:pt>
                <c:pt idx="30">
                  <c:v>0.83858967131265305</c:v>
                </c:pt>
                <c:pt idx="31">
                  <c:v>0.83314465341253596</c:v>
                </c:pt>
                <c:pt idx="32">
                  <c:v>0.82980463032003304</c:v>
                </c:pt>
                <c:pt idx="33">
                  <c:v>0.82865945094176496</c:v>
                </c:pt>
                <c:pt idx="34">
                  <c:v>0.82981516222904494</c:v>
                </c:pt>
                <c:pt idx="35">
                  <c:v>0.83333727820030901</c:v>
                </c:pt>
                <c:pt idx="36">
                  <c:v>0.83907159713233304</c:v>
                </c:pt>
                <c:pt idx="37">
                  <c:v>0.84681680461388398</c:v>
                </c:pt>
                <c:pt idx="38">
                  <c:v>0.85637823787978595</c:v>
                </c:pt>
                <c:pt idx="39">
                  <c:v>0.86756286655556103</c:v>
                </c:pt>
                <c:pt idx="40">
                  <c:v>0.880174810944925</c:v>
                </c:pt>
                <c:pt idx="41">
                  <c:v>0.89401135470700099</c:v>
                </c:pt>
                <c:pt idx="42">
                  <c:v>0.90885944050896805</c:v>
                </c:pt>
                <c:pt idx="43">
                  <c:v>0.92449266516888795</c:v>
                </c:pt>
                <c:pt idx="44">
                  <c:v>0.94066881522113399</c:v>
                </c:pt>
                <c:pt idx="45">
                  <c:v>0.95717448155904905</c:v>
                </c:pt>
                <c:pt idx="46">
                  <c:v>0.97396976844869299</c:v>
                </c:pt>
                <c:pt idx="47">
                  <c:v>0.99105975778511202</c:v>
                </c:pt>
                <c:pt idx="48">
                  <c:v>1.0084496206340099</c:v>
                </c:pt>
                <c:pt idx="49">
                  <c:v>1.02614461879643</c:v>
                </c:pt>
                <c:pt idx="50">
                  <c:v>1.0441501064008201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8CB-40BF-B606-D18B1997A7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0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2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59587020648967548"/>
          <c:y val="5.9874481415629482E-2"/>
          <c:w val="0.35693215339233036"/>
          <c:h val="0.25659512319024635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Microsoft_Excel_Worksheet3!$B$1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Microsoft_Excel_Worksheet3!$B$2:$B$10002</c:f>
              <c:numCache>
                <c:formatCode>General</c:formatCode>
                <c:ptCount val="10001"/>
                <c:pt idx="0">
                  <c:v>0.83760412087012304</c:v>
                </c:pt>
                <c:pt idx="1">
                  <c:v>0.84605714204231397</c:v>
                </c:pt>
                <c:pt idx="2">
                  <c:v>0.85459547030070104</c:v>
                </c:pt>
                <c:pt idx="3">
                  <c:v>0.86321996655628996</c:v>
                </c:pt>
                <c:pt idx="4">
                  <c:v>0.87193150040831702</c:v>
                </c:pt>
                <c:pt idx="5">
                  <c:v>0.88073095023193404</c:v>
                </c:pt>
                <c:pt idx="6">
                  <c:v>0.88961920326676902</c:v>
                </c:pt>
                <c:pt idx="7">
                  <c:v>0.89859715570638898</c:v>
                </c:pt>
                <c:pt idx="8">
                  <c:v>0.90766571278866104</c:v>
                </c:pt>
                <c:pt idx="9">
                  <c:v>0.91682578888702504</c:v>
                </c:pt>
                <c:pt idx="10">
                  <c:v>0.92607830760269505</c:v>
                </c:pt>
                <c:pt idx="11">
                  <c:v>0.93542984596109502</c:v>
                </c:pt>
                <c:pt idx="12">
                  <c:v>0.945217277330197</c:v>
                </c:pt>
                <c:pt idx="13">
                  <c:v>0.95630243043907204</c:v>
                </c:pt>
                <c:pt idx="14">
                  <c:v>0.96963414437939</c:v>
                </c:pt>
                <c:pt idx="15">
                  <c:v>0.98622368114471404</c:v>
                </c:pt>
                <c:pt idx="16">
                  <c:v>1.00716528144229</c:v>
                </c:pt>
                <c:pt idx="17">
                  <c:v>1.0330844213804999</c:v>
                </c:pt>
                <c:pt idx="18">
                  <c:v>1.0636373189435799</c:v>
                </c:pt>
                <c:pt idx="19">
                  <c:v>1.09835483525018</c:v>
                </c:pt>
                <c:pt idx="20">
                  <c:v>1.1367154654363101</c:v>
                </c:pt>
                <c:pt idx="21">
                  <c:v>1.17812000791648</c:v>
                </c:pt>
                <c:pt idx="22">
                  <c:v>1.2218690720130001</c:v>
                </c:pt>
                <c:pt idx="23">
                  <c:v>1.26735916853458</c:v>
                </c:pt>
                <c:pt idx="24">
                  <c:v>1.31454285803509</c:v>
                </c:pt>
                <c:pt idx="25">
                  <c:v>1.36348319285775</c:v>
                </c:pt>
                <c:pt idx="26">
                  <c:v>1.4142455727798999</c:v>
                </c:pt>
                <c:pt idx="27">
                  <c:v>1.4668978324078299</c:v>
                </c:pt>
                <c:pt idx="28">
                  <c:v>1.5215103318253</c:v>
                </c:pt>
                <c:pt idx="29">
                  <c:v>1.57815605061682</c:v>
                </c:pt>
                <c:pt idx="30">
                  <c:v>1.63691068539156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7E-4A6E-83C0-A6076DB7D1C0}"/>
            </c:ext>
          </c:extLst>
        </c:ser>
        <c:ser>
          <c:idx val="1"/>
          <c:order val="1"/>
          <c:tx>
            <c:strRef>
              <c:f>Microsoft_Excel_Worksheet3!$C$1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Microsoft_Excel_Worksheet3!$C$2:$C$10002</c:f>
              <c:numCache>
                <c:formatCode>General</c:formatCode>
                <c:ptCount val="10001"/>
                <c:pt idx="0">
                  <c:v>0.666094768597429</c:v>
                </c:pt>
                <c:pt idx="1">
                  <c:v>0.68342012587114997</c:v>
                </c:pt>
                <c:pt idx="2">
                  <c:v>0.70119500390505296</c:v>
                </c:pt>
                <c:pt idx="3">
                  <c:v>0.71943074150924002</c:v>
                </c:pt>
                <c:pt idx="4">
                  <c:v>0.73813883346294695</c:v>
                </c:pt>
                <c:pt idx="5">
                  <c:v>0.75733086116246995</c:v>
                </c:pt>
                <c:pt idx="6">
                  <c:v>0.77701837000396901</c:v>
                </c:pt>
                <c:pt idx="7">
                  <c:v>0.79721264478241205</c:v>
                </c:pt>
                <c:pt idx="8">
                  <c:v>0.81792427613984298</c:v>
                </c:pt>
                <c:pt idx="9">
                  <c:v>0.83916226093511703</c:v>
                </c:pt>
                <c:pt idx="10">
                  <c:v>0.86093194251535299</c:v>
                </c:pt>
                <c:pt idx="11">
                  <c:v>0.88323083758159304</c:v>
                </c:pt>
                <c:pt idx="12">
                  <c:v>0.90611225886262703</c:v>
                </c:pt>
                <c:pt idx="13">
                  <c:v>0.92976013882410302</c:v>
                </c:pt>
                <c:pt idx="14">
                  <c:v>0.954456852859214</c:v>
                </c:pt>
                <c:pt idx="15">
                  <c:v>0.98069576401367697</c:v>
                </c:pt>
                <c:pt idx="16">
                  <c:v>1.0048543938402099</c:v>
                </c:pt>
                <c:pt idx="17">
                  <c:v>1.02383739993125</c:v>
                </c:pt>
                <c:pt idx="18">
                  <c:v>1.04671161253168</c:v>
                </c:pt>
                <c:pt idx="19">
                  <c:v>1.07188116891956</c:v>
                </c:pt>
                <c:pt idx="20">
                  <c:v>1.0984317804850601</c:v>
                </c:pt>
                <c:pt idx="21">
                  <c:v>1.12589082549966</c:v>
                </c:pt>
                <c:pt idx="22">
                  <c:v>1.15398717329471</c:v>
                </c:pt>
                <c:pt idx="23">
                  <c:v>1.18258874046024</c:v>
                </c:pt>
                <c:pt idx="24">
                  <c:v>1.2117602316493099</c:v>
                </c:pt>
                <c:pt idx="25">
                  <c:v>1.2415644828024901</c:v>
                </c:pt>
                <c:pt idx="26">
                  <c:v>1.27204369638632</c:v>
                </c:pt>
                <c:pt idx="27">
                  <c:v>1.3032301893492999</c:v>
                </c:pt>
                <c:pt idx="28">
                  <c:v>1.33515119836444</c:v>
                </c:pt>
                <c:pt idx="29">
                  <c:v>1.3678312436876401</c:v>
                </c:pt>
                <c:pt idx="30">
                  <c:v>1.40129338496671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7E-4A6E-83C0-A6076DB7D1C0}"/>
            </c:ext>
          </c:extLst>
        </c:ser>
        <c:ser>
          <c:idx val="2"/>
          <c:order val="2"/>
          <c:tx>
            <c:strRef>
              <c:f>Microsoft_Excel_Worksheet3!$D$1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Microsoft_Excel_Worksheet3!$D$2:$D$10002</c:f>
              <c:numCache>
                <c:formatCode>General</c:formatCode>
                <c:ptCount val="10001"/>
                <c:pt idx="0">
                  <c:v>1.05327454346459</c:v>
                </c:pt>
                <c:pt idx="1">
                  <c:v>1.0473977287226801</c:v>
                </c:pt>
                <c:pt idx="2">
                  <c:v>1.0415553644722899</c:v>
                </c:pt>
                <c:pt idx="3">
                  <c:v>1.0357476650195001</c:v>
                </c:pt>
                <c:pt idx="4">
                  <c:v>1.0299749951341099</c:v>
                </c:pt>
                <c:pt idx="5">
                  <c:v>1.02423794734286</c:v>
                </c:pt>
                <c:pt idx="6">
                  <c:v>1.0185374726944501</c:v>
                </c:pt>
                <c:pt idx="7">
                  <c:v>1.0128751137207599</c:v>
                </c:pt>
                <c:pt idx="8">
                  <c:v>1.0072534465663501</c:v>
                </c:pt>
                <c:pt idx="9">
                  <c:v>1.00167698941994</c:v>
                </c:pt>
                <c:pt idx="10">
                  <c:v>0.99615427127328005</c:v>
                </c:pt>
                <c:pt idx="11">
                  <c:v>0.99071381962924698</c:v>
                </c:pt>
                <c:pt idx="12">
                  <c:v>0.98600994813266496</c:v>
                </c:pt>
                <c:pt idx="13">
                  <c:v>0.98360243709769302</c:v>
                </c:pt>
                <c:pt idx="14">
                  <c:v>0.98505277753507103</c:v>
                </c:pt>
                <c:pt idx="15">
                  <c:v>0.99178275765150103</c:v>
                </c:pt>
                <c:pt idx="16">
                  <c:v>1.00948148344768</c:v>
                </c:pt>
                <c:pt idx="17">
                  <c:v>1.0424149594171299</c:v>
                </c:pt>
                <c:pt idx="18">
                  <c:v>1.0808367201670299</c:v>
                </c:pt>
                <c:pt idx="19">
                  <c:v>1.12548235671821</c:v>
                </c:pt>
                <c:pt idx="20">
                  <c:v>1.17633345312669</c:v>
                </c:pt>
                <c:pt idx="21">
                  <c:v>1.2327720606810699</c:v>
                </c:pt>
                <c:pt idx="22">
                  <c:v>1.29374404126122</c:v>
                </c:pt>
                <c:pt idx="23">
                  <c:v>1.3582061177443301</c:v>
                </c:pt>
                <c:pt idx="24">
                  <c:v>1.4260436020903899</c:v>
                </c:pt>
                <c:pt idx="25">
                  <c:v>1.4973740332915999</c:v>
                </c:pt>
                <c:pt idx="26">
                  <c:v>1.5723442094084501</c:v>
                </c:pt>
                <c:pt idx="27">
                  <c:v>1.6511198622533301</c:v>
                </c:pt>
                <c:pt idx="28">
                  <c:v>1.7338812957566101</c:v>
                </c:pt>
                <c:pt idx="29">
                  <c:v>1.8208214877326101</c:v>
                </c:pt>
                <c:pt idx="30">
                  <c:v>1.9121453228102601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67E-4A6E-83C0-A6076DB7D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9560"/>
        <c:axId val="643151376"/>
      </c:scatterChart>
      <c:valAx>
        <c:axId val="247119560"/>
        <c:scaling>
          <c:orientation val="minMax"/>
          <c:max val="4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BMI (kg/m2)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14860172345712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1376"/>
        <c:crosses val="autoZero"/>
        <c:crossBetween val="midCat"/>
        <c:majorUnit val="5"/>
      </c:valAx>
      <c:valAx>
        <c:axId val="6431513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9560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4704201797784"/>
          <c:y val="0.15583481500296334"/>
          <c:w val="0.83688921489376566"/>
          <c:h val="0.6938989245099751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Microsoft_Excel_Worksheet4!$B$1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Microsoft_Excel_Worksheet4!$B$2:$B$10002</c:f>
              <c:numCache>
                <c:formatCode>General</c:formatCode>
                <c:ptCount val="10001"/>
                <c:pt idx="0">
                  <c:v>0.83725951006977495</c:v>
                </c:pt>
                <c:pt idx="1">
                  <c:v>0.91422381929276897</c:v>
                </c:pt>
                <c:pt idx="2">
                  <c:v>0.990148486276613</c:v>
                </c:pt>
                <c:pt idx="3">
                  <c:v>1.0385909692135999</c:v>
                </c:pt>
                <c:pt idx="4">
                  <c:v>1.05804529424973</c:v>
                </c:pt>
                <c:pt idx="5">
                  <c:v>1.06333026442392</c:v>
                </c:pt>
                <c:pt idx="6">
                  <c:v>1.0668354481347799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DF-4CBF-9F33-0F12F1C7A8D0}"/>
            </c:ext>
          </c:extLst>
        </c:ser>
        <c:ser>
          <c:idx val="1"/>
          <c:order val="1"/>
          <c:tx>
            <c:strRef>
              <c:f>Microsoft_Excel_Worksheet4!$C$1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Microsoft_Excel_Worksheet4!$C$2:$C$10002</c:f>
              <c:numCache>
                <c:formatCode>General</c:formatCode>
                <c:ptCount val="10001"/>
                <c:pt idx="0">
                  <c:v>0.74381102670719201</c:v>
                </c:pt>
                <c:pt idx="1">
                  <c:v>0.86211141577686501</c:v>
                </c:pt>
                <c:pt idx="2">
                  <c:v>0.984140505193138</c:v>
                </c:pt>
                <c:pt idx="3">
                  <c:v>1.01708136525265</c:v>
                </c:pt>
                <c:pt idx="4">
                  <c:v>1.02424269477588</c:v>
                </c:pt>
                <c:pt idx="5">
                  <c:v>1.01311839206219</c:v>
                </c:pt>
                <c:pt idx="6">
                  <c:v>0.99466615885949194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DF-4CBF-9F33-0F12F1C7A8D0}"/>
            </c:ext>
          </c:extLst>
        </c:ser>
        <c:ser>
          <c:idx val="2"/>
          <c:order val="2"/>
          <c:tx>
            <c:strRef>
              <c:f>Microsoft_Excel_Worksheet4!$D$1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Microsoft_Excel_Worksheet4!$D$2:$D$10002</c:f>
              <c:numCache>
                <c:formatCode>General</c:formatCode>
                <c:ptCount val="10001"/>
                <c:pt idx="0">
                  <c:v>0.942448366630945</c:v>
                </c:pt>
                <c:pt idx="1">
                  <c:v>0.96948628270871295</c:v>
                </c:pt>
                <c:pt idx="2">
                  <c:v>0.99619314488378397</c:v>
                </c:pt>
                <c:pt idx="3">
                  <c:v>1.0605554660458301</c:v>
                </c:pt>
                <c:pt idx="4">
                  <c:v>1.09296346500079</c:v>
                </c:pt>
                <c:pt idx="5">
                  <c:v>1.1160307226664501</c:v>
                </c:pt>
                <c:pt idx="6">
                  <c:v>1.1442410735094899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0DF-4CBF-9F33-0F12F1C7A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152160"/>
        <c:axId val="643152552"/>
      </c:scatterChart>
      <c:valAx>
        <c:axId val="643152160"/>
        <c:scaling>
          <c:orientation val="minMax"/>
          <c:max val="6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PVR (woods</a:t>
                </a:r>
                <a:r>
                  <a:rPr lang="en-US" sz="1700" baseline="0" dirty="0" smtClean="0">
                    <a:solidFill>
                      <a:schemeClr val="bg2"/>
                    </a:solidFill>
                  </a:rPr>
                  <a:t> unit)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527618933564863"/>
              <c:y val="0.9310222832193729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552"/>
        <c:crosses val="autoZero"/>
        <c:crossBetween val="midCat"/>
        <c:majorUnit val="1"/>
      </c:valAx>
      <c:valAx>
        <c:axId val="64315255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9059209804E-2"/>
              <c:y val="0.18339583919863414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160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Microsoft_Excel_Worksheet5!$B$1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Microsoft_Excel_Worksheet5!$B$2:$B$10002</c:f>
              <c:numCache>
                <c:formatCode>General</c:formatCode>
                <c:ptCount val="10001"/>
                <c:pt idx="0">
                  <c:v>1.4578822063916801</c:v>
                </c:pt>
                <c:pt idx="1">
                  <c:v>1.3130391775525301</c:v>
                </c:pt>
                <c:pt idx="2">
                  <c:v>1.18258654521545</c:v>
                </c:pt>
                <c:pt idx="3">
                  <c:v>1.0676583696784501</c:v>
                </c:pt>
                <c:pt idx="4">
                  <c:v>0.98681540824923897</c:v>
                </c:pt>
                <c:pt idx="5">
                  <c:v>0.94887039543831198</c:v>
                </c:pt>
                <c:pt idx="6">
                  <c:v>0.93441053338808699</c:v>
                </c:pt>
                <c:pt idx="7">
                  <c:v>0.92529533353507298</c:v>
                </c:pt>
                <c:pt idx="8">
                  <c:v>0.91628896620566602</c:v>
                </c:pt>
                <c:pt idx="9">
                  <c:v>0.90737026240327701</c:v>
                </c:pt>
                <c:pt idx="10">
                  <c:v>0.89853836885447602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F5-4DFC-966D-EA628AB04E42}"/>
            </c:ext>
          </c:extLst>
        </c:ser>
        <c:ser>
          <c:idx val="1"/>
          <c:order val="1"/>
          <c:tx>
            <c:strRef>
              <c:f>Microsoft_Excel_Worksheet5!$C$1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Microsoft_Excel_Worksheet5!$C$2:$C$10002</c:f>
              <c:numCache>
                <c:formatCode>General</c:formatCode>
                <c:ptCount val="10001"/>
                <c:pt idx="0">
                  <c:v>1.2312584318347399</c:v>
                </c:pt>
                <c:pt idx="1">
                  <c:v>1.16202151342922</c:v>
                </c:pt>
                <c:pt idx="2">
                  <c:v>1.0965627341965201</c:v>
                </c:pt>
                <c:pt idx="3">
                  <c:v>1.0358718909784901</c:v>
                </c:pt>
                <c:pt idx="4">
                  <c:v>0.97981536168357197</c:v>
                </c:pt>
                <c:pt idx="5">
                  <c:v>0.91125737547698304</c:v>
                </c:pt>
                <c:pt idx="6">
                  <c:v>0.86368841550975095</c:v>
                </c:pt>
                <c:pt idx="7">
                  <c:v>0.82072199124548695</c:v>
                </c:pt>
                <c:pt idx="8">
                  <c:v>0.77942953921228497</c:v>
                </c:pt>
                <c:pt idx="9">
                  <c:v>0.74004059635017405</c:v>
                </c:pt>
                <c:pt idx="10">
                  <c:v>0.70256173778697895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F5-4DFC-966D-EA628AB04E42}"/>
            </c:ext>
          </c:extLst>
        </c:ser>
        <c:ser>
          <c:idx val="2"/>
          <c:order val="2"/>
          <c:tx>
            <c:strRef>
              <c:f>Microsoft_Excel_Worksheet5!$D$1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Microsoft_Excel_Worksheet5!$A$2:$A$10002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Microsoft_Excel_Worksheet5!$D$2:$D$10002</c:f>
              <c:numCache>
                <c:formatCode>General</c:formatCode>
                <c:ptCount val="10001"/>
                <c:pt idx="0">
                  <c:v>1.7262180487538401</c:v>
                </c:pt>
                <c:pt idx="1">
                  <c:v>1.48368327252389</c:v>
                </c:pt>
                <c:pt idx="2">
                  <c:v>1.27535880375266</c:v>
                </c:pt>
                <c:pt idx="3">
                  <c:v>1.1004202394831799</c:v>
                </c:pt>
                <c:pt idx="4">
                  <c:v>0.99386546490235605</c:v>
                </c:pt>
                <c:pt idx="5">
                  <c:v>0.98803592878244995</c:v>
                </c:pt>
                <c:pt idx="6">
                  <c:v>1.0109236493478899</c:v>
                </c:pt>
                <c:pt idx="7">
                  <c:v>1.04319302199092</c:v>
                </c:pt>
                <c:pt idx="8">
                  <c:v>1.07717943361341</c:v>
                </c:pt>
                <c:pt idx="9">
                  <c:v>1.11253463276792</c:v>
                </c:pt>
                <c:pt idx="10">
                  <c:v>1.14918185389205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3F5-4DFC-966D-EA628AB04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3432"/>
        <c:axId val="562383824"/>
      </c:scatterChart>
      <c:valAx>
        <c:axId val="562383432"/>
        <c:scaling>
          <c:orientation val="minMax"/>
          <c:max val="15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GFR (mL/min/1.73 m2)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3319321533923302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824"/>
        <c:crosses val="autoZero"/>
        <c:crossBetween val="midCat"/>
        <c:majorUnit val="20"/>
      </c:valAx>
      <c:valAx>
        <c:axId val="562383824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6316744586614172E-2"/>
              <c:y val="0.1218325159016016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432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Microsoft_Excel_Worksheet5!$A$2</c:f>
              <c:strCache>
                <c:ptCount val="1"/>
                <c:pt idx="0">
                  <c:v>1996-2001</c:v>
                </c:pt>
              </c:strCache>
            </c:strRef>
          </c:tx>
          <c:spPr>
            <a:ln w="38100">
              <a:solidFill>
                <a:srgbClr val="0AB3F1"/>
              </a:solidFill>
            </a:ln>
          </c:spPr>
          <c:marker>
            <c:symbol val="none"/>
          </c:marker>
          <c:xVal>
            <c:numRef>
              <c:f>Microsoft_Excel_Worksheet5!$B$2:$B$12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Microsoft_Excel_Worksheet5!$C$2:$C$12</c:f>
              <c:numCache>
                <c:formatCode>General</c:formatCode>
                <c:ptCount val="11"/>
                <c:pt idx="0">
                  <c:v>1.4578822063916801</c:v>
                </c:pt>
                <c:pt idx="1">
                  <c:v>1.3130391775525301</c:v>
                </c:pt>
                <c:pt idx="2">
                  <c:v>1.18258654521545</c:v>
                </c:pt>
                <c:pt idx="3">
                  <c:v>1.0676583696784501</c:v>
                </c:pt>
                <c:pt idx="4">
                  <c:v>0.98681540824923897</c:v>
                </c:pt>
                <c:pt idx="5">
                  <c:v>0.94887039543831198</c:v>
                </c:pt>
                <c:pt idx="6">
                  <c:v>0.93441053338808699</c:v>
                </c:pt>
                <c:pt idx="7">
                  <c:v>0.92529533353507298</c:v>
                </c:pt>
                <c:pt idx="8">
                  <c:v>0.91628896620566602</c:v>
                </c:pt>
                <c:pt idx="9">
                  <c:v>0.90737026240327701</c:v>
                </c:pt>
                <c:pt idx="10">
                  <c:v>0.89853836885447602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F5-406D-BA09-D146403EB3E9}"/>
            </c:ext>
          </c:extLst>
        </c:ser>
        <c:ser>
          <c:idx val="1"/>
          <c:order val="1"/>
          <c:tx>
            <c:strRef>
              <c:f>Microsoft_Excel_Worksheet5!$A$13</c:f>
              <c:strCache>
                <c:ptCount val="1"/>
                <c:pt idx="0">
                  <c:v>2002-2007 vs 1996-2001</c:v>
                </c:pt>
              </c:strCache>
            </c:strRef>
          </c:tx>
          <c:spPr>
            <a:ln w="38100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Microsoft_Excel_Worksheet5!$B$13:$B$23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Microsoft_Excel_Worksheet5!$C$13:$C$23</c:f>
              <c:numCache>
                <c:formatCode>General</c:formatCode>
                <c:ptCount val="11"/>
                <c:pt idx="0">
                  <c:v>1.33079933667686</c:v>
                </c:pt>
                <c:pt idx="1">
                  <c:v>1.2042823783799299</c:v>
                </c:pt>
                <c:pt idx="2">
                  <c:v>1.0897931843714099</c:v>
                </c:pt>
                <c:pt idx="3">
                  <c:v>0.98856213062773401</c:v>
                </c:pt>
                <c:pt idx="4">
                  <c:v>0.91805370898362604</c:v>
                </c:pt>
                <c:pt idx="5">
                  <c:v>0.88695088473202799</c:v>
                </c:pt>
                <c:pt idx="6">
                  <c:v>0.877588465716171</c:v>
                </c:pt>
                <c:pt idx="7">
                  <c:v>0.87316045767678496</c:v>
                </c:pt>
                <c:pt idx="8">
                  <c:v>0.86877367270021399</c:v>
                </c:pt>
                <c:pt idx="9">
                  <c:v>0.86440892706619599</c:v>
                </c:pt>
                <c:pt idx="10">
                  <c:v>0.86006611004839695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F5-406D-BA09-D146403EB3E9}"/>
            </c:ext>
          </c:extLst>
        </c:ser>
        <c:ser>
          <c:idx val="2"/>
          <c:order val="2"/>
          <c:tx>
            <c:strRef>
              <c:f>Microsoft_Excel_Worksheet5!$A$24</c:f>
              <c:strCache>
                <c:ptCount val="1"/>
                <c:pt idx="0">
                  <c:v>2008-6/2013 vs 1996-2001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Microsoft_Excel_Worksheet5!$B$24:$B$34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Microsoft_Excel_Worksheet5!$C$24:$C$34</c:f>
              <c:numCache>
                <c:formatCode>General</c:formatCode>
                <c:ptCount val="11"/>
                <c:pt idx="0">
                  <c:v>1.28018160247379</c:v>
                </c:pt>
                <c:pt idx="1">
                  <c:v>1.1359033575097599</c:v>
                </c:pt>
                <c:pt idx="2">
                  <c:v>1.0078854711774099</c:v>
                </c:pt>
                <c:pt idx="3">
                  <c:v>0.89644802090821496</c:v>
                </c:pt>
                <c:pt idx="4">
                  <c:v>0.81628774848478503</c:v>
                </c:pt>
                <c:pt idx="5">
                  <c:v>0.77326580558764502</c:v>
                </c:pt>
                <c:pt idx="6">
                  <c:v>0.75019503720941405</c:v>
                </c:pt>
                <c:pt idx="7">
                  <c:v>0.73186568652782602</c:v>
                </c:pt>
                <c:pt idx="8">
                  <c:v>0.71399969004464603</c:v>
                </c:pt>
                <c:pt idx="9">
                  <c:v>0.69656983073282597</c:v>
                </c:pt>
                <c:pt idx="10">
                  <c:v>0.67956546179567301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3F5-406D-BA09-D146403EB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3432"/>
        <c:axId val="562383824"/>
      </c:scatterChart>
      <c:valAx>
        <c:axId val="562383432"/>
        <c:scaling>
          <c:orientation val="minMax"/>
          <c:max val="15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GFR (mL/min/1.73 m</a:t>
                </a:r>
                <a:r>
                  <a:rPr lang="en-US" sz="1700" dirty="0" smtClean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²</a:t>
                </a:r>
                <a:r>
                  <a:rPr lang="en-US" sz="1700" dirty="0" smtClean="0">
                    <a:solidFill>
                      <a:schemeClr val="bg2"/>
                    </a:solidFill>
                  </a:rPr>
                  <a:t>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6993861987723975"/>
              <c:y val="0.9053131421269835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824"/>
        <c:crosses val="autoZero"/>
        <c:crossBetween val="midCat"/>
        <c:majorUnit val="20"/>
      </c:valAx>
      <c:valAx>
        <c:axId val="562383824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432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58702064896755157"/>
          <c:y val="5.9874481415629482E-2"/>
          <c:w val="0.36430678466076694"/>
          <c:h val="0.25659512319024635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Microsoft_Excel_Worksheet5!$A$2</c:f>
              <c:strCache>
                <c:ptCount val="1"/>
                <c:pt idx="0">
                  <c:v>1996-2001</c:v>
                </c:pt>
              </c:strCache>
            </c:strRef>
          </c:tx>
          <c:spPr>
            <a:ln w="38100">
              <a:solidFill>
                <a:srgbClr val="0AB3F1"/>
              </a:solidFill>
            </a:ln>
          </c:spPr>
          <c:marker>
            <c:symbol val="none"/>
          </c:marker>
          <c:xVal>
            <c:numRef>
              <c:f>Microsoft_Excel_Worksheet5!$B$2:$B$102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Microsoft_Excel_Worksheet5!$C$2:$C$102</c:f>
              <c:numCache>
                <c:formatCode>General</c:formatCode>
                <c:ptCount val="101"/>
                <c:pt idx="0">
                  <c:v>1</c:v>
                </c:pt>
                <c:pt idx="1">
                  <c:v>0.99989020983301002</c:v>
                </c:pt>
                <c:pt idx="2">
                  <c:v>0.99978012799581994</c:v>
                </c:pt>
                <c:pt idx="3">
                  <c:v>0.99966823613605704</c:v>
                </c:pt>
                <c:pt idx="4">
                  <c:v>0.999552712932823</c:v>
                </c:pt>
                <c:pt idx="5">
                  <c:v>0.99943173793715101</c:v>
                </c:pt>
                <c:pt idx="6">
                  <c:v>0.99930349165474297</c:v>
                </c:pt>
                <c:pt idx="7">
                  <c:v>0.99916615566185196</c:v>
                </c:pt>
                <c:pt idx="8">
                  <c:v>0.999017912754252</c:v>
                </c:pt>
                <c:pt idx="9">
                  <c:v>0.99885694712927398</c:v>
                </c:pt>
                <c:pt idx="10">
                  <c:v>0.99868144460084196</c:v>
                </c:pt>
                <c:pt idx="11">
                  <c:v>0.99848959284744598</c:v>
                </c:pt>
                <c:pt idx="12">
                  <c:v>0.99827993387545699</c:v>
                </c:pt>
                <c:pt idx="13">
                  <c:v>0.99805242023456597</c:v>
                </c:pt>
                <c:pt idx="14">
                  <c:v>0.99780735749962701</c:v>
                </c:pt>
                <c:pt idx="15">
                  <c:v>0.99754505189342502</c:v>
                </c:pt>
                <c:pt idx="16">
                  <c:v>0.99726581023441196</c:v>
                </c:pt>
                <c:pt idx="17">
                  <c:v>0.99696993988530502</c:v>
                </c:pt>
                <c:pt idx="18">
                  <c:v>0.99665774870255597</c:v>
                </c:pt>
                <c:pt idx="19">
                  <c:v>0.99632954498669901</c:v>
                </c:pt>
                <c:pt idx="20">
                  <c:v>0.99598563743358004</c:v>
                </c:pt>
                <c:pt idx="21">
                  <c:v>0.99562633508647902</c:v>
                </c:pt>
                <c:pt idx="22">
                  <c:v>0.99525194728912503</c:v>
                </c:pt>
                <c:pt idx="23">
                  <c:v>0.994862783639619</c:v>
                </c:pt>
                <c:pt idx="24">
                  <c:v>0.99445915394525997</c:v>
                </c:pt>
                <c:pt idx="25">
                  <c:v>0.99404136817828004</c:v>
                </c:pt>
                <c:pt idx="26">
                  <c:v>0.99360973643250505</c:v>
                </c:pt>
                <c:pt idx="27">
                  <c:v>0.99316456888092397</c:v>
                </c:pt>
                <c:pt idx="28">
                  <c:v>0.99270617573419295</c:v>
                </c:pt>
                <c:pt idx="29">
                  <c:v>0.99223486720006104</c:v>
                </c:pt>
                <c:pt idx="30">
                  <c:v>0.99175095344372399</c:v>
                </c:pt>
                <c:pt idx="31">
                  <c:v>0.99125474454911899</c:v>
                </c:pt>
                <c:pt idx="32">
                  <c:v>0.99074655048114901</c:v>
                </c:pt>
                <c:pt idx="33">
                  <c:v>0.99022668104884304</c:v>
                </c:pt>
                <c:pt idx="34">
                  <c:v>0.98969544586946201</c:v>
                </c:pt>
                <c:pt idx="35">
                  <c:v>0.98915315433353801</c:v>
                </c:pt>
                <c:pt idx="36">
                  <c:v>0.98860011557085903</c:v>
                </c:pt>
                <c:pt idx="37">
                  <c:v>0.98803663841739897</c:v>
                </c:pt>
                <c:pt idx="38">
                  <c:v>0.98746303138317904</c:v>
                </c:pt>
                <c:pt idx="39">
                  <c:v>0.98687960262108798</c:v>
                </c:pt>
                <c:pt idx="40">
                  <c:v>0.98628665989663</c:v>
                </c:pt>
                <c:pt idx="41">
                  <c:v>0.98568451055862905</c:v>
                </c:pt>
                <c:pt idx="42">
                  <c:v>0.98507346151086295</c:v>
                </c:pt>
                <c:pt idx="43">
                  <c:v>0.98445381918464903</c:v>
                </c:pt>
                <c:pt idx="44">
                  <c:v>0.98382588951236505</c:v>
                </c:pt>
                <c:pt idx="45">
                  <c:v>0.98318997790190799</c:v>
                </c:pt>
                <c:pt idx="46">
                  <c:v>0.98254638921209403</c:v>
                </c:pt>
                <c:pt idx="47">
                  <c:v>0.98189542772899197</c:v>
                </c:pt>
                <c:pt idx="48">
                  <c:v>0.98123739714319502</c:v>
                </c:pt>
                <c:pt idx="49">
                  <c:v>0.98057260052801598</c:v>
                </c:pt>
                <c:pt idx="50">
                  <c:v>0.97990134031862097</c:v>
                </c:pt>
                <c:pt idx="51">
                  <c:v>0.97922391829208499</c:v>
                </c:pt>
                <c:pt idx="52">
                  <c:v>0.978540635548377</c:v>
                </c:pt>
                <c:pt idx="53">
                  <c:v>0.97785179249226095</c:v>
                </c:pt>
                <c:pt idx="54">
                  <c:v>0.97715768881611598</c:v>
                </c:pt>
                <c:pt idx="55">
                  <c:v>0.97645862348368295</c:v>
                </c:pt>
                <c:pt idx="56">
                  <c:v>0.975754894714709</c:v>
                </c:pt>
                <c:pt idx="57">
                  <c:v>0.97504679997050803</c:v>
                </c:pt>
                <c:pt idx="58">
                  <c:v>0.97433463594043102</c:v>
                </c:pt>
                <c:pt idx="59">
                  <c:v>0.97361869852923</c:v>
                </c:pt>
                <c:pt idx="60">
                  <c:v>0.97289928284533</c:v>
                </c:pt>
                <c:pt idx="61">
                  <c:v>0.97217668318998096</c:v>
                </c:pt>
                <c:pt idx="62">
                  <c:v>0.97145119304731997</c:v>
                </c:pt>
                <c:pt idx="63">
                  <c:v>0.97072310507530402</c:v>
                </c:pt>
                <c:pt idx="64">
                  <c:v>0.96999271109753205</c:v>
                </c:pt>
                <c:pt idx="65">
                  <c:v>0.96926030209594305</c:v>
                </c:pt>
                <c:pt idx="66">
                  <c:v>0.96852616820439497</c:v>
                </c:pt>
                <c:pt idx="67">
                  <c:v>0.96779059870310102</c:v>
                </c:pt>
                <c:pt idx="68">
                  <c:v>0.96705388201394704</c:v>
                </c:pt>
                <c:pt idx="69">
                  <c:v>0.96631630569665505</c:v>
                </c:pt>
                <c:pt idx="70">
                  <c:v>0.96557815644581402</c:v>
                </c:pt>
                <c:pt idx="71">
                  <c:v>0.96483972008876095</c:v>
                </c:pt>
                <c:pt idx="72">
                  <c:v>0.96410128158430497</c:v>
                </c:pt>
                <c:pt idx="73">
                  <c:v>0.96336312502230204</c:v>
                </c:pt>
                <c:pt idx="74">
                  <c:v>0.96262548645683699</c:v>
                </c:pt>
                <c:pt idx="75">
                  <c:v>0.96188841269465397</c:v>
                </c:pt>
                <c:pt idx="76">
                  <c:v>0.96115190330328504</c:v>
                </c:pt>
                <c:pt idx="77">
                  <c:v>0.96041595785059897</c:v>
                </c:pt>
                <c:pt idx="78">
                  <c:v>0.95968057590479094</c:v>
                </c:pt>
                <c:pt idx="79">
                  <c:v>0.958945757034391</c:v>
                </c:pt>
                <c:pt idx="80">
                  <c:v>0.95821150080825601</c:v>
                </c:pt>
                <c:pt idx="81">
                  <c:v>0.95747780679557304</c:v>
                </c:pt>
                <c:pt idx="82">
                  <c:v>0.95674467456586298</c:v>
                </c:pt>
                <c:pt idx="83">
                  <c:v>0.95601210368897205</c:v>
                </c:pt>
                <c:pt idx="84">
                  <c:v>0.95528009373507705</c:v>
                </c:pt>
                <c:pt idx="85">
                  <c:v>0.954548644274684</c:v>
                </c:pt>
                <c:pt idx="86">
                  <c:v>0.95381775487862996</c:v>
                </c:pt>
                <c:pt idx="87">
                  <c:v>0.95308742511807698</c:v>
                </c:pt>
                <c:pt idx="88">
                  <c:v>0.95235765456451804</c:v>
                </c:pt>
                <c:pt idx="89">
                  <c:v>0.95162844278977199</c:v>
                </c:pt>
                <c:pt idx="90">
                  <c:v>0.95089978936598896</c:v>
                </c:pt>
                <c:pt idx="91">
                  <c:v>0.95017169386564204</c:v>
                </c:pt>
                <c:pt idx="92">
                  <c:v>0.94944415586153696</c:v>
                </c:pt>
                <c:pt idx="93">
                  <c:v>0.94871717492680097</c:v>
                </c:pt>
                <c:pt idx="94">
                  <c:v>0.94799075063489402</c:v>
                </c:pt>
                <c:pt idx="95">
                  <c:v>0.94726488255959695</c:v>
                </c:pt>
                <c:pt idx="96">
                  <c:v>0.946539570275021</c:v>
                </c:pt>
                <c:pt idx="97">
                  <c:v>0.94581481335560302</c:v>
                </c:pt>
                <c:pt idx="98">
                  <c:v>0.94509061137610195</c:v>
                </c:pt>
                <c:pt idx="99">
                  <c:v>0.94436696391160901</c:v>
                </c:pt>
                <c:pt idx="100">
                  <c:v>0.94364387053753396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B56-48E2-A617-B3F5D73C171B}"/>
            </c:ext>
          </c:extLst>
        </c:ser>
        <c:ser>
          <c:idx val="1"/>
          <c:order val="1"/>
          <c:tx>
            <c:strRef>
              <c:f>Microsoft_Excel_Worksheet5!$A$103</c:f>
              <c:strCache>
                <c:ptCount val="1"/>
                <c:pt idx="0">
                  <c:v>2002-2007 vs 1996-2001</c:v>
                </c:pt>
              </c:strCache>
            </c:strRef>
          </c:tx>
          <c:spPr>
            <a:ln w="38100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Microsoft_Excel_Worksheet5!$B$103:$B$203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Microsoft_Excel_Worksheet5!$C$103:$C$203</c:f>
              <c:numCache>
                <c:formatCode>General</c:formatCode>
                <c:ptCount val="101"/>
                <c:pt idx="0">
                  <c:v>0.929384933401463</c:v>
                </c:pt>
                <c:pt idx="1">
                  <c:v>0.92962731120030495</c:v>
                </c:pt>
                <c:pt idx="2">
                  <c:v>0.92986946972390705</c:v>
                </c:pt>
                <c:pt idx="3">
                  <c:v>0.930109995972491</c:v>
                </c:pt>
                <c:pt idx="4">
                  <c:v>0.93034719285967704</c:v>
                </c:pt>
                <c:pt idx="5">
                  <c:v>0.93057936159639398</c:v>
                </c:pt>
                <c:pt idx="6">
                  <c:v>0.93080480176712599</c:v>
                </c:pt>
                <c:pt idx="7">
                  <c:v>0.93102181143720297</c:v>
                </c:pt>
                <c:pt idx="8">
                  <c:v>0.93122868729118802</c:v>
                </c:pt>
                <c:pt idx="9">
                  <c:v>0.93142372480239399</c:v>
                </c:pt>
                <c:pt idx="10">
                  <c:v>0.93160521843356803</c:v>
                </c:pt>
                <c:pt idx="11">
                  <c:v>0.93177146186876003</c:v>
                </c:pt>
                <c:pt idx="12">
                  <c:v>0.93192107704816995</c:v>
                </c:pt>
                <c:pt idx="13">
                  <c:v>0.93205400114964299</c:v>
                </c:pt>
                <c:pt idx="14">
                  <c:v>0.93217050107439403</c:v>
                </c:pt>
                <c:pt idx="15">
                  <c:v>0.93227084473862198</c:v>
                </c:pt>
                <c:pt idx="16">
                  <c:v>0.93235530102615205</c:v>
                </c:pt>
                <c:pt idx="17">
                  <c:v>0.93242413974177996</c:v>
                </c:pt>
                <c:pt idx="18">
                  <c:v>0.93247763156532504</c:v>
                </c:pt>
                <c:pt idx="19">
                  <c:v>0.93251604800639898</c:v>
                </c:pt>
                <c:pt idx="20">
                  <c:v>0.93253966135989896</c:v>
                </c:pt>
                <c:pt idx="21">
                  <c:v>0.93254874466224202</c:v>
                </c:pt>
                <c:pt idx="22">
                  <c:v>0.93254357164833002</c:v>
                </c:pt>
                <c:pt idx="23">
                  <c:v>0.932524416709271</c:v>
                </c:pt>
                <c:pt idx="24">
                  <c:v>0.932491554850854</c:v>
                </c:pt>
                <c:pt idx="25">
                  <c:v>0.93244526165278097</c:v>
                </c:pt>
                <c:pt idx="26">
                  <c:v>0.93238581322867797</c:v>
                </c:pt>
                <c:pt idx="27">
                  <c:v>0.93231348618686805</c:v>
                </c:pt>
                <c:pt idx="28">
                  <c:v>0.93222855759193202</c:v>
                </c:pt>
                <c:pt idx="29">
                  <c:v>0.93213130492705198</c:v>
                </c:pt>
                <c:pt idx="30">
                  <c:v>0.93202200605714203</c:v>
                </c:pt>
                <c:pt idx="31">
                  <c:v>0.93190093919278205</c:v>
                </c:pt>
                <c:pt idx="32">
                  <c:v>0.93176838285493502</c:v>
                </c:pt>
                <c:pt idx="33">
                  <c:v>0.93162461584048895</c:v>
                </c:pt>
                <c:pt idx="34">
                  <c:v>0.93146991718858096</c:v>
                </c:pt>
                <c:pt idx="35">
                  <c:v>0.93130456614775603</c:v>
                </c:pt>
                <c:pt idx="36">
                  <c:v>0.931128842143917</c:v>
                </c:pt>
                <c:pt idx="37">
                  <c:v>0.93094302474910995</c:v>
                </c:pt>
                <c:pt idx="38">
                  <c:v>0.93074739365111403</c:v>
                </c:pt>
                <c:pt idx="39">
                  <c:v>0.93054222862386504</c:v>
                </c:pt>
                <c:pt idx="40">
                  <c:v>0.93032780949868998</c:v>
                </c:pt>
                <c:pt idx="41">
                  <c:v>0.93010441613638095</c:v>
                </c:pt>
                <c:pt idx="42">
                  <c:v>0.92987232840008505</c:v>
                </c:pt>
                <c:pt idx="43">
                  <c:v>0.92963182612902995</c:v>
                </c:pt>
                <c:pt idx="44">
                  <c:v>0.92938318911307805</c:v>
                </c:pt>
                <c:pt idx="45">
                  <c:v>0.92912669706810802</c:v>
                </c:pt>
                <c:pt idx="46">
                  <c:v>0.92886262961223598</c:v>
                </c:pt>
                <c:pt idx="47">
                  <c:v>0.92859126624286403</c:v>
                </c:pt>
                <c:pt idx="48">
                  <c:v>0.92831288631455999</c:v>
                </c:pt>
                <c:pt idx="49">
                  <c:v>0.92802776901777795</c:v>
                </c:pt>
                <c:pt idx="50">
                  <c:v>0.92773619335840496</c:v>
                </c:pt>
                <c:pt idx="51">
                  <c:v>0.92743843813814397</c:v>
                </c:pt>
                <c:pt idx="52">
                  <c:v>0.92713478193573196</c:v>
                </c:pt>
                <c:pt idx="53">
                  <c:v>0.92682550308898703</c:v>
                </c:pt>
                <c:pt idx="54">
                  <c:v>0.92651087967768897</c:v>
                </c:pt>
                <c:pt idx="55">
                  <c:v>0.92619118950729296</c:v>
                </c:pt>
                <c:pt idx="56">
                  <c:v>0.92586671009347199</c:v>
                </c:pt>
                <c:pt idx="57">
                  <c:v>0.92553771864748802</c:v>
                </c:pt>
                <c:pt idx="58">
                  <c:v>0.92520449206239297</c:v>
                </c:pt>
                <c:pt idx="59">
                  <c:v>0.92486730690005903</c:v>
                </c:pt>
                <c:pt idx="60">
                  <c:v>0.92452643937902601</c:v>
                </c:pt>
                <c:pt idx="61">
                  <c:v>0.92418216536318798</c:v>
                </c:pt>
                <c:pt idx="62">
                  <c:v>0.92383476035128798</c:v>
                </c:pt>
                <c:pt idx="63">
                  <c:v>0.92348449946724098</c:v>
                </c:pt>
                <c:pt idx="64">
                  <c:v>0.92313165745127901</c:v>
                </c:pt>
                <c:pt idx="65">
                  <c:v>0.92277650865190397</c:v>
                </c:pt>
                <c:pt idx="66">
                  <c:v>0.92241932701867002</c:v>
                </c:pt>
                <c:pt idx="67">
                  <c:v>0.92206038609576502</c:v>
                </c:pt>
                <c:pt idx="68">
                  <c:v>0.92169995901641699</c:v>
                </c:pt>
                <c:pt idx="69">
                  <c:v>0.92133831849810199</c:v>
                </c:pt>
                <c:pt idx="70">
                  <c:v>0.92097573683856304</c:v>
                </c:pt>
                <c:pt idx="71">
                  <c:v>0.920612485912635</c:v>
                </c:pt>
                <c:pt idx="72">
                  <c:v>0.92024883716986705</c:v>
                </c:pt>
                <c:pt idx="73">
                  <c:v>0.91988506163295902</c:v>
                </c:pt>
                <c:pt idx="74">
                  <c:v>0.91952138484179502</c:v>
                </c:pt>
                <c:pt idx="75">
                  <c:v>0.91915785183034204</c:v>
                </c:pt>
                <c:pt idx="76">
                  <c:v>0.91879446254175701</c:v>
                </c:pt>
                <c:pt idx="77">
                  <c:v>0.91843121691921903</c:v>
                </c:pt>
                <c:pt idx="78">
                  <c:v>0.91806811490592999</c:v>
                </c:pt>
                <c:pt idx="79">
                  <c:v>0.91770515644511297</c:v>
                </c:pt>
                <c:pt idx="80">
                  <c:v>0.91734234148001503</c:v>
                </c:pt>
                <c:pt idx="81">
                  <c:v>0.91697966995390501</c:v>
                </c:pt>
                <c:pt idx="82">
                  <c:v>0.91661714181007403</c:v>
                </c:pt>
                <c:pt idx="83">
                  <c:v>0.916254756991837</c:v>
                </c:pt>
                <c:pt idx="84">
                  <c:v>0.91589251544252803</c:v>
                </c:pt>
                <c:pt idx="85">
                  <c:v>0.91553041710550798</c:v>
                </c:pt>
                <c:pt idx="86">
                  <c:v>0.91516846192415702</c:v>
                </c:pt>
                <c:pt idx="87">
                  <c:v>0.91480664984187698</c:v>
                </c:pt>
                <c:pt idx="88">
                  <c:v>0.91444498080209602</c:v>
                </c:pt>
                <c:pt idx="89">
                  <c:v>0.91408345474826103</c:v>
                </c:pt>
                <c:pt idx="90">
                  <c:v>0.913722071623842</c:v>
                </c:pt>
                <c:pt idx="91">
                  <c:v>0.91336083137233304</c:v>
                </c:pt>
                <c:pt idx="92">
                  <c:v>0.91299973393724898</c:v>
                </c:pt>
                <c:pt idx="93">
                  <c:v>0.912638779262126</c:v>
                </c:pt>
                <c:pt idx="94">
                  <c:v>0.91227796729052602</c:v>
                </c:pt>
                <c:pt idx="95">
                  <c:v>0.91191729796602905</c:v>
                </c:pt>
                <c:pt idx="96">
                  <c:v>0.91155677123224099</c:v>
                </c:pt>
                <c:pt idx="97">
                  <c:v>0.91119638703278805</c:v>
                </c:pt>
                <c:pt idx="98">
                  <c:v>0.91083614531131896</c:v>
                </c:pt>
                <c:pt idx="99">
                  <c:v>0.910476046011505</c:v>
                </c:pt>
                <c:pt idx="100">
                  <c:v>0.910116089077041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B56-48E2-A617-B3F5D73C171B}"/>
            </c:ext>
          </c:extLst>
        </c:ser>
        <c:ser>
          <c:idx val="2"/>
          <c:order val="2"/>
          <c:tx>
            <c:strRef>
              <c:f>Microsoft_Excel_Worksheet5!$A$204</c:f>
              <c:strCache>
                <c:ptCount val="1"/>
                <c:pt idx="0">
                  <c:v>2008-6/2013 vs 1996-2001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Microsoft_Excel_Worksheet5!$B$204:$B$304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Microsoft_Excel_Worksheet5!$C$204:$C$304</c:f>
              <c:numCache>
                <c:formatCode>General</c:formatCode>
                <c:ptCount val="101"/>
                <c:pt idx="0">
                  <c:v>0.82981516222904494</c:v>
                </c:pt>
                <c:pt idx="1">
                  <c:v>0.829617935503554</c:v>
                </c:pt>
                <c:pt idx="2">
                  <c:v>0.82942050368363995</c:v>
                </c:pt>
                <c:pt idx="3">
                  <c:v>0.82922160738749895</c:v>
                </c:pt>
                <c:pt idx="4">
                  <c:v>0.82901973659836403</c:v>
                </c:pt>
                <c:pt idx="5">
                  <c:v>0.82881338279521199</c:v>
                </c:pt>
                <c:pt idx="6">
                  <c:v>0.82860103902066196</c:v>
                </c:pt>
                <c:pt idx="7">
                  <c:v>0.828381199976293</c:v>
                </c:pt>
                <c:pt idx="8">
                  <c:v>0.82815236214532295</c:v>
                </c:pt>
                <c:pt idx="9">
                  <c:v>0.82791302394259603</c:v>
                </c:pt>
                <c:pt idx="10">
                  <c:v>0.827661685891809</c:v>
                </c:pt>
                <c:pt idx="11">
                  <c:v>0.82739685082988701</c:v>
                </c:pt>
                <c:pt idx="12">
                  <c:v>0.827117315936578</c:v>
                </c:pt>
                <c:pt idx="13">
                  <c:v>0.82682304755387503</c:v>
                </c:pt>
                <c:pt idx="14">
                  <c:v>0.82651430446396201</c:v>
                </c:pt>
                <c:pt idx="15">
                  <c:v>0.82619134585470699</c:v>
                </c:pt>
                <c:pt idx="16">
                  <c:v>0.82585443127608704</c:v>
                </c:pt>
                <c:pt idx="17">
                  <c:v>0.82550382059734895</c:v>
                </c:pt>
                <c:pt idx="18">
                  <c:v>0.82513977396492999</c:v>
                </c:pt>
                <c:pt idx="19">
                  <c:v>0.824762551761136</c:v>
                </c:pt>
                <c:pt idx="20">
                  <c:v>0.82437241456358101</c:v>
                </c:pt>
                <c:pt idx="21">
                  <c:v>0.82396962310539501</c:v>
                </c:pt>
                <c:pt idx="22">
                  <c:v>0.823554438236208</c:v>
                </c:pt>
                <c:pt idx="23">
                  <c:v>0.82312712088390405</c:v>
                </c:pt>
                <c:pt idx="24">
                  <c:v>0.82268793201716195</c:v>
                </c:pt>
                <c:pt idx="25">
                  <c:v>0.82223713260876996</c:v>
                </c:pt>
                <c:pt idx="26">
                  <c:v>0.821774983599736</c:v>
                </c:pt>
                <c:pt idx="27">
                  <c:v>0.82130174586418103</c:v>
                </c:pt>
                <c:pt idx="28">
                  <c:v>0.82081768017502499</c:v>
                </c:pt>
                <c:pt idx="29">
                  <c:v>0.820323047170465</c:v>
                </c:pt>
                <c:pt idx="30">
                  <c:v>0.81981810732124605</c:v>
                </c:pt>
                <c:pt idx="31">
                  <c:v>0.81930312089873802</c:v>
                </c:pt>
                <c:pt idx="32">
                  <c:v>0.818778347943796</c:v>
                </c:pt>
                <c:pt idx="33">
                  <c:v>0.81824404823643004</c:v>
                </c:pt>
                <c:pt idx="34">
                  <c:v>0.81770048126626804</c:v>
                </c:pt>
                <c:pt idx="35">
                  <c:v>0.81714790620382105</c:v>
                </c:pt>
                <c:pt idx="36">
                  <c:v>0.81658658187254896</c:v>
                </c:pt>
                <c:pt idx="37">
                  <c:v>0.81601676672172496</c:v>
                </c:pt>
                <c:pt idx="38">
                  <c:v>0.815438718800095</c:v>
                </c:pt>
                <c:pt idx="39">
                  <c:v>0.81485269573034502</c:v>
                </c:pt>
                <c:pt idx="40">
                  <c:v>0.81425895468435905</c:v>
                </c:pt>
                <c:pt idx="41">
                  <c:v>0.81365775235928195</c:v>
                </c:pt>
                <c:pt idx="42">
                  <c:v>0.81304934495436398</c:v>
                </c:pt>
                <c:pt idx="43">
                  <c:v>0.812433988148622</c:v>
                </c:pt>
                <c:pt idx="44">
                  <c:v>0.81181193707927202</c:v>
                </c:pt>
                <c:pt idx="45">
                  <c:v>0.81118344632096595</c:v>
                </c:pt>
                <c:pt idx="46">
                  <c:v>0.81054876986581803</c:v>
                </c:pt>
                <c:pt idx="47">
                  <c:v>0.80990816110421004</c:v>
                </c:pt>
                <c:pt idx="48">
                  <c:v>0.80926187280638895</c:v>
                </c:pt>
                <c:pt idx="49">
                  <c:v>0.80861015710484996</c:v>
                </c:pt>
                <c:pt idx="50">
                  <c:v>0.80795326547748902</c:v>
                </c:pt>
                <c:pt idx="51">
                  <c:v>0.80729144873154202</c:v>
                </c:pt>
                <c:pt idx="52">
                  <c:v>0.80662495698829595</c:v>
                </c:pt>
                <c:pt idx="53">
                  <c:v>0.80595403966857404</c:v>
                </c:pt>
                <c:pt idx="54">
                  <c:v>0.80527894547898005</c:v>
                </c:pt>
                <c:pt idx="55">
                  <c:v>0.80459992239892397</c:v>
                </c:pt>
                <c:pt idx="56">
                  <c:v>0.80391721766839297</c:v>
                </c:pt>
                <c:pt idx="57">
                  <c:v>0.80323107777649405</c:v>
                </c:pt>
                <c:pt idx="58">
                  <c:v>0.802541748450742</c:v>
                </c:pt>
                <c:pt idx="59">
                  <c:v>0.80184947464710499</c:v>
                </c:pt>
                <c:pt idx="60">
                  <c:v>0.80115450054079895</c:v>
                </c:pt>
                <c:pt idx="61">
                  <c:v>0.80045706951781503</c:v>
                </c:pt>
                <c:pt idx="62">
                  <c:v>0.79975742416720097</c:v>
                </c:pt>
                <c:pt idx="63">
                  <c:v>0.79905580627406902</c:v>
                </c:pt>
                <c:pt idx="64">
                  <c:v>0.79835245681334099</c:v>
                </c:pt>
                <c:pt idx="65">
                  <c:v>0.79764761594421496</c:v>
                </c:pt>
                <c:pt idx="66">
                  <c:v>0.79694152300536603</c:v>
                </c:pt>
                <c:pt idx="67">
                  <c:v>0.79623441651085303</c:v>
                </c:pt>
                <c:pt idx="68">
                  <c:v>0.79552653414675401</c:v>
                </c:pt>
                <c:pt idx="69">
                  <c:v>0.794818112768505</c:v>
                </c:pt>
                <c:pt idx="70">
                  <c:v>0.79410938839894696</c:v>
                </c:pt>
                <c:pt idx="71">
                  <c:v>0.79340059622707504</c:v>
                </c:pt>
                <c:pt idx="72">
                  <c:v>0.79269197060748997</c:v>
                </c:pt>
                <c:pt idx="73">
                  <c:v>0.79198374506054203</c:v>
                </c:pt>
                <c:pt idx="74">
                  <c:v>0.79127611350179705</c:v>
                </c:pt>
                <c:pt idx="75">
                  <c:v>0.79056911420656295</c:v>
                </c:pt>
                <c:pt idx="76">
                  <c:v>0.78986274660991695</c:v>
                </c:pt>
                <c:pt idx="77">
                  <c:v>0.78915701014744</c:v>
                </c:pt>
                <c:pt idx="78">
                  <c:v>0.78845190425521905</c:v>
                </c:pt>
                <c:pt idx="79">
                  <c:v>0.78774742836984502</c:v>
                </c:pt>
                <c:pt idx="80">
                  <c:v>0.78704358192841095</c:v>
                </c:pt>
                <c:pt idx="81">
                  <c:v>0.78634036436851296</c:v>
                </c:pt>
                <c:pt idx="82">
                  <c:v>0.78563777512825195</c:v>
                </c:pt>
                <c:pt idx="83">
                  <c:v>0.784935813646226</c:v>
                </c:pt>
                <c:pt idx="84">
                  <c:v>0.78423447936154</c:v>
                </c:pt>
                <c:pt idx="85">
                  <c:v>0.78353377171379701</c:v>
                </c:pt>
                <c:pt idx="86">
                  <c:v>0.782833690143102</c:v>
                </c:pt>
                <c:pt idx="87">
                  <c:v>0.782134234090059</c:v>
                </c:pt>
                <c:pt idx="88">
                  <c:v>0.78143540299577396</c:v>
                </c:pt>
                <c:pt idx="89">
                  <c:v>0.78073719630185001</c:v>
                </c:pt>
                <c:pt idx="90">
                  <c:v>0.78003961345038997</c:v>
                </c:pt>
                <c:pt idx="91">
                  <c:v>0.77934265388399604</c:v>
                </c:pt>
                <c:pt idx="92">
                  <c:v>0.77864631704576703</c:v>
                </c:pt>
                <c:pt idx="93">
                  <c:v>0.77795060237930003</c:v>
                </c:pt>
                <c:pt idx="94">
                  <c:v>0.77725550932868903</c:v>
                </c:pt>
                <c:pt idx="95">
                  <c:v>0.77656103733852599</c:v>
                </c:pt>
                <c:pt idx="96">
                  <c:v>0.77586718585389702</c:v>
                </c:pt>
                <c:pt idx="97">
                  <c:v>0.77517395432038505</c:v>
                </c:pt>
                <c:pt idx="98">
                  <c:v>0.77448134218406905</c:v>
                </c:pt>
                <c:pt idx="99">
                  <c:v>0.77378934889152196</c:v>
                </c:pt>
                <c:pt idx="100">
                  <c:v>0.77309797388981105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B56-48E2-A617-B3F5D73C1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3432"/>
        <c:axId val="562383824"/>
      </c:scatterChart>
      <c:valAx>
        <c:axId val="562383432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PRA (%)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86098466207349"/>
              <c:y val="0.890805909691648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824"/>
        <c:crosses val="autoZero"/>
        <c:crossBetween val="midCat"/>
      </c:valAx>
      <c:valAx>
        <c:axId val="562383824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432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58702064896755157"/>
          <c:y val="5.9874481415629482E-2"/>
          <c:w val="0.36430678466076694"/>
          <c:h val="0.25659512319024635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0.77415398855999595</c:v>
                </c:pt>
                <c:pt idx="1">
                  <c:v>0.78013457656296503</c:v>
                </c:pt>
                <c:pt idx="2">
                  <c:v>0.78616136652754698</c:v>
                </c:pt>
                <c:pt idx="3">
                  <c:v>0.79223471537872103</c:v>
                </c:pt>
                <c:pt idx="4">
                  <c:v>0.79835498279882899</c:v>
                </c:pt>
                <c:pt idx="5">
                  <c:v>0.80452253124887196</c:v>
                </c:pt>
                <c:pt idx="6">
                  <c:v>0.81073772598997995</c:v>
                </c:pt>
                <c:pt idx="7">
                  <c:v>0.81700093510504201</c:v>
                </c:pt>
                <c:pt idx="8">
                  <c:v>0.82331252952050504</c:v>
                </c:pt>
                <c:pt idx="9">
                  <c:v>0.82967288302834397</c:v>
                </c:pt>
                <c:pt idx="10">
                  <c:v>0.83608237230819404</c:v>
                </c:pt>
                <c:pt idx="11">
                  <c:v>0.84254137694966302</c:v>
                </c:pt>
                <c:pt idx="12">
                  <c:v>0.84905027947481004</c:v>
                </c:pt>
                <c:pt idx="13">
                  <c:v>0.85560946536079896</c:v>
                </c:pt>
                <c:pt idx="14">
                  <c:v>0.86221932306273097</c:v>
                </c:pt>
                <c:pt idx="15">
                  <c:v>0.86888024403664299</c:v>
                </c:pt>
                <c:pt idx="16">
                  <c:v>0.875592622762701</c:v>
                </c:pt>
                <c:pt idx="17">
                  <c:v>0.88235685676855302</c:v>
                </c:pt>
                <c:pt idx="18">
                  <c:v>0.88917334665287695</c:v>
                </c:pt>
                <c:pt idx="19">
                  <c:v>0.89604303468269897</c:v>
                </c:pt>
                <c:pt idx="20">
                  <c:v>0.90296905383245396</c:v>
                </c:pt>
                <c:pt idx="21">
                  <c:v>0.90995517127400605</c:v>
                </c:pt>
                <c:pt idx="22">
                  <c:v>0.91700526017891404</c:v>
                </c:pt>
                <c:pt idx="23">
                  <c:v>0.92412330202688397</c:v>
                </c:pt>
                <c:pt idx="24">
                  <c:v>0.93131338908018702</c:v>
                </c:pt>
                <c:pt idx="25">
                  <c:v>0.93857972703144599</c:v>
                </c:pt>
                <c:pt idx="26">
                  <c:v>0.94592663783250697</c:v>
                </c:pt>
                <c:pt idx="27">
                  <c:v>0.95335856271236097</c:v>
                </c:pt>
                <c:pt idx="28">
                  <c:v>0.96088006539243898</c:v>
                </c:pt>
                <c:pt idx="29">
                  <c:v>0.96849583550789298</c:v>
                </c:pt>
                <c:pt idx="30">
                  <c:v>0.97621069224387502</c:v>
                </c:pt>
                <c:pt idx="31">
                  <c:v>0.98402958819620401</c:v>
                </c:pt>
                <c:pt idx="32">
                  <c:v>0.99195761346620603</c:v>
                </c:pt>
                <c:pt idx="33">
                  <c:v>1</c:v>
                </c:pt>
                <c:pt idx="34">
                  <c:v>1.0081610418272</c:v>
                </c:pt>
                <c:pt idx="35">
                  <c:v>1.0164407755776199</c:v>
                </c:pt>
                <c:pt idx="36">
                  <c:v>1.02483811034381</c:v>
                </c:pt>
                <c:pt idx="37">
                  <c:v>1.0333518918663001</c:v>
                </c:pt>
                <c:pt idx="38">
                  <c:v>1.0419808997853399</c:v>
                </c:pt>
                <c:pt idx="39">
                  <c:v>1.0507238448887199</c:v>
                </c:pt>
                <c:pt idx="40">
                  <c:v>1.05957936635774</c:v>
                </c:pt>
                <c:pt idx="41">
                  <c:v>1.06854602901378</c:v>
                </c:pt>
                <c:pt idx="42">
                  <c:v>1.0776223205677999</c:v>
                </c:pt>
                <c:pt idx="43">
                  <c:v>1.0868066488756101</c:v>
                </c:pt>
                <c:pt idx="44">
                  <c:v>1.09609733920166</c:v>
                </c:pt>
                <c:pt idx="45">
                  <c:v>1.10549263149449</c:v>
                </c:pt>
                <c:pt idx="46">
                  <c:v>1.11499067767705</c:v>
                </c:pt>
                <c:pt idx="47">
                  <c:v>1.1245895389553999</c:v>
                </c:pt>
                <c:pt idx="48">
                  <c:v>1.13428718314933</c:v>
                </c:pt>
                <c:pt idx="49">
                  <c:v>1.1440814820488501</c:v>
                </c:pt>
                <c:pt idx="50">
                  <c:v>1.1539702088005299</c:v>
                </c:pt>
                <c:pt idx="51">
                  <c:v>1.1639510353278899</c:v>
                </c:pt>
                <c:pt idx="52">
                  <c:v>1.17402152979035</c:v>
                </c:pt>
                <c:pt idx="53">
                  <c:v>1.18417971600141</c:v>
                </c:pt>
                <c:pt idx="54">
                  <c:v>1.19442579561518</c:v>
                </c:pt>
                <c:pt idx="55">
                  <c:v>1.2047605291266801</c:v>
                </c:pt>
                <c:pt idx="56">
                  <c:v>1.21518468361114</c:v>
                </c:pt>
                <c:pt idx="57">
                  <c:v>1.2256990327808299</c:v>
                </c:pt>
                <c:pt idx="58">
                  <c:v>1.23630435704258</c:v>
                </c:pt>
                <c:pt idx="59">
                  <c:v>1.24700144355566</c:v>
                </c:pt>
                <c:pt idx="60">
                  <c:v>1.2577910862902</c:v>
                </c:pt>
                <c:pt idx="61">
                  <c:v>1.2686740860861501</c:v>
                </c:pt>
                <c:pt idx="62">
                  <c:v>1.27965125071269</c:v>
                </c:pt>
                <c:pt idx="63">
                  <c:v>1.29072339492821</c:v>
                </c:pt>
                <c:pt idx="64">
                  <c:v>1.30189134054075</c:v>
                </c:pt>
                <c:pt idx="65">
                  <c:v>1.3131559164690501</c:v>
                </c:pt>
                <c:pt idx="66">
                  <c:v>1.3245179588040299</c:v>
                </c:pt>
                <c:pt idx="67">
                  <c:v>1.3359783108708501</c:v>
                </c:pt>
                <c:pt idx="68">
                  <c:v>1.34753782329154</c:v>
                </c:pt>
                <c:pt idx="69">
                  <c:v>1.3591973540480899</c:v>
                </c:pt>
                <c:pt idx="70">
                  <c:v>1.37095776854617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B58-4D8F-B337-E48851A6E96C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0.66482643492066795</c:v>
                </c:pt>
                <c:pt idx="1">
                  <c:v>0.67342755381258501</c:v>
                </c:pt>
                <c:pt idx="2">
                  <c:v>0.68213966115602498</c:v>
                </c:pt>
                <c:pt idx="3">
                  <c:v>0.69096415245166498</c:v>
                </c:pt>
                <c:pt idx="4">
                  <c:v>0.69990243460096502</c:v>
                </c:pt>
                <c:pt idx="5">
                  <c:v>0.70895592466872903</c:v>
                </c:pt>
                <c:pt idx="6">
                  <c:v>0.71812604827229498</c:v>
                </c:pt>
                <c:pt idx="7">
                  <c:v>0.727414237480702</c:v>
                </c:pt>
                <c:pt idx="8">
                  <c:v>0.73682192806403501</c:v>
                </c:pt>
                <c:pt idx="9">
                  <c:v>0.74635055587108801</c:v>
                </c:pt>
                <c:pt idx="10">
                  <c:v>0.75600155202309804</c:v>
                </c:pt>
                <c:pt idx="11">
                  <c:v>0.76577633647718502</c:v>
                </c:pt>
                <c:pt idx="12">
                  <c:v>0.77567630931077403</c:v>
                </c:pt>
                <c:pt idx="13">
                  <c:v>0.78570283876666003</c:v>
                </c:pt>
                <c:pt idx="14">
                  <c:v>0.79585724460796703</c:v>
                </c:pt>
                <c:pt idx="15">
                  <c:v>0.80614077454165201</c:v>
                </c:pt>
                <c:pt idx="16">
                  <c:v>0.81655457015983501</c:v>
                </c:pt>
                <c:pt idx="17">
                  <c:v>0.82709961661349196</c:v>
                </c:pt>
                <c:pt idx="18">
                  <c:v>0.83777666628731995</c:v>
                </c:pt>
                <c:pt idx="19">
                  <c:v>0.84858228676944902</c:v>
                </c:pt>
                <c:pt idx="20">
                  <c:v>0.85949703565225</c:v>
                </c:pt>
                <c:pt idx="21">
                  <c:v>0.87049661556282798</c:v>
                </c:pt>
                <c:pt idx="22">
                  <c:v>0.88155574514691604</c:v>
                </c:pt>
                <c:pt idx="23">
                  <c:v>0.89264829549846403</c:v>
                </c:pt>
                <c:pt idx="24">
                  <c:v>0.90374749412368405</c:v>
                </c:pt>
                <c:pt idx="25">
                  <c:v>0.91482622516692202</c:v>
                </c:pt>
                <c:pt idx="26">
                  <c:v>0.92585746915747302</c:v>
                </c:pt>
                <c:pt idx="27">
                  <c:v>0.93681494816561395</c:v>
                </c:pt>
                <c:pt idx="28">
                  <c:v>0.94767407718225904</c:v>
                </c:pt>
                <c:pt idx="29">
                  <c:v>0.95841337505707402</c:v>
                </c:pt>
                <c:pt idx="30">
                  <c:v>0.96901656268482295</c:v>
                </c:pt>
                <c:pt idx="31">
                  <c:v>0.97947566745526604</c:v>
                </c:pt>
                <c:pt idx="32">
                  <c:v>0.98979552464628595</c:v>
                </c:pt>
                <c:pt idx="33">
                  <c:v>1</c:v>
                </c:pt>
                <c:pt idx="34">
                  <c:v>1.00618394037323</c:v>
                </c:pt>
                <c:pt idx="35">
                  <c:v>1.0125886630980501</c:v>
                </c:pt>
                <c:pt idx="36">
                  <c:v>1.01911778294616</c:v>
                </c:pt>
                <c:pt idx="37">
                  <c:v>1.0256800977426499</c:v>
                </c:pt>
                <c:pt idx="38">
                  <c:v>1.0321967806838701</c:v>
                </c:pt>
                <c:pt idx="39">
                  <c:v>1.03860609881426</c:v>
                </c:pt>
                <c:pt idx="40">
                  <c:v>1.0448647391555601</c:v>
                </c:pt>
                <c:pt idx="41">
                  <c:v>1.0509463296520201</c:v>
                </c:pt>
                <c:pt idx="42">
                  <c:v>1.0568384758794001</c:v>
                </c:pt>
                <c:pt idx="43">
                  <c:v>1.06253950218653</c:v>
                </c:pt>
                <c:pt idx="44">
                  <c:v>1.0680555820491799</c:v>
                </c:pt>
                <c:pt idx="45">
                  <c:v>1.0733984930484599</c:v>
                </c:pt>
                <c:pt idx="46">
                  <c:v>1.0785839761888001</c:v>
                </c:pt>
                <c:pt idx="47">
                  <c:v>1.08363058206871</c:v>
                </c:pt>
                <c:pt idx="48">
                  <c:v>1.0885588748730599</c:v>
                </c:pt>
                <c:pt idx="49">
                  <c:v>1.09339088663379</c:v>
                </c:pt>
                <c:pt idx="50">
                  <c:v>1.0981497420433299</c:v>
                </c:pt>
                <c:pt idx="51">
                  <c:v>1.10285939815567</c:v>
                </c:pt>
                <c:pt idx="52">
                  <c:v>1.1075444612713501</c:v>
                </c:pt>
                <c:pt idx="53">
                  <c:v>1.1122264648875599</c:v>
                </c:pt>
                <c:pt idx="54">
                  <c:v>1.11691254526664</c:v>
                </c:pt>
                <c:pt idx="55">
                  <c:v>1.12160550731769</c:v>
                </c:pt>
                <c:pt idx="56">
                  <c:v>1.12630752815567</c:v>
                </c:pt>
                <c:pt idx="57">
                  <c:v>1.13102032686704</c:v>
                </c:pt>
                <c:pt idx="58">
                  <c:v>1.1357452823851999</c:v>
                </c:pt>
                <c:pt idx="59">
                  <c:v>1.1404835169729299</c:v>
                </c:pt>
                <c:pt idx="60">
                  <c:v>1.1452359564144201</c:v>
                </c:pt>
                <c:pt idx="61">
                  <c:v>1.15000337412475</c:v>
                </c:pt>
                <c:pt idx="62">
                  <c:v>1.1547864239546599</c:v>
                </c:pt>
                <c:pt idx="63">
                  <c:v>1.1595856649192899</c:v>
                </c:pt>
                <c:pt idx="64">
                  <c:v>1.16440158007062</c:v>
                </c:pt>
                <c:pt idx="65">
                  <c:v>1.1692345910651101</c:v>
                </c:pt>
                <c:pt idx="66">
                  <c:v>1.17408506952673</c:v>
                </c:pt>
                <c:pt idx="67">
                  <c:v>1.1789533459963899</c:v>
                </c:pt>
                <c:pt idx="68">
                  <c:v>1.1838397170441699</c:v>
                </c:pt>
                <c:pt idx="69">
                  <c:v>1.1887444509685501</c:v>
                </c:pt>
                <c:pt idx="70">
                  <c:v>1.1936677923991701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B58-4D8F-B337-E48851A6E96C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0.90145993980348305</c:v>
                </c:pt>
                <c:pt idx="1">
                  <c:v>0.90374971161107698</c:v>
                </c:pt>
                <c:pt idx="2">
                  <c:v>0.90604568157354903</c:v>
                </c:pt>
                <c:pt idx="3">
                  <c:v>0.90834791070454002</c:v>
                </c:pt>
                <c:pt idx="4">
                  <c:v>0.91065646731619398</c:v>
                </c:pt>
                <c:pt idx="5">
                  <c:v>0.91297142849822899</c:v>
                </c:pt>
                <c:pt idx="6">
                  <c:v>0.91529288197351999</c:v>
                </c:pt>
                <c:pt idx="7">
                  <c:v>0.91762092844686804</c:v>
                </c:pt>
                <c:pt idx="8">
                  <c:v>0.91995568460680099</c:v>
                </c:pt>
                <c:pt idx="9">
                  <c:v>0.92229728700230096</c:v>
                </c:pt>
                <c:pt idx="10">
                  <c:v>0.92464589710675604</c:v>
                </c:pt>
                <c:pt idx="11">
                  <c:v>0.92700170801554105</c:v>
                </c:pt>
                <c:pt idx="12">
                  <c:v>0.92936495342599201</c:v>
                </c:pt>
                <c:pt idx="13">
                  <c:v>0.93173591986016002</c:v>
                </c:pt>
                <c:pt idx="14">
                  <c:v>0.93411496358113499</c:v>
                </c:pt>
                <c:pt idx="15">
                  <c:v>0.93650253444433496</c:v>
                </c:pt>
                <c:pt idx="16">
                  <c:v>0.93889921023453005</c:v>
                </c:pt>
                <c:pt idx="17">
                  <c:v>0.94130574727409499</c:v>
                </c:pt>
                <c:pt idx="18">
                  <c:v>0.94372315703374599</c:v>
                </c:pt>
                <c:pt idx="19">
                  <c:v>0.94615823653353903</c:v>
                </c:pt>
                <c:pt idx="20">
                  <c:v>0.94863981882186099</c:v>
                </c:pt>
                <c:pt idx="21">
                  <c:v>0.951202335454162</c:v>
                </c:pt>
                <c:pt idx="22">
                  <c:v>0.95388028700970795</c:v>
                </c:pt>
                <c:pt idx="23">
                  <c:v>0.95670812531175797</c:v>
                </c:pt>
                <c:pt idx="24">
                  <c:v>0.95972009252544799</c:v>
                </c:pt>
                <c:pt idx="25">
                  <c:v>0.96294998958265199</c:v>
                </c:pt>
                <c:pt idx="26">
                  <c:v>0.96643083192422097</c:v>
                </c:pt>
                <c:pt idx="27">
                  <c:v>0.97019432800116001</c:v>
                </c:pt>
                <c:pt idx="28">
                  <c:v>0.97427008113783098</c:v>
                </c:pt>
                <c:pt idx="29">
                  <c:v>0.97868436293501704</c:v>
                </c:pt>
                <c:pt idx="30">
                  <c:v>0.98345823213883399</c:v>
                </c:pt>
                <c:pt idx="31">
                  <c:v>0.988604681687833</c:v>
                </c:pt>
                <c:pt idx="32">
                  <c:v>0.99412442510811205</c:v>
                </c:pt>
                <c:pt idx="33">
                  <c:v>1</c:v>
                </c:pt>
                <c:pt idx="34">
                  <c:v>1.0101420281872999</c:v>
                </c:pt>
                <c:pt idx="35">
                  <c:v>1.0203075423498</c:v>
                </c:pt>
                <c:pt idx="36">
                  <c:v>1.0305905460473801</c:v>
                </c:pt>
                <c:pt idx="37">
                  <c:v>1.04108106881838</c:v>
                </c:pt>
                <c:pt idx="38">
                  <c:v>1.0518577618486</c:v>
                </c:pt>
                <c:pt idx="39">
                  <c:v>1.06298297254189</c:v>
                </c:pt>
                <c:pt idx="40">
                  <c:v>1.07450121679713</c:v>
                </c:pt>
                <c:pt idx="41">
                  <c:v>1.0864404621872299</c:v>
                </c:pt>
                <c:pt idx="42">
                  <c:v>1.0988149015105</c:v>
                </c:pt>
                <c:pt idx="43">
                  <c:v>1.11162802852</c:v>
                </c:pt>
                <c:pt idx="44">
                  <c:v>1.1248753315814199</c:v>
                </c:pt>
                <c:pt idx="45">
                  <c:v>1.1385463704330301</c:v>
                </c:pt>
                <c:pt idx="46">
                  <c:v>1.1526262569740899</c:v>
                </c:pt>
                <c:pt idx="47">
                  <c:v>1.16709665826663</c:v>
                </c:pt>
                <c:pt idx="48">
                  <c:v>1.1819364515372399</c:v>
                </c:pt>
                <c:pt idx="49">
                  <c:v>1.1971221395459599</c:v>
                </c:pt>
                <c:pt idx="50">
                  <c:v>1.2126281069113001</c:v>
                </c:pt>
                <c:pt idx="51">
                  <c:v>1.2284267739899499</c:v>
                </c:pt>
                <c:pt idx="52">
                  <c:v>1.24448868700865</c:v>
                </c:pt>
                <c:pt idx="53">
                  <c:v>1.2607878377817201</c:v>
                </c:pt>
                <c:pt idx="54">
                  <c:v>1.27731843220577</c:v>
                </c:pt>
                <c:pt idx="55">
                  <c:v>1.29408060416245</c:v>
                </c:pt>
                <c:pt idx="56">
                  <c:v>1.3110751534273699</c:v>
                </c:pt>
                <c:pt idx="57">
                  <c:v>1.3283033764047101</c:v>
                </c:pt>
                <c:pt idx="58">
                  <c:v>1.34576694875856</c:v>
                </c:pt>
                <c:pt idx="59">
                  <c:v>1.36346784244389</c:v>
                </c:pt>
                <c:pt idx="60">
                  <c:v>1.38140826603475</c:v>
                </c:pt>
                <c:pt idx="61">
                  <c:v>1.3995906211419</c:v>
                </c:pt>
                <c:pt idx="62">
                  <c:v>1.41801747014204</c:v>
                </c:pt>
                <c:pt idx="63">
                  <c:v>1.43669151199015</c:v>
                </c:pt>
                <c:pt idx="64">
                  <c:v>1.4556155638952399</c:v>
                </c:pt>
                <c:pt idx="65">
                  <c:v>1.47479254730811</c:v>
                </c:pt>
                <c:pt idx="66">
                  <c:v>1.4942254771211501</c:v>
                </c:pt>
                <c:pt idx="67">
                  <c:v>1.5139174532889399</c:v>
                </c:pt>
                <c:pt idx="68">
                  <c:v>1.53387165429384</c:v>
                </c:pt>
                <c:pt idx="69">
                  <c:v>1.55409133203197</c:v>
                </c:pt>
                <c:pt idx="70">
                  <c:v>1.5745798078034701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B58-4D8F-B337-E48851A6E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6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Donor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8517989454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5"/>
      </c:valAx>
      <c:valAx>
        <c:axId val="2471187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1484958610942861E-2"/>
              <c:y val="0.1103479255100214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15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Microsoft_Excel_Worksheet6!$B$1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Microsoft_Excel_Worksheet6!$B$2:$B$10002</c:f>
              <c:numCache>
                <c:formatCode>General</c:formatCode>
                <c:ptCount val="10001"/>
                <c:pt idx="0">
                  <c:v>1.1212028329778401</c:v>
                </c:pt>
                <c:pt idx="1">
                  <c:v>1.07929092843425</c:v>
                </c:pt>
                <c:pt idx="2">
                  <c:v>1.0393898149320699</c:v>
                </c:pt>
                <c:pt idx="3">
                  <c:v>1.00555280995463</c:v>
                </c:pt>
                <c:pt idx="4">
                  <c:v>0.98253370743240698</c:v>
                </c:pt>
                <c:pt idx="5">
                  <c:v>0.96984769550518901</c:v>
                </c:pt>
                <c:pt idx="6">
                  <c:v>0.96508792063550097</c:v>
                </c:pt>
                <c:pt idx="7">
                  <c:v>0.96610984205401695</c:v>
                </c:pt>
                <c:pt idx="8">
                  <c:v>0.97089315822345001</c:v>
                </c:pt>
                <c:pt idx="9">
                  <c:v>0.97744249850673004</c:v>
                </c:pt>
                <c:pt idx="10">
                  <c:v>0.98424731216737404</c:v>
                </c:pt>
                <c:pt idx="11">
                  <c:v>0.99109949995900404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355-430C-BD9E-4F4B7C4079D7}"/>
            </c:ext>
          </c:extLst>
        </c:ser>
        <c:ser>
          <c:idx val="1"/>
          <c:order val="1"/>
          <c:tx>
            <c:strRef>
              <c:f>Microsoft_Excel_Worksheet6!$C$1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Microsoft_Excel_Worksheet6!$C$2:$C$10002</c:f>
              <c:numCache>
                <c:formatCode>General</c:formatCode>
                <c:ptCount val="10001"/>
                <c:pt idx="0">
                  <c:v>1.0396738310740301</c:v>
                </c:pt>
                <c:pt idx="1">
                  <c:v>1.02646323175834</c:v>
                </c:pt>
                <c:pt idx="2">
                  <c:v>1.0135211731679199</c:v>
                </c:pt>
                <c:pt idx="3">
                  <c:v>1.0019819768935301</c:v>
                </c:pt>
                <c:pt idx="4">
                  <c:v>0.97164549386983901</c:v>
                </c:pt>
                <c:pt idx="5">
                  <c:v>0.95110505332523998</c:v>
                </c:pt>
                <c:pt idx="6">
                  <c:v>0.94185829556793899</c:v>
                </c:pt>
                <c:pt idx="7">
                  <c:v>0.93860246130750202</c:v>
                </c:pt>
                <c:pt idx="8">
                  <c:v>0.93703514791162601</c:v>
                </c:pt>
                <c:pt idx="9">
                  <c:v>0.934807144184713</c:v>
                </c:pt>
                <c:pt idx="10">
                  <c:v>0.93136154624127099</c:v>
                </c:pt>
                <c:pt idx="11">
                  <c:v>0.927190956580908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355-430C-BD9E-4F4B7C4079D7}"/>
            </c:ext>
          </c:extLst>
        </c:ser>
        <c:ser>
          <c:idx val="2"/>
          <c:order val="2"/>
          <c:tx>
            <c:strRef>
              <c:f>Microsoft_Excel_Worksheet6!$D$1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Microsoft_Excel_Worksheet6!$A$2:$A$10002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Microsoft_Excel_Worksheet6!$D$2:$D$10002</c:f>
              <c:numCache>
                <c:formatCode>General</c:formatCode>
                <c:ptCount val="10001"/>
                <c:pt idx="0">
                  <c:v>1.2091251651288599</c:v>
                </c:pt>
                <c:pt idx="1">
                  <c:v>1.1348374419656799</c:v>
                </c:pt>
                <c:pt idx="2">
                  <c:v>1.0659187158446599</c:v>
                </c:pt>
                <c:pt idx="3">
                  <c:v>1.0091363686425801</c:v>
                </c:pt>
                <c:pt idx="4">
                  <c:v>0.99354393380245698</c:v>
                </c:pt>
                <c:pt idx="5">
                  <c:v>0.988959683463143</c:v>
                </c:pt>
                <c:pt idx="6">
                  <c:v>0.988890472101141</c:v>
                </c:pt>
                <c:pt idx="7">
                  <c:v>0.99442337452794105</c:v>
                </c:pt>
                <c:pt idx="8">
                  <c:v>1.005974564333</c:v>
                </c:pt>
                <c:pt idx="9">
                  <c:v>1.0220223966306099</c:v>
                </c:pt>
                <c:pt idx="10">
                  <c:v>1.04013610548802</c:v>
                </c:pt>
                <c:pt idx="11">
                  <c:v>1.0594130711123599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355-430C-BD9E-4F4B7C4079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4608"/>
        <c:axId val="562385000"/>
      </c:scatterChart>
      <c:valAx>
        <c:axId val="562384608"/>
        <c:scaling>
          <c:orientation val="minMax"/>
          <c:max val="22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Center volume in previous 3 yrs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22271386430678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5000"/>
        <c:crosses val="autoZero"/>
        <c:crossBetween val="midCat"/>
        <c:majorUnit val="19"/>
      </c:valAx>
      <c:valAx>
        <c:axId val="562385000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Mortality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4608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52738672817413"/>
          <c:y val="0.10570093070262766"/>
          <c:w val="0.84496556775100096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Year</c:v>
                </c:pt>
              </c:strCache>
            </c:strRef>
          </c:tx>
          <c:spPr>
            <a:ln w="3175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13.141025641000001</c:v>
                </c:pt>
                <c:pt idx="1">
                  <c:v>14.234511009</c:v>
                </c:pt>
                <c:pt idx="2">
                  <c:v>15.889542779999999</c:v>
                </c:pt>
                <c:pt idx="3">
                  <c:v>16.484018265</c:v>
                </c:pt>
                <c:pt idx="4">
                  <c:v>18.415324336000001</c:v>
                </c:pt>
                <c:pt idx="5">
                  <c:v>17.953403381000001</c:v>
                </c:pt>
                <c:pt idx="6">
                  <c:v>18.144796379999999</c:v>
                </c:pt>
                <c:pt idx="7">
                  <c:v>19.058606368</c:v>
                </c:pt>
                <c:pt idx="8">
                  <c:v>20.027881041000001</c:v>
                </c:pt>
                <c:pt idx="9">
                  <c:v>19.590643275000001</c:v>
                </c:pt>
                <c:pt idx="10">
                  <c:v>20.198019802000001</c:v>
                </c:pt>
                <c:pt idx="11">
                  <c:v>21.093372037000002</c:v>
                </c:pt>
                <c:pt idx="12">
                  <c:v>24.365004704</c:v>
                </c:pt>
                <c:pt idx="13">
                  <c:v>26.335877863</c:v>
                </c:pt>
                <c:pt idx="14">
                  <c:v>24.338883448000001</c:v>
                </c:pt>
                <c:pt idx="15">
                  <c:v>26.147227532999999</c:v>
                </c:pt>
                <c:pt idx="16">
                  <c:v>25.238744883999999</c:v>
                </c:pt>
                <c:pt idx="17">
                  <c:v>26.693584566999998</c:v>
                </c:pt>
                <c:pt idx="18">
                  <c:v>26.039861351999999</c:v>
                </c:pt>
                <c:pt idx="19">
                  <c:v>25.618811880999999</c:v>
                </c:pt>
                <c:pt idx="20">
                  <c:v>27.265563436000001</c:v>
                </c:pt>
                <c:pt idx="21">
                  <c:v>28.160919539999998</c:v>
                </c:pt>
                <c:pt idx="22">
                  <c:v>27.698771816000001</c:v>
                </c:pt>
                <c:pt idx="23">
                  <c:v>27.428393524000001</c:v>
                </c:pt>
                <c:pt idx="24">
                  <c:v>28.230251072000001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1A55-4C18-9C91-93F016F5F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  <c:extLst/>
      </c:lineChart>
      <c:date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0"/>
        <c:lblOffset val="100"/>
        <c:baseTimeUnit val="days"/>
        <c:majorUnit val="2"/>
        <c:majorTimeUnit val="days"/>
      </c:dateAx>
      <c:valAx>
        <c:axId val="557784704"/>
        <c:scaling>
          <c:orientation val="minMax"/>
          <c:max val="7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 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5.0418887033060258E-3"/>
              <c:y val="0.364193343019622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midCat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Microsoft_Excel_Worksheet1!$B$2:$B$10002</c:f>
              <c:numCache>
                <c:formatCode>General</c:formatCode>
                <c:ptCount val="10001"/>
                <c:pt idx="0">
                  <c:v>1.2880918082327599</c:v>
                </c:pt>
                <c:pt idx="1">
                  <c:v>1.28296222134567</c:v>
                </c:pt>
                <c:pt idx="2">
                  <c:v>1.2778530620876201</c:v>
                </c:pt>
                <c:pt idx="3">
                  <c:v>1.27276424910937</c:v>
                </c:pt>
                <c:pt idx="4">
                  <c:v>1.26769570138563</c:v>
                </c:pt>
                <c:pt idx="5">
                  <c:v>1.2626473382137799</c:v>
                </c:pt>
                <c:pt idx="6">
                  <c:v>1.2576190792125701</c:v>
                </c:pt>
                <c:pt idx="7">
                  <c:v>1.2526108443208901</c:v>
                </c:pt>
                <c:pt idx="8">
                  <c:v>1.2476225537964201</c:v>
                </c:pt>
                <c:pt idx="9">
                  <c:v>1.2426541282144199</c:v>
                </c:pt>
                <c:pt idx="10">
                  <c:v>1.23770548846643</c:v>
                </c:pt>
                <c:pt idx="11">
                  <c:v>1.23277655575904</c:v>
                </c:pt>
                <c:pt idx="12">
                  <c:v>1.2278672516126099</c:v>
                </c:pt>
                <c:pt idx="13">
                  <c:v>1.2229774978600401</c:v>
                </c:pt>
                <c:pt idx="14">
                  <c:v>1.21810721664551</c:v>
                </c:pt>
                <c:pt idx="15">
                  <c:v>1.21325633042324</c:v>
                </c:pt>
                <c:pt idx="16">
                  <c:v>1.20842476195627</c:v>
                </c:pt>
                <c:pt idx="17">
                  <c:v>1.2036124343152199</c:v>
                </c:pt>
                <c:pt idx="18">
                  <c:v>1.19881927087707</c:v>
                </c:pt>
                <c:pt idx="19">
                  <c:v>1.1940451953239299</c:v>
                </c:pt>
                <c:pt idx="20">
                  <c:v>1.1892901316418401</c:v>
                </c:pt>
                <c:pt idx="21">
                  <c:v>1.1845540041195499</c:v>
                </c:pt>
                <c:pt idx="22">
                  <c:v>1.1798367373473</c:v>
                </c:pt>
                <c:pt idx="23">
                  <c:v>1.17513825621565</c:v>
                </c:pt>
                <c:pt idx="24">
                  <c:v>1.1704584859142899</c:v>
                </c:pt>
                <c:pt idx="25">
                  <c:v>1.16579735193078</c:v>
                </c:pt>
                <c:pt idx="26">
                  <c:v>1.1611547800494499</c:v>
                </c:pt>
                <c:pt idx="27">
                  <c:v>1.15653069635017</c:v>
                </c:pt>
                <c:pt idx="28">
                  <c:v>1.1519250272071799</c:v>
                </c:pt>
                <c:pt idx="29">
                  <c:v>1.1473376992879301</c:v>
                </c:pt>
                <c:pt idx="30">
                  <c:v>1.1427686395518799</c:v>
                </c:pt>
                <c:pt idx="31">
                  <c:v>1.1382177752493801</c:v>
                </c:pt>
                <c:pt idx="32">
                  <c:v>1.1336850339205</c:v>
                </c:pt>
                <c:pt idx="33">
                  <c:v>1.12917034339384</c:v>
                </c:pt>
                <c:pt idx="34">
                  <c:v>1.1246700725793199</c:v>
                </c:pt>
                <c:pt idx="35">
                  <c:v>1.1201664675537399</c:v>
                </c:pt>
                <c:pt idx="36">
                  <c:v>1.1156385284397801</c:v>
                </c:pt>
                <c:pt idx="37">
                  <c:v>1.1110655997227299</c:v>
                </c:pt>
                <c:pt idx="38">
                  <c:v>1.10642737670267</c:v>
                </c:pt>
                <c:pt idx="39">
                  <c:v>1.10170391570075</c:v>
                </c:pt>
                <c:pt idx="40">
                  <c:v>1.0968756478988499</c:v>
                </c:pt>
                <c:pt idx="41">
                  <c:v>1.0919233966855799</c:v>
                </c:pt>
                <c:pt idx="42">
                  <c:v>1.0868283983734199</c:v>
                </c:pt>
                <c:pt idx="43">
                  <c:v>1.0815723261424099</c:v>
                </c:pt>
                <c:pt idx="44">
                  <c:v>1.0761373170544599</c:v>
                </c:pt>
                <c:pt idx="45">
                  <c:v>1.07050600196962</c:v>
                </c:pt>
                <c:pt idx="46">
                  <c:v>1.0646615381818001</c:v>
                </c:pt>
                <c:pt idx="47">
                  <c:v>1.0585876445762401</c:v>
                </c:pt>
                <c:pt idx="48">
                  <c:v>1.0522686390949501</c:v>
                </c:pt>
                <c:pt idx="49">
                  <c:v>1.04568947827931</c:v>
                </c:pt>
                <c:pt idx="50">
                  <c:v>1.0388357986416199</c:v>
                </c:pt>
                <c:pt idx="51">
                  <c:v>1.03169395959906</c:v>
                </c:pt>
                <c:pt idx="52">
                  <c:v>1.0242510876858499</c:v>
                </c:pt>
                <c:pt idx="53">
                  <c:v>1.01649512174061</c:v>
                </c:pt>
                <c:pt idx="54">
                  <c:v>1.00841485874847</c:v>
                </c:pt>
                <c:pt idx="55">
                  <c:v>1</c:v>
                </c:pt>
                <c:pt idx="56">
                  <c:v>0.99125123548157901</c:v>
                </c:pt>
                <c:pt idx="57">
                  <c:v>0.98220966907413099</c:v>
                </c:pt>
                <c:pt idx="58">
                  <c:v>0.97292537950587898</c:v>
                </c:pt>
                <c:pt idx="59">
                  <c:v>0.963447081898961</c:v>
                </c:pt>
                <c:pt idx="60">
                  <c:v>0.95382202535921201</c:v>
                </c:pt>
                <c:pt idx="61">
                  <c:v>0.94409591361290102</c:v>
                </c:pt>
                <c:pt idx="62">
                  <c:v>0.93431284765942302</c:v>
                </c:pt>
                <c:pt idx="63">
                  <c:v>0.92451528932083304</c:v>
                </c:pt>
                <c:pt idx="64">
                  <c:v>0.91474404450889601</c:v>
                </c:pt>
                <c:pt idx="65">
                  <c:v>0.90503826499606299</c:v>
                </c:pt>
                <c:pt idx="66">
                  <c:v>0.89542923323721801</c:v>
                </c:pt>
                <c:pt idx="67">
                  <c:v>0.88592222312200197</c:v>
                </c:pt>
                <c:pt idx="68">
                  <c:v>0.876516151459514</c:v>
                </c:pt>
                <c:pt idx="69">
                  <c:v>0.86720994655938</c:v>
                </c:pt>
                <c:pt idx="70">
                  <c:v>0.85800254810964405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10-4DF9-9DB6-5B76B84EE937}"/>
            </c:ext>
          </c:extLst>
        </c:ser>
        <c:ser>
          <c:idx val="1"/>
          <c:order val="1"/>
          <c:tx>
            <c:strRef>
              <c:f>Microsoft_Excel_Worksheet1!$C$1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Microsoft_Excel_Worksheet1!$C$2:$C$10002</c:f>
              <c:numCache>
                <c:formatCode>General</c:formatCode>
                <c:ptCount val="10001"/>
                <c:pt idx="0">
                  <c:v>0.96309728723577603</c:v>
                </c:pt>
                <c:pt idx="1">
                  <c:v>0.96478510331599499</c:v>
                </c:pt>
                <c:pt idx="2">
                  <c:v>0.96647407587354695</c:v>
                </c:pt>
                <c:pt idx="3">
                  <c:v>0.96816408704548396</c:v>
                </c:pt>
                <c:pt idx="4">
                  <c:v>0.96985500845177597</c:v>
                </c:pt>
                <c:pt idx="5">
                  <c:v>0.97154670005451305</c:v>
                </c:pt>
                <c:pt idx="6">
                  <c:v>0.97323900886625003</c:v>
                </c:pt>
                <c:pt idx="7">
                  <c:v>0.97493176748382104</c:v>
                </c:pt>
                <c:pt idx="8">
                  <c:v>0.97662479241964995</c:v>
                </c:pt>
                <c:pt idx="9">
                  <c:v>0.97831788219735705</c:v>
                </c:pt>
                <c:pt idx="10">
                  <c:v>0.98001081517213195</c:v>
                </c:pt>
                <c:pt idx="11">
                  <c:v>0.98170334702865902</c:v>
                </c:pt>
                <c:pt idx="12">
                  <c:v>0.98339520789993495</c:v>
                </c:pt>
                <c:pt idx="13">
                  <c:v>0.985086099038745</c:v>
                </c:pt>
                <c:pt idx="14">
                  <c:v>0.98677568895930201</c:v>
                </c:pt>
                <c:pt idx="15">
                  <c:v>0.98846360894881302</c:v>
                </c:pt>
                <c:pt idx="16">
                  <c:v>0.99014944782670999</c:v>
                </c:pt>
                <c:pt idx="17">
                  <c:v>0.99183274580167102</c:v>
                </c:pt>
                <c:pt idx="18">
                  <c:v>0.99351298724178105</c:v>
                </c:pt>
                <c:pt idx="19">
                  <c:v>0.99518959212927305</c:v>
                </c:pt>
                <c:pt idx="20">
                  <c:v>0.996861905915298</c:v>
                </c:pt>
                <c:pt idx="21">
                  <c:v>0.99852918741861796</c:v>
                </c:pt>
                <c:pt idx="22">
                  <c:v>1.0001905943198901</c:v>
                </c:pt>
                <c:pt idx="23">
                  <c:v>1.0018451656837699</c:v>
                </c:pt>
                <c:pt idx="24">
                  <c:v>1.0034918007851901</c:v>
                </c:pt>
                <c:pt idx="25">
                  <c:v>1.00512923331161</c:v>
                </c:pt>
                <c:pt idx="26">
                  <c:v>1.00675599974245</c:v>
                </c:pt>
                <c:pt idx="27">
                  <c:v>1.0083704003466301</c:v>
                </c:pt>
                <c:pt idx="28">
                  <c:v>1.0099704507560201</c:v>
                </c:pt>
                <c:pt idx="29">
                  <c:v>1.0115538214197399</c:v>
                </c:pt>
                <c:pt idx="30">
                  <c:v>1.0131177613562401</c:v>
                </c:pt>
                <c:pt idx="31">
                  <c:v>1.0146590014029799</c:v>
                </c:pt>
                <c:pt idx="32">
                  <c:v>1.01617363048552</c:v>
                </c:pt>
                <c:pt idx="33">
                  <c:v>1.01765693610041</c:v>
                </c:pt>
                <c:pt idx="34">
                  <c:v>1.0190985743657199</c:v>
                </c:pt>
                <c:pt idx="35">
                  <c:v>1.0204691446063701</c:v>
                </c:pt>
                <c:pt idx="36">
                  <c:v>1.02173526529558</c:v>
                </c:pt>
                <c:pt idx="37">
                  <c:v>1.0228646609804</c:v>
                </c:pt>
                <c:pt idx="38">
                  <c:v>1.0238265195901699</c:v>
                </c:pt>
                <c:pt idx="39">
                  <c:v>1.02459188973682</c:v>
                </c:pt>
                <c:pt idx="40">
                  <c:v>1.0251341139515899</c:v>
                </c:pt>
                <c:pt idx="41">
                  <c:v>1.02542929001302</c:v>
                </c:pt>
                <c:pt idx="42">
                  <c:v>1.0254567478629499</c:v>
                </c:pt>
                <c:pt idx="43">
                  <c:v>1.02519952428536</c:v>
                </c:pt>
                <c:pt idx="44">
                  <c:v>1.02464481199583</c:v>
                </c:pt>
                <c:pt idx="45">
                  <c:v>1.0237843548230201</c:v>
                </c:pt>
                <c:pt idx="46">
                  <c:v>1.02261475730943</c:v>
                </c:pt>
                <c:pt idx="47">
                  <c:v>1.0211376765284499</c:v>
                </c:pt>
                <c:pt idx="48">
                  <c:v>1.01935986732158</c:v>
                </c:pt>
                <c:pt idx="49">
                  <c:v>1.01729306015096</c:v>
                </c:pt>
                <c:pt idx="50">
                  <c:v>1.0149536631470499</c:v>
                </c:pt>
                <c:pt idx="51">
                  <c:v>1.0123622954457101</c:v>
                </c:pt>
                <c:pt idx="52">
                  <c:v>1.0095431752933399</c:v>
                </c:pt>
                <c:pt idx="53">
                  <c:v>1.0065234008339301</c:v>
                </c:pt>
                <c:pt idx="54">
                  <c:v>1.00333217132291</c:v>
                </c:pt>
                <c:pt idx="55">
                  <c:v>1</c:v>
                </c:pt>
                <c:pt idx="56">
                  <c:v>0.98597039931241603</c:v>
                </c:pt>
                <c:pt idx="57">
                  <c:v>0.97148551825012497</c:v>
                </c:pt>
                <c:pt idx="58">
                  <c:v>0.95662183855455496</c:v>
                </c:pt>
                <c:pt idx="59">
                  <c:v>0.94146112628656797</c:v>
                </c:pt>
                <c:pt idx="60">
                  <c:v>0.926087802646131</c:v>
                </c:pt>
                <c:pt idx="61">
                  <c:v>0.91058685850465604</c:v>
                </c:pt>
                <c:pt idx="62">
                  <c:v>0.89504223514412096</c:v>
                </c:pt>
                <c:pt idx="63">
                  <c:v>0.87953559548201199</c:v>
                </c:pt>
                <c:pt idx="64">
                  <c:v>0.86414541785362098</c:v>
                </c:pt>
                <c:pt idx="65">
                  <c:v>0.84894635386105799</c:v>
                </c:pt>
                <c:pt idx="66">
                  <c:v>0.83399718193541506</c:v>
                </c:pt>
                <c:pt idx="67">
                  <c:v>0.81930700650080901</c:v>
                </c:pt>
                <c:pt idx="68">
                  <c:v>0.80487245762498105</c:v>
                </c:pt>
                <c:pt idx="69">
                  <c:v>0.79068985174427298</c:v>
                </c:pt>
                <c:pt idx="70">
                  <c:v>0.77675533116900897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10-4DF9-9DB6-5B76B84EE937}"/>
            </c:ext>
          </c:extLst>
        </c:ser>
        <c:ser>
          <c:idx val="2"/>
          <c:order val="2"/>
          <c:tx>
            <c:strRef>
              <c:f>Microsoft_Excel_Worksheet1!$D$1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Microsoft_Excel_Worksheet1!$A$2:$A$10002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Microsoft_Excel_Worksheet1!$D$2:$D$10002</c:f>
              <c:numCache>
                <c:formatCode>General</c:formatCode>
                <c:ptCount val="10001"/>
                <c:pt idx="0">
                  <c:v>1.72275483320945</c:v>
                </c:pt>
                <c:pt idx="1">
                  <c:v>1.7060711818029699</c:v>
                </c:pt>
                <c:pt idx="2">
                  <c:v>1.6895522487872401</c:v>
                </c:pt>
                <c:pt idx="3">
                  <c:v>1.6731965743063599</c:v>
                </c:pt>
                <c:pt idx="4">
                  <c:v>1.65700272443509</c:v>
                </c:pt>
                <c:pt idx="5">
                  <c:v>1.64096929216978</c:v>
                </c:pt>
                <c:pt idx="6">
                  <c:v>1.62509489857166</c:v>
                </c:pt>
                <c:pt idx="7">
                  <c:v>1.60937819408611</c:v>
                </c:pt>
                <c:pt idx="8">
                  <c:v>1.5938178600658099</c:v>
                </c:pt>
                <c:pt idx="9">
                  <c:v>1.5784126105310401</c:v>
                </c:pt>
                <c:pt idx="10">
                  <c:v>1.5631611942066701</c:v>
                </c:pt>
                <c:pt idx="11">
                  <c:v>1.54806239688287</c:v>
                </c:pt>
                <c:pt idx="12">
                  <c:v>1.5331150441564101</c:v>
                </c:pt>
                <c:pt idx="13">
                  <c:v>1.5183180046206199</c:v>
                </c:pt>
                <c:pt idx="14">
                  <c:v>1.50367019358649</c:v>
                </c:pt>
                <c:pt idx="15">
                  <c:v>1.4891705774352899</c:v>
                </c:pt>
                <c:pt idx="16">
                  <c:v>1.4748181787247201</c:v>
                </c:pt>
                <c:pt idx="17">
                  <c:v>1.4606120821986901</c:v>
                </c:pt>
                <c:pt idx="18">
                  <c:v>1.4465514418851699</c:v>
                </c:pt>
                <c:pt idx="19">
                  <c:v>1.4326354895108</c:v>
                </c:pt>
                <c:pt idx="20">
                  <c:v>1.4188635445167199</c:v>
                </c:pt>
                <c:pt idx="21">
                  <c:v>1.4052350260317299</c:v>
                </c:pt>
                <c:pt idx="22">
                  <c:v>1.3917494672511399</c:v>
                </c:pt>
                <c:pt idx="23">
                  <c:v>1.3784065327889801</c:v>
                </c:pt>
                <c:pt idx="24">
                  <c:v>1.3652060397273</c:v>
                </c:pt>
                <c:pt idx="25">
                  <c:v>1.3521479832907</c:v>
                </c:pt>
                <c:pt idx="26">
                  <c:v>1.33923256834488</c:v>
                </c:pt>
                <c:pt idx="27">
                  <c:v>1.3264602482782299</c:v>
                </c:pt>
                <c:pt idx="28">
                  <c:v>1.3138317733088001</c:v>
                </c:pt>
                <c:pt idx="29">
                  <c:v>1.3013482509113801</c:v>
                </c:pt>
                <c:pt idx="30">
                  <c:v>1.2890112219482099</c:v>
                </c:pt>
                <c:pt idx="31">
                  <c:v>1.27682275730299</c:v>
                </c:pt>
                <c:pt idx="32">
                  <c:v>1.2647855814967699</c:v>
                </c:pt>
                <c:pt idx="33">
                  <c:v>1.25290323209113</c:v>
                </c:pt>
                <c:pt idx="34">
                  <c:v>1.24117804103771</c:v>
                </c:pt>
                <c:pt idx="35">
                  <c:v>1.2296039734899</c:v>
                </c:pt>
                <c:pt idx="36">
                  <c:v>1.21817203380878</c:v>
                </c:pt>
                <c:pt idx="37">
                  <c:v>1.20687204669288</c:v>
                </c:pt>
                <c:pt idx="38">
                  <c:v>1.19569235265285</c:v>
                </c:pt>
                <c:pt idx="39">
                  <c:v>1.1846194860883901</c:v>
                </c:pt>
                <c:pt idx="40">
                  <c:v>1.1736378397513201</c:v>
                </c:pt>
                <c:pt idx="41">
                  <c:v>1.1627293230664899</c:v>
                </c:pt>
                <c:pt idx="42">
                  <c:v>1.1518730263100301</c:v>
                </c:pt>
                <c:pt idx="43">
                  <c:v>1.141044907812</c:v>
                </c:pt>
                <c:pt idx="44">
                  <c:v>1.13021752669732</c:v>
                </c:pt>
                <c:pt idx="45">
                  <c:v>1.1193598484429701</c:v>
                </c:pt>
                <c:pt idx="46">
                  <c:v>1.1084371536608399</c:v>
                </c:pt>
                <c:pt idx="47">
                  <c:v>1.09741108080468</c:v>
                </c:pt>
                <c:pt idx="48">
                  <c:v>1.0862398298376601</c:v>
                </c:pt>
                <c:pt idx="49">
                  <c:v>1.0748785456393499</c:v>
                </c:pt>
                <c:pt idx="50">
                  <c:v>1.0632798872740299</c:v>
                </c:pt>
                <c:pt idx="51">
                  <c:v>1.0513947734536699</c:v>
                </c:pt>
                <c:pt idx="52">
                  <c:v>1.03917327787473</c:v>
                </c:pt>
                <c:pt idx="53">
                  <c:v>1.0265656334133599</c:v>
                </c:pt>
                <c:pt idx="54">
                  <c:v>1.01352329408903</c:v>
                </c:pt>
                <c:pt idx="55">
                  <c:v>1</c:v>
                </c:pt>
                <c:pt idx="56">
                  <c:v>0.99656035569523904</c:v>
                </c:pt>
                <c:pt idx="57">
                  <c:v>0.99305220294012397</c:v>
                </c:pt>
                <c:pt idx="58">
                  <c:v>0.989506778892834</c:v>
                </c:pt>
                <c:pt idx="59">
                  <c:v>0.98594647585808204</c:v>
                </c:pt>
                <c:pt idx="60">
                  <c:v>0.98238682494340701</c:v>
                </c:pt>
                <c:pt idx="61">
                  <c:v>0.97883808203017297</c:v>
                </c:pt>
                <c:pt idx="62">
                  <c:v>0.97530648613570503</c:v>
                </c:pt>
                <c:pt idx="63">
                  <c:v>0.97179525715450699</c:v>
                </c:pt>
                <c:pt idx="64">
                  <c:v>0.96830539128801096</c:v>
                </c:pt>
                <c:pt idx="65">
                  <c:v>0.96483630253171504</c:v>
                </c:pt>
                <c:pt idx="66">
                  <c:v>0.96138635609668399</c:v>
                </c:pt>
                <c:pt idx="67">
                  <c:v>0.95795370867569296</c:v>
                </c:pt>
                <c:pt idx="68">
                  <c:v>0.95453702818511299</c:v>
                </c:pt>
                <c:pt idx="69">
                  <c:v>0.95113537849573004</c:v>
                </c:pt>
                <c:pt idx="70">
                  <c:v>0.94774807847757803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210-4DF9-9DB6-5B76B84EE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0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CAV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18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Microsoft_Excel_Worksheet1!$A$2</c:f>
              <c:strCache>
                <c:ptCount val="1"/>
                <c:pt idx="0">
                  <c:v>1996-2001</c:v>
                </c:pt>
              </c:strCache>
            </c:strRef>
          </c:tx>
          <c:spPr>
            <a:ln w="38100">
              <a:solidFill>
                <a:srgbClr val="0AB3F1"/>
              </a:solidFill>
            </a:ln>
          </c:spPr>
          <c:marker>
            <c:symbol val="none"/>
          </c:marker>
          <c:xVal>
            <c:numRef>
              <c:f>Microsoft_Excel_Worksheet1!$B$2:$B$52</c:f>
              <c:numCache>
                <c:formatCode>General</c:formatCode>
                <c:ptCount val="5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57</c:v>
                </c:pt>
                <c:pt idx="38">
                  <c:v>58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70</c:v>
                </c:pt>
              </c:numCache>
            </c:numRef>
          </c:xVal>
          <c:yVal>
            <c:numRef>
              <c:f>Microsoft_Excel_Worksheet1!$C$2:$C$52</c:f>
              <c:numCache>
                <c:formatCode>General</c:formatCode>
                <c:ptCount val="51"/>
                <c:pt idx="0">
                  <c:v>1.1892901316418401</c:v>
                </c:pt>
                <c:pt idx="1">
                  <c:v>1.1845540041195499</c:v>
                </c:pt>
                <c:pt idx="2">
                  <c:v>1.1798367373473</c:v>
                </c:pt>
                <c:pt idx="3">
                  <c:v>1.17513825621565</c:v>
                </c:pt>
                <c:pt idx="4">
                  <c:v>1.1704584859142899</c:v>
                </c:pt>
                <c:pt idx="5">
                  <c:v>1.16579735193078</c:v>
                </c:pt>
                <c:pt idx="6">
                  <c:v>1.1611547800494499</c:v>
                </c:pt>
                <c:pt idx="7">
                  <c:v>1.15653069635017</c:v>
                </c:pt>
                <c:pt idx="8">
                  <c:v>1.1519250272071799</c:v>
                </c:pt>
                <c:pt idx="9">
                  <c:v>1.1473376992879301</c:v>
                </c:pt>
                <c:pt idx="10">
                  <c:v>1.1427686395518799</c:v>
                </c:pt>
                <c:pt idx="11">
                  <c:v>1.1382177752493801</c:v>
                </c:pt>
                <c:pt idx="12">
                  <c:v>1.1336850339205</c:v>
                </c:pt>
                <c:pt idx="13">
                  <c:v>1.12917034339384</c:v>
                </c:pt>
                <c:pt idx="14">
                  <c:v>1.1246700725793199</c:v>
                </c:pt>
                <c:pt idx="15">
                  <c:v>1.1201664675537399</c:v>
                </c:pt>
                <c:pt idx="16">
                  <c:v>1.1156385284397801</c:v>
                </c:pt>
                <c:pt idx="17">
                  <c:v>1.1110655997227299</c:v>
                </c:pt>
                <c:pt idx="18">
                  <c:v>1.10642737670267</c:v>
                </c:pt>
                <c:pt idx="19">
                  <c:v>1.10170391570075</c:v>
                </c:pt>
                <c:pt idx="20">
                  <c:v>1.0968756478988499</c:v>
                </c:pt>
                <c:pt idx="21">
                  <c:v>1.0919233966855799</c:v>
                </c:pt>
                <c:pt idx="22">
                  <c:v>1.0868283983734199</c:v>
                </c:pt>
                <c:pt idx="23">
                  <c:v>1.0815723261424099</c:v>
                </c:pt>
                <c:pt idx="24">
                  <c:v>1.0761373170544599</c:v>
                </c:pt>
                <c:pt idx="25">
                  <c:v>1.07050600196962</c:v>
                </c:pt>
                <c:pt idx="26">
                  <c:v>1.0646615381818001</c:v>
                </c:pt>
                <c:pt idx="27">
                  <c:v>1.0585876445762401</c:v>
                </c:pt>
                <c:pt idx="28">
                  <c:v>1.0522686390949501</c:v>
                </c:pt>
                <c:pt idx="29">
                  <c:v>1.04568947827931</c:v>
                </c:pt>
                <c:pt idx="30">
                  <c:v>1.0388357986416199</c:v>
                </c:pt>
                <c:pt idx="31">
                  <c:v>1.03169395959906</c:v>
                </c:pt>
                <c:pt idx="32">
                  <c:v>1.0242510876858499</c:v>
                </c:pt>
                <c:pt idx="33">
                  <c:v>1.01649512174061</c:v>
                </c:pt>
                <c:pt idx="34">
                  <c:v>1.00841485874847</c:v>
                </c:pt>
                <c:pt idx="35">
                  <c:v>1</c:v>
                </c:pt>
                <c:pt idx="36">
                  <c:v>0.99125123548157901</c:v>
                </c:pt>
                <c:pt idx="37">
                  <c:v>0.98220966907413099</c:v>
                </c:pt>
                <c:pt idx="38">
                  <c:v>0.97292537950587898</c:v>
                </c:pt>
                <c:pt idx="39">
                  <c:v>0.963447081898961</c:v>
                </c:pt>
                <c:pt idx="40">
                  <c:v>0.95382202535921201</c:v>
                </c:pt>
                <c:pt idx="41">
                  <c:v>0.94409591361290102</c:v>
                </c:pt>
                <c:pt idx="42">
                  <c:v>0.93431284765942302</c:v>
                </c:pt>
                <c:pt idx="43">
                  <c:v>0.92451528932083304</c:v>
                </c:pt>
                <c:pt idx="44">
                  <c:v>0.91474404450889601</c:v>
                </c:pt>
                <c:pt idx="45">
                  <c:v>0.90503826499606299</c:v>
                </c:pt>
                <c:pt idx="46">
                  <c:v>0.89542923323721801</c:v>
                </c:pt>
                <c:pt idx="47">
                  <c:v>0.88592222312200197</c:v>
                </c:pt>
                <c:pt idx="48">
                  <c:v>0.876516151459514</c:v>
                </c:pt>
                <c:pt idx="49">
                  <c:v>0.86720994655938</c:v>
                </c:pt>
                <c:pt idx="50">
                  <c:v>0.85800254810964405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C9-4339-93EE-75786DFCA414}"/>
            </c:ext>
          </c:extLst>
        </c:ser>
        <c:ser>
          <c:idx val="1"/>
          <c:order val="1"/>
          <c:tx>
            <c:strRef>
              <c:f>Microsoft_Excel_Worksheet1!$A$53</c:f>
              <c:strCache>
                <c:ptCount val="1"/>
                <c:pt idx="0">
                  <c:v>2002-2007 vs 1996-2001</c:v>
                </c:pt>
              </c:strCache>
            </c:strRef>
          </c:tx>
          <c:spPr>
            <a:ln w="38100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Microsoft_Excel_Worksheet1!$B$53:$B$103</c:f>
              <c:numCache>
                <c:formatCode>General</c:formatCode>
                <c:ptCount val="5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57</c:v>
                </c:pt>
                <c:pt idx="38">
                  <c:v>58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70</c:v>
                </c:pt>
              </c:numCache>
            </c:numRef>
          </c:xVal>
          <c:yVal>
            <c:numRef>
              <c:f>Microsoft_Excel_Worksheet1!$C$53:$C$103</c:f>
              <c:numCache>
                <c:formatCode>General</c:formatCode>
                <c:ptCount val="51"/>
                <c:pt idx="0">
                  <c:v>1.0110629653987999</c:v>
                </c:pt>
                <c:pt idx="1">
                  <c:v>1.0090289945943101</c:v>
                </c:pt>
                <c:pt idx="2">
                  <c:v>1.00699911555993</c:v>
                </c:pt>
                <c:pt idx="3">
                  <c:v>1.0049733200641999</c:v>
                </c:pt>
                <c:pt idx="4">
                  <c:v>1.0029515998922001</c:v>
                </c:pt>
                <c:pt idx="5">
                  <c:v>1.0009339468455301</c:v>
                </c:pt>
                <c:pt idx="6">
                  <c:v>0.99892035274231095</c:v>
                </c:pt>
                <c:pt idx="7">
                  <c:v>0.99691080941708798</c:v>
                </c:pt>
                <c:pt idx="8">
                  <c:v>0.99490530872085503</c:v>
                </c:pt>
                <c:pt idx="9">
                  <c:v>0.99290384252099195</c:v>
                </c:pt>
                <c:pt idx="10">
                  <c:v>0.99090640270124197</c:v>
                </c:pt>
                <c:pt idx="11">
                  <c:v>0.98891298116167503</c:v>
                </c:pt>
                <c:pt idx="12">
                  <c:v>0.98692356981865503</c:v>
                </c:pt>
                <c:pt idx="13">
                  <c:v>0.98493816060480799</c:v>
                </c:pt>
                <c:pt idx="14">
                  <c:v>0.98295363474818098</c:v>
                </c:pt>
                <c:pt idx="15">
                  <c:v>0.98095448094794802</c:v>
                </c:pt>
                <c:pt idx="16">
                  <c:v>0.97892221687323899</c:v>
                </c:pt>
                <c:pt idx="17">
                  <c:v>0.97683851695304402</c:v>
                </c:pt>
                <c:pt idx="18">
                  <c:v>0.97468522033330995</c:v>
                </c:pt>
                <c:pt idx="19">
                  <c:v>0.97244434223018195</c:v>
                </c:pt>
                <c:pt idx="20">
                  <c:v>0.970098088618917</c:v>
                </c:pt>
                <c:pt idx="21">
                  <c:v>0.96762887419119104</c:v>
                </c:pt>
                <c:pt idx="22">
                  <c:v>0.96501934350498397</c:v>
                </c:pt>
                <c:pt idx="23">
                  <c:v>0.96225239524111195</c:v>
                </c:pt>
                <c:pt idx="24">
                  <c:v>0.95931120946875004</c:v>
                </c:pt>
                <c:pt idx="25">
                  <c:v>0.95617927780911305</c:v>
                </c:pt>
                <c:pt idx="26">
                  <c:v>0.95284043637188698</c:v>
                </c:pt>
                <c:pt idx="27">
                  <c:v>0.94927890132313397</c:v>
                </c:pt>
                <c:pt idx="28">
                  <c:v>0.94547930692641402</c:v>
                </c:pt>
                <c:pt idx="29">
                  <c:v>0.941426745880791</c:v>
                </c:pt>
                <c:pt idx="30">
                  <c:v>0.93710681176052202</c:v>
                </c:pt>
                <c:pt idx="31">
                  <c:v>0.932505643341625</c:v>
                </c:pt>
                <c:pt idx="32">
                  <c:v>0.92760997058040395</c:v>
                </c:pt>
                <c:pt idx="33">
                  <c:v>0.92240716198865302</c:v>
                </c:pt>
                <c:pt idx="34">
                  <c:v>0.91688527312974</c:v>
                </c:pt>
                <c:pt idx="35">
                  <c:v>0.91103309593950499</c:v>
                </c:pt>
                <c:pt idx="36">
                  <c:v>0.90484937184498504</c:v>
                </c:pt>
                <c:pt idx="37">
                  <c:v>0.89836980411341705</c:v>
                </c:pt>
                <c:pt idx="38">
                  <c:v>0.89163861116544296</c:v>
                </c:pt>
                <c:pt idx="39">
                  <c:v>0.88469911595432504</c:v>
                </c:pt>
                <c:pt idx="40">
                  <c:v>0.87759364112863603</c:v>
                </c:pt>
                <c:pt idx="41">
                  <c:v>0.87036342425696001</c:v>
                </c:pt>
                <c:pt idx="42">
                  <c:v>0.86304855244843004</c:v>
                </c:pt>
                <c:pt idx="43">
                  <c:v>0.85568791560860502</c:v>
                </c:pt>
                <c:pt idx="44">
                  <c:v>0.84831917750013797</c:v>
                </c:pt>
                <c:pt idx="45">
                  <c:v>0.84097876373064495</c:v>
                </c:pt>
                <c:pt idx="46">
                  <c:v>0.83369606133909602</c:v>
                </c:pt>
                <c:pt idx="47">
                  <c:v>0.82647642564603097</c:v>
                </c:pt>
                <c:pt idx="48">
                  <c:v>0.81931931050686801</c:v>
                </c:pt>
                <c:pt idx="49">
                  <c:v>0.81222417450652296</c:v>
                </c:pt>
                <c:pt idx="50">
                  <c:v>0.80519048091845602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C9-4339-93EE-75786DFCA414}"/>
            </c:ext>
          </c:extLst>
        </c:ser>
        <c:ser>
          <c:idx val="2"/>
          <c:order val="2"/>
          <c:tx>
            <c:strRef>
              <c:f>Microsoft_Excel_Worksheet1!$A$104</c:f>
              <c:strCache>
                <c:ptCount val="1"/>
                <c:pt idx="0">
                  <c:v>2008-6/2013 vs 1996-2001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Microsoft_Excel_Worksheet1!$B$104:$B$154</c:f>
              <c:numCache>
                <c:formatCode>General</c:formatCode>
                <c:ptCount val="51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  <c:pt idx="34">
                  <c:v>54</c:v>
                </c:pt>
                <c:pt idx="35">
                  <c:v>55</c:v>
                </c:pt>
                <c:pt idx="36">
                  <c:v>56</c:v>
                </c:pt>
                <c:pt idx="37">
                  <c:v>57</c:v>
                </c:pt>
                <c:pt idx="38">
                  <c:v>58</c:v>
                </c:pt>
                <c:pt idx="39">
                  <c:v>59</c:v>
                </c:pt>
                <c:pt idx="40">
                  <c:v>60</c:v>
                </c:pt>
                <c:pt idx="41">
                  <c:v>61</c:v>
                </c:pt>
                <c:pt idx="42">
                  <c:v>62</c:v>
                </c:pt>
                <c:pt idx="43">
                  <c:v>63</c:v>
                </c:pt>
                <c:pt idx="44">
                  <c:v>64</c:v>
                </c:pt>
                <c:pt idx="45">
                  <c:v>65</c:v>
                </c:pt>
                <c:pt idx="46">
                  <c:v>66</c:v>
                </c:pt>
                <c:pt idx="47">
                  <c:v>67</c:v>
                </c:pt>
                <c:pt idx="48">
                  <c:v>68</c:v>
                </c:pt>
                <c:pt idx="49">
                  <c:v>69</c:v>
                </c:pt>
                <c:pt idx="50">
                  <c:v>70</c:v>
                </c:pt>
              </c:numCache>
            </c:numRef>
          </c:xVal>
          <c:yVal>
            <c:numRef>
              <c:f>Microsoft_Excel_Worksheet1!$C$104:$C$154</c:f>
              <c:numCache>
                <c:formatCode>General</c:formatCode>
                <c:ptCount val="51"/>
                <c:pt idx="0">
                  <c:v>1.09458049661154</c:v>
                </c:pt>
                <c:pt idx="1">
                  <c:v>1.09138455839218</c:v>
                </c:pt>
                <c:pt idx="2">
                  <c:v>1.0881979516209299</c:v>
                </c:pt>
                <c:pt idx="3">
                  <c:v>1.08502064905198</c:v>
                </c:pt>
                <c:pt idx="4">
                  <c:v>1.08185262351906</c:v>
                </c:pt>
                <c:pt idx="5">
                  <c:v>1.0786938479352399</c:v>
                </c:pt>
                <c:pt idx="6">
                  <c:v>1.0755442952926799</c:v>
                </c:pt>
                <c:pt idx="7">
                  <c:v>1.07240393866237</c:v>
                </c:pt>
                <c:pt idx="8">
                  <c:v>1.0692727511939599</c:v>
                </c:pt>
                <c:pt idx="9">
                  <c:v>1.06615070611547</c:v>
                </c:pt>
                <c:pt idx="10">
                  <c:v>1.0630377767331001</c:v>
                </c:pt>
                <c:pt idx="11">
                  <c:v>1.0599339364309901</c:v>
                </c:pt>
                <c:pt idx="12">
                  <c:v>1.056839158671</c:v>
                </c:pt>
                <c:pt idx="13">
                  <c:v>1.0537534169924601</c:v>
                </c:pt>
                <c:pt idx="14">
                  <c:v>1.05067335998079</c:v>
                </c:pt>
                <c:pt idx="15">
                  <c:v>1.0475824141344601</c:v>
                </c:pt>
                <c:pt idx="16">
                  <c:v>1.0444608963131301</c:v>
                </c:pt>
                <c:pt idx="17">
                  <c:v>1.04128936218045</c:v>
                </c:pt>
                <c:pt idx="18">
                  <c:v>1.0380486137551499</c:v>
                </c:pt>
                <c:pt idx="19">
                  <c:v>1.0347197105316801</c:v>
                </c:pt>
                <c:pt idx="20">
                  <c:v>1.0312839840835999</c:v>
                </c:pt>
                <c:pt idx="21">
                  <c:v>1.0277230560556101</c:v>
                </c:pt>
                <c:pt idx="22">
                  <c:v>1.0240188594420501</c:v>
                </c:pt>
                <c:pt idx="23">
                  <c:v>1.0201536630395001</c:v>
                </c:pt>
                <c:pt idx="24">
                  <c:v>1.01611009894948</c:v>
                </c:pt>
                <c:pt idx="25">
                  <c:v>1.0118711929939599</c:v>
                </c:pt>
                <c:pt idx="26">
                  <c:v>1.00742039789231</c:v>
                </c:pt>
                <c:pt idx="27">
                  <c:v>1.0027416290319799</c:v>
                </c:pt>
                <c:pt idx="28">
                  <c:v>0.99781930264919505</c:v>
                </c:pt>
                <c:pt idx="29">
                  <c:v>0.99263837621734297</c:v>
                </c:pt>
                <c:pt idx="30">
                  <c:v>0.98718439082302401</c:v>
                </c:pt>
                <c:pt idx="31">
                  <c:v>0.98144351529010199</c:v>
                </c:pt>
                <c:pt idx="32">
                  <c:v>0.97540259179294098</c:v>
                </c:pt>
                <c:pt idx="33">
                  <c:v>0.96904918268034201</c:v>
                </c:pt>
                <c:pt idx="34">
                  <c:v>0.96237161821218198</c:v>
                </c:pt>
                <c:pt idx="35">
                  <c:v>0.95535904489165002</c:v>
                </c:pt>
                <c:pt idx="36">
                  <c:v>0.94801107443917598</c:v>
                </c:pt>
                <c:pt idx="37">
                  <c:v>0.94036601137201603</c:v>
                </c:pt>
                <c:pt idx="38">
                  <c:v>0.93247092758328298</c:v>
                </c:pt>
                <c:pt idx="39">
                  <c:v>0.92437178951780397</c:v>
                </c:pt>
                <c:pt idx="40">
                  <c:v>0.91611335337502997</c:v>
                </c:pt>
                <c:pt idx="41">
                  <c:v>0.90773908182060903</c:v>
                </c:pt>
                <c:pt idx="42">
                  <c:v>0.89929108137735303</c:v>
                </c:pt>
                <c:pt idx="43">
                  <c:v>0.89081005957363202</c:v>
                </c:pt>
                <c:pt idx="44">
                  <c:v>0.88233530086064005</c:v>
                </c:pt>
                <c:pt idx="45">
                  <c:v>0.873904660267805</c:v>
                </c:pt>
                <c:pt idx="46">
                  <c:v>0.865548547554707</c:v>
                </c:pt>
                <c:pt idx="47">
                  <c:v>0.857272334426597</c:v>
                </c:pt>
                <c:pt idx="48">
                  <c:v>0.84907525689860397</c:v>
                </c:pt>
                <c:pt idx="49">
                  <c:v>0.84095655829093996</c:v>
                </c:pt>
                <c:pt idx="50">
                  <c:v>0.83291548915904601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FC9-4339-93EE-75786DFCA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4661456"/>
        <c:axId val="554660672"/>
      </c:scatterChart>
      <c:valAx>
        <c:axId val="554661456"/>
        <c:scaling>
          <c:orientation val="minMax"/>
          <c:max val="70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632743362831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0672"/>
        <c:crosses val="autoZero"/>
        <c:crossBetween val="midCat"/>
        <c:majorUnit val="10"/>
      </c:valAx>
      <c:valAx>
        <c:axId val="55466067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CAV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8920864980373063E-2"/>
              <c:y val="6.5870375074083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54661456"/>
        <c:crossesAt val="2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58702064896755157"/>
          <c:y val="7.3315341630683248E-2"/>
          <c:w val="0.37463126843657818"/>
          <c:h val="0.22702523071712816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Microsoft_Excel_Worksheet3!$B$1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Microsoft_Excel_Worksheet3!$B$2:$B$10002</c:f>
              <c:numCache>
                <c:formatCode>General</c:formatCode>
                <c:ptCount val="10001"/>
                <c:pt idx="0">
                  <c:v>0.79912986065645197</c:v>
                </c:pt>
                <c:pt idx="1">
                  <c:v>0.81047657825194297</c:v>
                </c:pt>
                <c:pt idx="2">
                  <c:v>0.82198440608311696</c:v>
                </c:pt>
                <c:pt idx="3">
                  <c:v>0.83365563172854695</c:v>
                </c:pt>
                <c:pt idx="4">
                  <c:v>0.845492575247769</c:v>
                </c:pt>
                <c:pt idx="5">
                  <c:v>0.85749758964247602</c:v>
                </c:pt>
                <c:pt idx="6">
                  <c:v>0.86967306132425504</c:v>
                </c:pt>
                <c:pt idx="7">
                  <c:v>0.88202141058897499</c:v>
                </c:pt>
                <c:pt idx="8">
                  <c:v>0.89454509209789501</c:v>
                </c:pt>
                <c:pt idx="9">
                  <c:v>0.90724659536562402</c:v>
                </c:pt>
                <c:pt idx="10">
                  <c:v>0.92012844525498705</c:v>
                </c:pt>
                <c:pt idx="11">
                  <c:v>0.93319286307522697</c:v>
                </c:pt>
                <c:pt idx="12">
                  <c:v>0.94640579489027699</c:v>
                </c:pt>
                <c:pt idx="13">
                  <c:v>0.95966242796338197</c:v>
                </c:pt>
                <c:pt idx="14">
                  <c:v>0.97284442702344698</c:v>
                </c:pt>
                <c:pt idx="15">
                  <c:v>0.98582717238862305</c:v>
                </c:pt>
                <c:pt idx="16">
                  <c:v>0.99847993646299205</c:v>
                </c:pt>
                <c:pt idx="17">
                  <c:v>1.0106915664345799</c:v>
                </c:pt>
                <c:pt idx="18">
                  <c:v>1.0224917333602099</c:v>
                </c:pt>
                <c:pt idx="19">
                  <c:v>1.0339643419058</c:v>
                </c:pt>
                <c:pt idx="20">
                  <c:v>1.04519822018877</c:v>
                </c:pt>
                <c:pt idx="21">
                  <c:v>1.0562868099409399</c:v>
                </c:pt>
                <c:pt idx="22">
                  <c:v>1.0673279898000001</c:v>
                </c:pt>
                <c:pt idx="23">
                  <c:v>1.0784225866289501</c:v>
                </c:pt>
                <c:pt idx="24">
                  <c:v>1.0896291845225099</c:v>
                </c:pt>
                <c:pt idx="25">
                  <c:v>1.10095223754034</c:v>
                </c:pt>
                <c:pt idx="26">
                  <c:v>1.1123929558441801</c:v>
                </c:pt>
                <c:pt idx="27">
                  <c:v>1.12395256217136</c:v>
                </c:pt>
                <c:pt idx="28">
                  <c:v>1.13563229196546</c:v>
                </c:pt>
                <c:pt idx="29">
                  <c:v>1.14743339350839</c:v>
                </c:pt>
                <c:pt idx="30">
                  <c:v>1.15935712805375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9C-436F-8996-4731D1AF2F79}"/>
            </c:ext>
          </c:extLst>
        </c:ser>
        <c:ser>
          <c:idx val="1"/>
          <c:order val="1"/>
          <c:tx>
            <c:strRef>
              <c:f>Microsoft_Excel_Worksheet3!$C$1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Microsoft_Excel_Worksheet3!$C$2:$C$10002</c:f>
              <c:numCache>
                <c:formatCode>General</c:formatCode>
                <c:ptCount val="10001"/>
                <c:pt idx="0">
                  <c:v>0.64710740734540295</c:v>
                </c:pt>
                <c:pt idx="1">
                  <c:v>0.66559320126446897</c:v>
                </c:pt>
                <c:pt idx="2">
                  <c:v>0.68460594880885195</c:v>
                </c:pt>
                <c:pt idx="3">
                  <c:v>0.70416034937319805</c:v>
                </c:pt>
                <c:pt idx="4">
                  <c:v>0.72427138646050504</c:v>
                </c:pt>
                <c:pt idx="5">
                  <c:v>0.74495426634964002</c:v>
                </c:pt>
                <c:pt idx="6">
                  <c:v>0.76622430813795195</c:v>
                </c:pt>
                <c:pt idx="7">
                  <c:v>0.78809674250006301</c:v>
                </c:pt>
                <c:pt idx="8">
                  <c:v>0.81058632806149999</c:v>
                </c:pt>
                <c:pt idx="9">
                  <c:v>0.83370657390049396</c:v>
                </c:pt>
                <c:pt idx="10">
                  <c:v>0.85746802265072997</c:v>
                </c:pt>
                <c:pt idx="11">
                  <c:v>0.88187211222399997</c:v>
                </c:pt>
                <c:pt idx="12">
                  <c:v>0.90670333278623505</c:v>
                </c:pt>
                <c:pt idx="13">
                  <c:v>0.93133785305391703</c:v>
                </c:pt>
                <c:pt idx="14">
                  <c:v>0.95508884312114095</c:v>
                </c:pt>
                <c:pt idx="15">
                  <c:v>0.97732355906017898</c:v>
                </c:pt>
                <c:pt idx="16">
                  <c:v>0.99764327650009799</c:v>
                </c:pt>
                <c:pt idx="17">
                  <c:v>1.00510449243259</c:v>
                </c:pt>
                <c:pt idx="18">
                  <c:v>1.0105693616029501</c:v>
                </c:pt>
                <c:pt idx="19">
                  <c:v>1.0147669630837399</c:v>
                </c:pt>
                <c:pt idx="20">
                  <c:v>1.0173554439378201</c:v>
                </c:pt>
                <c:pt idx="21">
                  <c:v>1.01848068675865</c:v>
                </c:pt>
                <c:pt idx="22">
                  <c:v>1.0185607653982001</c:v>
                </c:pt>
                <c:pt idx="23">
                  <c:v>1.01812923965038</c:v>
                </c:pt>
                <c:pt idx="24">
                  <c:v>1.0175420938208399</c:v>
                </c:pt>
                <c:pt idx="25">
                  <c:v>1.0168721948716</c:v>
                </c:pt>
                <c:pt idx="26">
                  <c:v>1.0161499703033501</c:v>
                </c:pt>
                <c:pt idx="27">
                  <c:v>1.0153927358370101</c:v>
                </c:pt>
                <c:pt idx="28">
                  <c:v>1.01461104371532</c:v>
                </c:pt>
                <c:pt idx="29">
                  <c:v>1.0138116805614501</c:v>
                </c:pt>
                <c:pt idx="30">
                  <c:v>1.01299920495178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C9C-436F-8996-4731D1AF2F79}"/>
            </c:ext>
          </c:extLst>
        </c:ser>
        <c:ser>
          <c:idx val="2"/>
          <c:order val="2"/>
          <c:tx>
            <c:strRef>
              <c:f>Microsoft_Excel_Worksheet3!$D$1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Microsoft_Excel_Worksheet3!$A$2:$A$10002</c:f>
              <c:numCache>
                <c:formatCode>General</c:formatCode>
                <c:ptCount val="10001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19</c:v>
                </c:pt>
                <c:pt idx="10">
                  <c:v>20</c:v>
                </c:pt>
                <c:pt idx="11">
                  <c:v>21</c:v>
                </c:pt>
                <c:pt idx="12">
                  <c:v>22</c:v>
                </c:pt>
                <c:pt idx="13">
                  <c:v>23</c:v>
                </c:pt>
                <c:pt idx="14">
                  <c:v>24</c:v>
                </c:pt>
                <c:pt idx="15">
                  <c:v>25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35</c:v>
                </c:pt>
                <c:pt idx="26">
                  <c:v>36</c:v>
                </c:pt>
                <c:pt idx="27">
                  <c:v>37</c:v>
                </c:pt>
                <c:pt idx="28">
                  <c:v>38</c:v>
                </c:pt>
                <c:pt idx="29">
                  <c:v>39</c:v>
                </c:pt>
                <c:pt idx="30">
                  <c:v>40</c:v>
                </c:pt>
              </c:numCache>
            </c:numRef>
          </c:xVal>
          <c:yVal>
            <c:numRef>
              <c:f>Microsoft_Excel_Worksheet3!$D$2:$D$10002</c:f>
              <c:numCache>
                <c:formatCode>General</c:formatCode>
                <c:ptCount val="10001"/>
                <c:pt idx="0">
                  <c:v>0.98686636398203598</c:v>
                </c:pt>
                <c:pt idx="1">
                  <c:v>0.986897526367571</c:v>
                </c:pt>
                <c:pt idx="2">
                  <c:v>0.98693031373652795</c:v>
                </c:pt>
                <c:pt idx="3">
                  <c:v>0.98696513220512005</c:v>
                </c:pt>
                <c:pt idx="4">
                  <c:v>0.98700253546201</c:v>
                </c:pt>
                <c:pt idx="5">
                  <c:v>0.98704329843725602</c:v>
                </c:pt>
                <c:pt idx="6">
                  <c:v>0.98708853994871104</c:v>
                </c:pt>
                <c:pt idx="7">
                  <c:v>0.98713993699485703</c:v>
                </c:pt>
                <c:pt idx="8">
                  <c:v>0.98720012180580397</c:v>
                </c:pt>
                <c:pt idx="9">
                  <c:v>0.98727347314974501</c:v>
                </c:pt>
                <c:pt idx="10">
                  <c:v>0.98736784743309003</c:v>
                </c:pt>
                <c:pt idx="11">
                  <c:v>0.98750023685218702</c:v>
                </c:pt>
                <c:pt idx="12">
                  <c:v>0.98784673686984603</c:v>
                </c:pt>
                <c:pt idx="13">
                  <c:v>0.98884843198922101</c:v>
                </c:pt>
                <c:pt idx="14">
                  <c:v>0.99093009619685801</c:v>
                </c:pt>
                <c:pt idx="15">
                  <c:v>0.99440477496962199</c:v>
                </c:pt>
                <c:pt idx="16">
                  <c:v>0.99931729807938297</c:v>
                </c:pt>
                <c:pt idx="17">
                  <c:v>1.01630969730292</c:v>
                </c:pt>
                <c:pt idx="18">
                  <c:v>1.03455476141847</c:v>
                </c:pt>
                <c:pt idx="19">
                  <c:v>1.0535248970698701</c:v>
                </c:pt>
                <c:pt idx="20">
                  <c:v>1.0738029918602801</c:v>
                </c:pt>
                <c:pt idx="21">
                  <c:v>1.0954963008735099</c:v>
                </c:pt>
                <c:pt idx="22">
                  <c:v>1.1184301187618899</c:v>
                </c:pt>
                <c:pt idx="23">
                  <c:v>1.1422864898280001</c:v>
                </c:pt>
                <c:pt idx="24">
                  <c:v>1.1668232370662299</c:v>
                </c:pt>
                <c:pt idx="25">
                  <c:v>1.1919844356626601</c:v>
                </c:pt>
                <c:pt idx="26">
                  <c:v>1.2177514386408499</c:v>
                </c:pt>
                <c:pt idx="27">
                  <c:v>1.24411896739661</c:v>
                </c:pt>
                <c:pt idx="28">
                  <c:v>1.2710887689850401</c:v>
                </c:pt>
                <c:pt idx="29">
                  <c:v>1.2986666239720599</c:v>
                </c:pt>
                <c:pt idx="30">
                  <c:v>1.3268608146963199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C9C-436F-8996-4731D1AF2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9560"/>
        <c:axId val="643151376"/>
      </c:scatterChart>
      <c:valAx>
        <c:axId val="247119560"/>
        <c:scaling>
          <c:orientation val="minMax"/>
          <c:max val="4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BMI (kg/m2)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014860172345712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1376"/>
        <c:crosses val="autoZero"/>
        <c:crossBetween val="midCat"/>
        <c:majorUnit val="5"/>
      </c:valAx>
      <c:valAx>
        <c:axId val="643151376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CAV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0264901363136061E-2"/>
              <c:y val="7.3303557963545762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9560"/>
        <c:crossesAt val="1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Microsoft_Excel_Worksheet5!$A$2</c:f>
              <c:strCache>
                <c:ptCount val="1"/>
                <c:pt idx="0">
                  <c:v>1996-2001</c:v>
                </c:pt>
              </c:strCache>
            </c:strRef>
          </c:tx>
          <c:spPr>
            <a:ln w="38100">
              <a:solidFill>
                <a:srgbClr val="0AB3F1"/>
              </a:solidFill>
            </a:ln>
          </c:spPr>
          <c:marker>
            <c:symbol val="none"/>
          </c:marker>
          <c:xVal>
            <c:numRef>
              <c:f>Microsoft_Excel_Worksheet5!$B$2:$B$12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Microsoft_Excel_Worksheet5!$C$2:$C$12</c:f>
              <c:numCache>
                <c:formatCode>General</c:formatCode>
                <c:ptCount val="11"/>
                <c:pt idx="0">
                  <c:v>1.0906059821577401</c:v>
                </c:pt>
                <c:pt idx="1">
                  <c:v>1.0647905157341999</c:v>
                </c:pt>
                <c:pt idx="2">
                  <c:v>1.0395861208777999</c:v>
                </c:pt>
                <c:pt idx="3">
                  <c:v>1.01548580505388</c:v>
                </c:pt>
                <c:pt idx="4">
                  <c:v>0.99603415566695996</c:v>
                </c:pt>
                <c:pt idx="5">
                  <c:v>0.98306635548450305</c:v>
                </c:pt>
                <c:pt idx="6">
                  <c:v>0.97374835554147798</c:v>
                </c:pt>
                <c:pt idx="7">
                  <c:v>0.96526473594842199</c:v>
                </c:pt>
                <c:pt idx="8">
                  <c:v>0.95685641158719004</c:v>
                </c:pt>
                <c:pt idx="9">
                  <c:v>0.94852133129665706</c:v>
                </c:pt>
                <c:pt idx="10">
                  <c:v>0.94025885705506596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31-4FFC-8890-5D7FE8CC5EA6}"/>
            </c:ext>
          </c:extLst>
        </c:ser>
        <c:ser>
          <c:idx val="1"/>
          <c:order val="1"/>
          <c:tx>
            <c:strRef>
              <c:f>Microsoft_Excel_Worksheet5!$A$13</c:f>
              <c:strCache>
                <c:ptCount val="1"/>
                <c:pt idx="0">
                  <c:v>2002-2007 vs 1996-2001</c:v>
                </c:pt>
              </c:strCache>
            </c:strRef>
          </c:tx>
          <c:spPr>
            <a:ln w="38100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Microsoft_Excel_Worksheet5!$B$13:$B$23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Microsoft_Excel_Worksheet5!$C$13:$C$23</c:f>
              <c:numCache>
                <c:formatCode>General</c:formatCode>
                <c:ptCount val="11"/>
                <c:pt idx="0">
                  <c:v>1.0119958804404801</c:v>
                </c:pt>
                <c:pt idx="1">
                  <c:v>0.98323035869486597</c:v>
                </c:pt>
                <c:pt idx="2">
                  <c:v>0.95528248379672398</c:v>
                </c:pt>
                <c:pt idx="3">
                  <c:v>0.928593063307804</c:v>
                </c:pt>
                <c:pt idx="4">
                  <c:v>0.90637109245432601</c:v>
                </c:pt>
                <c:pt idx="5">
                  <c:v>0.890214950851825</c:v>
                </c:pt>
                <c:pt idx="6">
                  <c:v>0.87748363243428595</c:v>
                </c:pt>
                <c:pt idx="7">
                  <c:v>0.86560342040131</c:v>
                </c:pt>
                <c:pt idx="8">
                  <c:v>0.85388528830607402</c:v>
                </c:pt>
                <c:pt idx="9">
                  <c:v>0.842325790773231</c:v>
                </c:pt>
                <c:pt idx="10">
                  <c:v>0.83092278028266697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531-4FFC-8890-5D7FE8CC5EA6}"/>
            </c:ext>
          </c:extLst>
        </c:ser>
        <c:ser>
          <c:idx val="2"/>
          <c:order val="2"/>
          <c:tx>
            <c:strRef>
              <c:f>Microsoft_Excel_Worksheet5!$A$24</c:f>
              <c:strCache>
                <c:ptCount val="1"/>
                <c:pt idx="0">
                  <c:v>2008-6/2013 vs 1996-2001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Microsoft_Excel_Worksheet5!$B$24:$B$34</c:f>
              <c:numCache>
                <c:formatCode>General</c:formatCode>
                <c:ptCount val="1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</c:numCache>
            </c:numRef>
          </c:xVal>
          <c:yVal>
            <c:numRef>
              <c:f>Microsoft_Excel_Worksheet5!$C$24:$C$34</c:f>
              <c:numCache>
                <c:formatCode>General</c:formatCode>
                <c:ptCount val="11"/>
                <c:pt idx="0">
                  <c:v>1.07480060659585</c:v>
                </c:pt>
                <c:pt idx="1">
                  <c:v>1.04073080618897</c:v>
                </c:pt>
                <c:pt idx="2">
                  <c:v>1.0077409747481001</c:v>
                </c:pt>
                <c:pt idx="3">
                  <c:v>0.97628476056864799</c:v>
                </c:pt>
                <c:pt idx="4">
                  <c:v>0.94971017979308503</c:v>
                </c:pt>
                <c:pt idx="5">
                  <c:v>0.929638076579832</c:v>
                </c:pt>
                <c:pt idx="6">
                  <c:v>0.91325491098378597</c:v>
                </c:pt>
                <c:pt idx="7">
                  <c:v>0.89785442637677504</c:v>
                </c:pt>
                <c:pt idx="8">
                  <c:v>0.88271492059078405</c:v>
                </c:pt>
                <c:pt idx="9">
                  <c:v>0.86783069520293998</c:v>
                </c:pt>
                <c:pt idx="10">
                  <c:v>0.85319744570802503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531-4FFC-8890-5D7FE8CC5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3432"/>
        <c:axId val="562383824"/>
      </c:scatterChart>
      <c:valAx>
        <c:axId val="562383432"/>
        <c:scaling>
          <c:orientation val="minMax"/>
          <c:max val="15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GFR (mL/min/1.73 m</a:t>
                </a:r>
                <a:r>
                  <a:rPr lang="en-US" sz="17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²</a:t>
                </a:r>
                <a:r>
                  <a:rPr lang="en-US" sz="1700" dirty="0" smtClean="0">
                    <a:solidFill>
                      <a:schemeClr val="bg2"/>
                    </a:solidFill>
                  </a:rPr>
                  <a:t>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1071262894463767"/>
              <c:y val="0.8708248984617588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824"/>
        <c:crosses val="autoZero"/>
        <c:crossBetween val="midCat"/>
        <c:majorUnit val="20"/>
      </c:valAx>
      <c:valAx>
        <c:axId val="562383824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CAV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901563957397887E-3"/>
              <c:y val="0.1213426287527701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432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58702064896755157"/>
          <c:y val="5.9874481415629482E-2"/>
          <c:w val="0.36430678466076694"/>
          <c:h val="0.25659512319024635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Microsoft_Excel_Worksheet5!$A$2</c:f>
              <c:strCache>
                <c:ptCount val="1"/>
                <c:pt idx="0">
                  <c:v>1996-2001</c:v>
                </c:pt>
              </c:strCache>
            </c:strRef>
          </c:tx>
          <c:spPr>
            <a:ln w="38100">
              <a:solidFill>
                <a:srgbClr val="0AB3F1"/>
              </a:solidFill>
            </a:ln>
          </c:spPr>
          <c:marker>
            <c:symbol val="none"/>
          </c:marker>
          <c:xVal>
            <c:numRef>
              <c:f>Microsoft_Excel_Worksheet5!$B$2:$B$102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Microsoft_Excel_Worksheet5!$C$2:$C$102</c:f>
              <c:numCache>
                <c:formatCode>General</c:formatCode>
                <c:ptCount val="101"/>
                <c:pt idx="0">
                  <c:v>1</c:v>
                </c:pt>
                <c:pt idx="1">
                  <c:v>0.99821929012196198</c:v>
                </c:pt>
                <c:pt idx="2">
                  <c:v>0.99644337032587105</c:v>
                </c:pt>
                <c:pt idx="3">
                  <c:v>0.99468030774420102</c:v>
                </c:pt>
                <c:pt idx="4">
                  <c:v>0.99293972600707803</c:v>
                </c:pt>
                <c:pt idx="5">
                  <c:v>0.99123118202389504</c:v>
                </c:pt>
                <c:pt idx="6">
                  <c:v>0.98956416862323804</c:v>
                </c:pt>
                <c:pt idx="7">
                  <c:v>0.98794811810679795</c:v>
                </c:pt>
                <c:pt idx="8">
                  <c:v>0.98639240670734896</c:v>
                </c:pt>
                <c:pt idx="9">
                  <c:v>0.98490635994197995</c:v>
                </c:pt>
                <c:pt idx="10">
                  <c:v>0.98349925885303602</c:v>
                </c:pt>
                <c:pt idx="11">
                  <c:v>0.98218034713084701</c:v>
                </c:pt>
                <c:pt idx="12">
                  <c:v>0.98095883911408199</c:v>
                </c:pt>
                <c:pt idx="13">
                  <c:v>0.97984204936993602</c:v>
                </c:pt>
                <c:pt idx="14">
                  <c:v>0.97882977998971799</c:v>
                </c:pt>
                <c:pt idx="15">
                  <c:v>0.97791999022105502</c:v>
                </c:pt>
                <c:pt idx="16">
                  <c:v>0.97711067826103704</c:v>
                </c:pt>
                <c:pt idx="17">
                  <c:v>0.97639987932660899</c:v>
                </c:pt>
                <c:pt idx="18">
                  <c:v>0.97578566378039</c:v>
                </c:pt>
                <c:pt idx="19">
                  <c:v>0.97526613530979001</c:v>
                </c:pt>
                <c:pt idx="20">
                  <c:v>0.97483942915739696</c:v>
                </c:pt>
                <c:pt idx="21">
                  <c:v>0.97450371040069905</c:v>
                </c:pt>
                <c:pt idx="22">
                  <c:v>0.97425717227933994</c:v>
                </c:pt>
                <c:pt idx="23">
                  <c:v>0.97409803456815103</c:v>
                </c:pt>
                <c:pt idx="24">
                  <c:v>0.97402454199434596</c:v>
                </c:pt>
                <c:pt idx="25">
                  <c:v>0.97403496269731005</c:v>
                </c:pt>
                <c:pt idx="26">
                  <c:v>0.97412758672953004</c:v>
                </c:pt>
                <c:pt idx="27">
                  <c:v>0.97430072459727302</c:v>
                </c:pt>
                <c:pt idx="28">
                  <c:v>0.97455270583971099</c:v>
                </c:pt>
                <c:pt idx="29">
                  <c:v>0.97488187764527301</c:v>
                </c:pt>
                <c:pt idx="30">
                  <c:v>0.97528660350404495</c:v>
                </c:pt>
                <c:pt idx="31">
                  <c:v>0.975765261895153</c:v>
                </c:pt>
                <c:pt idx="32">
                  <c:v>0.97631624500810599</c:v>
                </c:pt>
                <c:pt idx="33">
                  <c:v>0.97693795749714396</c:v>
                </c:pt>
                <c:pt idx="34">
                  <c:v>0.97762881526769896</c:v>
                </c:pt>
                <c:pt idx="35">
                  <c:v>0.97838724429416102</c:v>
                </c:pt>
                <c:pt idx="36">
                  <c:v>0.97921167946815502</c:v>
                </c:pt>
                <c:pt idx="37">
                  <c:v>0.98010056347665098</c:v>
                </c:pt>
                <c:pt idx="38">
                  <c:v>0.98105234570921895</c:v>
                </c:pt>
                <c:pt idx="39">
                  <c:v>0.98206548119386505</c:v>
                </c:pt>
                <c:pt idx="40">
                  <c:v>0.98313842956087205</c:v>
                </c:pt>
                <c:pt idx="41">
                  <c:v>0.984269654034165</c:v>
                </c:pt>
                <c:pt idx="42">
                  <c:v>0.98545762044975405</c:v>
                </c:pt>
                <c:pt idx="43">
                  <c:v>0.98670079630084195</c:v>
                </c:pt>
                <c:pt idx="44">
                  <c:v>0.98799764980926097</c:v>
                </c:pt>
                <c:pt idx="45">
                  <c:v>0.98934664902291503</c:v>
                </c:pt>
                <c:pt idx="46">
                  <c:v>0.990746260938972</c:v>
                </c:pt>
                <c:pt idx="47">
                  <c:v>0.99219495065258001</c:v>
                </c:pt>
                <c:pt idx="48">
                  <c:v>0.99369118053091798</c:v>
                </c:pt>
                <c:pt idx="49">
                  <c:v>0.99523340941245397</c:v>
                </c:pt>
                <c:pt idx="50">
                  <c:v>0.99682009183128695</c:v>
                </c:pt>
                <c:pt idx="51">
                  <c:v>0.99844967726651901</c:v>
                </c:pt>
                <c:pt idx="52">
                  <c:v>1.00012060941662</c:v>
                </c:pt>
                <c:pt idx="53">
                  <c:v>1.0018313254987901</c:v>
                </c:pt>
                <c:pt idx="54">
                  <c:v>1.00358025557335</c:v>
                </c:pt>
                <c:pt idx="55">
                  <c:v>1.00536582189323</c:v>
                </c:pt>
                <c:pt idx="56">
                  <c:v>1.0071864382786699</c:v>
                </c:pt>
                <c:pt idx="57">
                  <c:v>1.0090405095172399</c:v>
                </c:pt>
                <c:pt idx="58">
                  <c:v>1.01092643078933</c:v>
                </c:pt>
                <c:pt idx="59">
                  <c:v>1.01284258711936</c:v>
                </c:pt>
                <c:pt idx="60">
                  <c:v>1.0147873528528299</c:v>
                </c:pt>
                <c:pt idx="61">
                  <c:v>1.0167590911595401</c:v>
                </c:pt>
                <c:pt idx="62">
                  <c:v>1.0187561535631</c:v>
                </c:pt>
                <c:pt idx="63">
                  <c:v>1.02077687949726</c:v>
                </c:pt>
                <c:pt idx="64">
                  <c:v>1.02281959588905</c:v>
                </c:pt>
                <c:pt idx="65">
                  <c:v>1.0248826167693801</c:v>
                </c:pt>
                <c:pt idx="66">
                  <c:v>1.0269642429111601</c:v>
                </c:pt>
                <c:pt idx="67">
                  <c:v>1.0290627614954899</c:v>
                </c:pt>
                <c:pt idx="68">
                  <c:v>1.03117644580628</c:v>
                </c:pt>
                <c:pt idx="69">
                  <c:v>1.0333035549535501</c:v>
                </c:pt>
                <c:pt idx="70">
                  <c:v>1.0354423336260901</c:v>
                </c:pt>
                <c:pt idx="71">
                  <c:v>1.0375910118735601</c:v>
                </c:pt>
                <c:pt idx="72">
                  <c:v>1.03974780491882</c:v>
                </c:pt>
                <c:pt idx="73">
                  <c:v>1.0419109130005999</c:v>
                </c:pt>
                <c:pt idx="74">
                  <c:v>1.0440788271843</c:v>
                </c:pt>
                <c:pt idx="75">
                  <c:v>1.04625125216816</c:v>
                </c:pt>
                <c:pt idx="76">
                  <c:v>1.04842819733784</c:v>
                </c:pt>
                <c:pt idx="77">
                  <c:v>1.0506096720985301</c:v>
                </c:pt>
                <c:pt idx="78">
                  <c:v>1.0527956858750001</c:v>
                </c:pt>
                <c:pt idx="79">
                  <c:v>1.0549862481116301</c:v>
                </c:pt>
                <c:pt idx="80">
                  <c:v>1.05718136827244</c:v>
                </c:pt>
                <c:pt idx="81">
                  <c:v>1.0593810558411401</c:v>
                </c:pt>
                <c:pt idx="82">
                  <c:v>1.06158532032119</c:v>
                </c:pt>
                <c:pt idx="83">
                  <c:v>1.0637941712358101</c:v>
                </c:pt>
                <c:pt idx="84">
                  <c:v>1.06600761812804</c:v>
                </c:pt>
                <c:pt idx="85">
                  <c:v>1.06822567056078</c:v>
                </c:pt>
                <c:pt idx="86">
                  <c:v>1.0704483381168099</c:v>
                </c:pt>
                <c:pt idx="87">
                  <c:v>1.07267563039887</c:v>
                </c:pt>
                <c:pt idx="88">
                  <c:v>1.07490755702968</c:v>
                </c:pt>
                <c:pt idx="89">
                  <c:v>1.07714412765196</c:v>
                </c:pt>
                <c:pt idx="90">
                  <c:v>1.0793853519285199</c:v>
                </c:pt>
                <c:pt idx="91">
                  <c:v>1.08163123954226</c:v>
                </c:pt>
                <c:pt idx="92">
                  <c:v>1.08388180019623</c:v>
                </c:pt>
                <c:pt idx="93">
                  <c:v>1.0861370436136699</c:v>
                </c:pt>
                <c:pt idx="94">
                  <c:v>1.0883969795380499</c:v>
                </c:pt>
                <c:pt idx="95">
                  <c:v>1.0906616177331201</c:v>
                </c:pt>
                <c:pt idx="96">
                  <c:v>1.09293096798293</c:v>
                </c:pt>
                <c:pt idx="97">
                  <c:v>1.09520504009191</c:v>
                </c:pt>
                <c:pt idx="98">
                  <c:v>1.09748384388488</c:v>
                </c:pt>
                <c:pt idx="99">
                  <c:v>1.0997673892070901</c:v>
                </c:pt>
                <c:pt idx="100">
                  <c:v>1.10205568592429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D72-4D4D-B5BF-B7F81FA83C81}"/>
            </c:ext>
          </c:extLst>
        </c:ser>
        <c:ser>
          <c:idx val="1"/>
          <c:order val="1"/>
          <c:tx>
            <c:strRef>
              <c:f>Microsoft_Excel_Worksheet5!$A$103</c:f>
              <c:strCache>
                <c:ptCount val="1"/>
                <c:pt idx="0">
                  <c:v>2002-2007 vs 1996-2001</c:v>
                </c:pt>
              </c:strCache>
            </c:strRef>
          </c:tx>
          <c:spPr>
            <a:ln w="38100">
              <a:solidFill>
                <a:srgbClr val="A97531"/>
              </a:solidFill>
              <a:prstDash val="solid"/>
            </a:ln>
          </c:spPr>
          <c:marker>
            <c:symbol val="none"/>
          </c:marker>
          <c:xVal>
            <c:numRef>
              <c:f>Microsoft_Excel_Worksheet5!$B$103:$B$203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Microsoft_Excel_Worksheet5!$C$103:$C$203</c:f>
              <c:numCache>
                <c:formatCode>General</c:formatCode>
                <c:ptCount val="101"/>
                <c:pt idx="0">
                  <c:v>0.91103309593950499</c:v>
                </c:pt>
                <c:pt idx="1">
                  <c:v>0.91043137848757205</c:v>
                </c:pt>
                <c:pt idx="2">
                  <c:v>0.90983153687267004</c:v>
                </c:pt>
                <c:pt idx="3">
                  <c:v>0.90924095516685399</c:v>
                </c:pt>
                <c:pt idx="4">
                  <c:v>0.90866847496665204</c:v>
                </c:pt>
                <c:pt idx="5">
                  <c:v>0.90812291635637399</c:v>
                </c:pt>
                <c:pt idx="6">
                  <c:v>0.90761308009748698</c:v>
                </c:pt>
                <c:pt idx="7">
                  <c:v>0.90714775067262399</c:v>
                </c:pt>
                <c:pt idx="8">
                  <c:v>0.90673570018177296</c:v>
                </c:pt>
                <c:pt idx="9">
                  <c:v>0.90638569308910999</c:v>
                </c:pt>
                <c:pt idx="10">
                  <c:v>0.90610649182015901</c:v>
                </c:pt>
                <c:pt idx="11">
                  <c:v>0.90590686321032099</c:v>
                </c:pt>
                <c:pt idx="12">
                  <c:v>0.90579558580749997</c:v>
                </c:pt>
                <c:pt idx="13">
                  <c:v>0.90577972078612801</c:v>
                </c:pt>
                <c:pt idx="14">
                  <c:v>0.90585940791604602</c:v>
                </c:pt>
                <c:pt idx="15">
                  <c:v>0.90603307949524903</c:v>
                </c:pt>
                <c:pt idx="16">
                  <c:v>0.90629919618766996</c:v>
                </c:pt>
                <c:pt idx="17">
                  <c:v>0.90665624541166401</c:v>
                </c:pt>
                <c:pt idx="18">
                  <c:v>0.90710273976858602</c:v>
                </c:pt>
                <c:pt idx="19">
                  <c:v>0.907637215509836</c:v>
                </c:pt>
                <c:pt idx="20">
                  <c:v>0.90825823104082803</c:v>
                </c:pt>
                <c:pt idx="21">
                  <c:v>0.90896436546042103</c:v>
                </c:pt>
                <c:pt idx="22">
                  <c:v>0.90975421713442906</c:v>
                </c:pt>
                <c:pt idx="23">
                  <c:v>0.91062640230189196</c:v>
                </c:pt>
                <c:pt idx="24">
                  <c:v>0.91157955371288302</c:v>
                </c:pt>
                <c:pt idx="25">
                  <c:v>0.91261231929668196</c:v>
                </c:pt>
                <c:pt idx="26">
                  <c:v>0.91372336085920203</c:v>
                </c:pt>
                <c:pt idx="27">
                  <c:v>0.91491135280866198</c:v>
                </c:pt>
                <c:pt idx="28">
                  <c:v>0.91617498090850902</c:v>
                </c:pt>
                <c:pt idx="29">
                  <c:v>0.91751294105669901</c:v>
                </c:pt>
                <c:pt idx="30">
                  <c:v>0.91892393809047901</c:v>
                </c:pt>
                <c:pt idx="31">
                  <c:v>0.92040668461588204</c:v>
                </c:pt>
                <c:pt idx="32">
                  <c:v>0.92195989986120697</c:v>
                </c:pt>
                <c:pt idx="33">
                  <c:v>0.92358230855378798</c:v>
                </c:pt>
                <c:pt idx="34">
                  <c:v>0.92527263981944297</c:v>
                </c:pt>
                <c:pt idx="35">
                  <c:v>0.92702962610401796</c:v>
                </c:pt>
                <c:pt idx="36">
                  <c:v>0.92885200211650698</c:v>
                </c:pt>
                <c:pt idx="37">
                  <c:v>0.93073850379326295</c:v>
                </c:pt>
                <c:pt idx="38">
                  <c:v>0.93268786728288899</c:v>
                </c:pt>
                <c:pt idx="39">
                  <c:v>0.93469882795141401</c:v>
                </c:pt>
                <c:pt idx="40">
                  <c:v>0.93677011940742905</c:v>
                </c:pt>
                <c:pt idx="41">
                  <c:v>0.93890047254688003</c:v>
                </c:pt>
                <c:pt idx="42">
                  <c:v>0.94108861461728899</c:v>
                </c:pt>
                <c:pt idx="43">
                  <c:v>0.94333326830118602</c:v>
                </c:pt>
                <c:pt idx="44">
                  <c:v>0.94563315081858801</c:v>
                </c:pt>
                <c:pt idx="45">
                  <c:v>0.94798697304841995</c:v>
                </c:pt>
                <c:pt idx="46">
                  <c:v>0.95039343866876702</c:v>
                </c:pt>
                <c:pt idx="47">
                  <c:v>0.95285124331594395</c:v>
                </c:pt>
                <c:pt idx="48">
                  <c:v>0.95535907376236295</c:v>
                </c:pt>
                <c:pt idx="49">
                  <c:v>0.95791560711322099</c:v>
                </c:pt>
                <c:pt idx="50">
                  <c:v>0.96051951002210401</c:v>
                </c:pt>
                <c:pt idx="51">
                  <c:v>0.96316943792557796</c:v>
                </c:pt>
                <c:pt idx="52">
                  <c:v>0.96586403429693701</c:v>
                </c:pt>
                <c:pt idx="53">
                  <c:v>0.96860192991925398</c:v>
                </c:pt>
                <c:pt idx="54">
                  <c:v>0.97138174217796103</c:v>
                </c:pt>
                <c:pt idx="55">
                  <c:v>0.97420207437318296</c:v>
                </c:pt>
                <c:pt idx="56">
                  <c:v>0.97706151505210703</c:v>
                </c:pt>
                <c:pt idx="57">
                  <c:v>0.97995863736167399</c:v>
                </c:pt>
                <c:pt idx="58">
                  <c:v>0.98289199842193398</c:v>
                </c:pt>
                <c:pt idx="59">
                  <c:v>0.98586013872042499</c:v>
                </c:pt>
                <c:pt idx="60">
                  <c:v>0.988861581527955</c:v>
                </c:pt>
                <c:pt idx="61">
                  <c:v>0.99189483233620501</c:v>
                </c:pt>
                <c:pt idx="62">
                  <c:v>0.99495837831760603</c:v>
                </c:pt>
                <c:pt idx="63">
                  <c:v>0.99805068780793804</c:v>
                </c:pt>
                <c:pt idx="64">
                  <c:v>1.00117020981216</c:v>
                </c:pt>
                <c:pt idx="65">
                  <c:v>1.00431537353398</c:v>
                </c:pt>
                <c:pt idx="66">
                  <c:v>1.0074845879296901</c:v>
                </c:pt>
                <c:pt idx="67">
                  <c:v>1.0106762412868699</c:v>
                </c:pt>
                <c:pt idx="68">
                  <c:v>1.0138887008284601</c:v>
                </c:pt>
                <c:pt idx="69">
                  <c:v>1.01712031234292</c:v>
                </c:pt>
                <c:pt idx="70">
                  <c:v>1.02036939984094</c:v>
                </c:pt>
                <c:pt idx="71">
                  <c:v>1.0236342652395001</c:v>
                </c:pt>
                <c:pt idx="72">
                  <c:v>1.02691318807381</c:v>
                </c:pt>
                <c:pt idx="73">
                  <c:v>1.0302044252378499</c:v>
                </c:pt>
                <c:pt idx="74">
                  <c:v>1.0335065135932799</c:v>
                </c:pt>
                <c:pt idx="75">
                  <c:v>1.0368191860495399</c:v>
                </c:pt>
                <c:pt idx="76">
                  <c:v>1.0401424765315701</c:v>
                </c:pt>
                <c:pt idx="77">
                  <c:v>1.0434764190730801</c:v>
                </c:pt>
                <c:pt idx="78">
                  <c:v>1.0468210478168301</c:v>
                </c:pt>
                <c:pt idx="79">
                  <c:v>1.05017639701504</c:v>
                </c:pt>
                <c:pt idx="80">
                  <c:v>1.0535425010297199</c:v>
                </c:pt>
                <c:pt idx="81">
                  <c:v>1.05691939433301</c:v>
                </c:pt>
                <c:pt idx="82">
                  <c:v>1.06030711150755</c:v>
                </c:pt>
                <c:pt idx="83">
                  <c:v>1.06370568724681</c:v>
                </c:pt>
                <c:pt idx="84">
                  <c:v>1.0671151563554799</c:v>
                </c:pt>
                <c:pt idx="85">
                  <c:v>1.07053555374981</c:v>
                </c:pt>
                <c:pt idx="86">
                  <c:v>1.07396691445795</c:v>
                </c:pt>
                <c:pt idx="87">
                  <c:v>1.07740927362034</c:v>
                </c:pt>
                <c:pt idx="88">
                  <c:v>1.08086266649004</c:v>
                </c:pt>
                <c:pt idx="89">
                  <c:v>1.0843271284331299</c:v>
                </c:pt>
                <c:pt idx="90">
                  <c:v>1.08780269492903</c:v>
                </c:pt>
                <c:pt idx="91">
                  <c:v>1.0912894015708701</c:v>
                </c:pt>
                <c:pt idx="92">
                  <c:v>1.0947872840659001</c:v>
                </c:pt>
                <c:pt idx="93">
                  <c:v>1.09829637823578</c:v>
                </c:pt>
                <c:pt idx="94">
                  <c:v>1.1018167200170199</c:v>
                </c:pt>
                <c:pt idx="95">
                  <c:v>1.10534834546131</c:v>
                </c:pt>
                <c:pt idx="96">
                  <c:v>1.1088912907358901</c:v>
                </c:pt>
                <c:pt idx="97">
                  <c:v>1.11244559212392</c:v>
                </c:pt>
                <c:pt idx="98">
                  <c:v>1.1160112860248801</c:v>
                </c:pt>
                <c:pt idx="99">
                  <c:v>1.11958840895489</c:v>
                </c:pt>
                <c:pt idx="100">
                  <c:v>1.12317699754713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D72-4D4D-B5BF-B7F81FA83C81}"/>
            </c:ext>
          </c:extLst>
        </c:ser>
        <c:ser>
          <c:idx val="2"/>
          <c:order val="2"/>
          <c:tx>
            <c:strRef>
              <c:f>Microsoft_Excel_Worksheet5!$A$204</c:f>
              <c:strCache>
                <c:ptCount val="1"/>
                <c:pt idx="0">
                  <c:v>2008-6/2013 vs 1996-2001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Microsoft_Excel_Worksheet5!$B$204:$B$304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xVal>
          <c:yVal>
            <c:numRef>
              <c:f>Microsoft_Excel_Worksheet5!$C$204:$C$304</c:f>
              <c:numCache>
                <c:formatCode>General</c:formatCode>
                <c:ptCount val="101"/>
                <c:pt idx="0">
                  <c:v>0.95535904489165002</c:v>
                </c:pt>
                <c:pt idx="1">
                  <c:v>0.95302151668335799</c:v>
                </c:pt>
                <c:pt idx="2">
                  <c:v>0.950691252640814</c:v>
                </c:pt>
                <c:pt idx="3">
                  <c:v>0.948375932652752</c:v>
                </c:pt>
                <c:pt idx="4">
                  <c:v>0.94608469914337001</c:v>
                </c:pt>
                <c:pt idx="5">
                  <c:v>0.94382660656917705</c:v>
                </c:pt>
                <c:pt idx="6">
                  <c:v>0.94161062418371499</c:v>
                </c:pt>
                <c:pt idx="7">
                  <c:v>0.93944563966086903</c:v>
                </c:pt>
                <c:pt idx="8">
                  <c:v>0.93734046356329404</c:v>
                </c:pt>
                <c:pt idx="9">
                  <c:v>0.93530383464359801</c:v>
                </c:pt>
                <c:pt idx="10">
                  <c:v>0.933344425967228</c:v>
                </c:pt>
                <c:pt idx="11">
                  <c:v>0.931470851847508</c:v>
                </c:pt>
                <c:pt idx="12">
                  <c:v>0.92969167558507404</c:v>
                </c:pt>
                <c:pt idx="13">
                  <c:v>0.92801363811488302</c:v>
                </c:pt>
                <c:pt idx="14">
                  <c:v>0.92643635177210404</c:v>
                </c:pt>
                <c:pt idx="15">
                  <c:v>0.924957686619583</c:v>
                </c:pt>
                <c:pt idx="16">
                  <c:v>0.92357555495295196</c:v>
                </c:pt>
                <c:pt idx="17">
                  <c:v>0.92228790934624405</c:v>
                </c:pt>
                <c:pt idx="18">
                  <c:v>0.921092740757394</c:v>
                </c:pt>
                <c:pt idx="19">
                  <c:v>0.91998807669133797</c:v>
                </c:pt>
                <c:pt idx="20">
                  <c:v>0.91897197941854702</c:v>
                </c:pt>
                <c:pt idx="21">
                  <c:v>0.91804254424695397</c:v>
                </c:pt>
                <c:pt idx="22">
                  <c:v>0.91719789784530903</c:v>
                </c:pt>
                <c:pt idx="23">
                  <c:v>0.91643619661611597</c:v>
                </c:pt>
                <c:pt idx="24">
                  <c:v>0.91575562511640396</c:v>
                </c:pt>
                <c:pt idx="25">
                  <c:v>0.91515439452464797</c:v>
                </c:pt>
                <c:pt idx="26">
                  <c:v>0.91463074115228205</c:v>
                </c:pt>
                <c:pt idx="27">
                  <c:v>0.91418292499830001</c:v>
                </c:pt>
                <c:pt idx="28">
                  <c:v>0.91380922834553402</c:v>
                </c:pt>
                <c:pt idx="29">
                  <c:v>0.91350795439728505</c:v>
                </c:pt>
                <c:pt idx="30">
                  <c:v>0.91327742595303796</c:v>
                </c:pt>
                <c:pt idx="31">
                  <c:v>0.91311598412207695</c:v>
                </c:pt>
                <c:pt idx="32">
                  <c:v>0.91302198707388904</c:v>
                </c:pt>
                <c:pt idx="33">
                  <c:v>0.91299380882430703</c:v>
                </c:pt>
                <c:pt idx="34">
                  <c:v>0.91302983805639604</c:v>
                </c:pt>
                <c:pt idx="35">
                  <c:v>0.91312847697517996</c:v>
                </c:pt>
                <c:pt idx="36">
                  <c:v>0.91328814019532401</c:v>
                </c:pt>
                <c:pt idx="37">
                  <c:v>0.91350725366099195</c:v>
                </c:pt>
                <c:pt idx="38">
                  <c:v>0.91378425359710502</c:v>
                </c:pt>
                <c:pt idx="39">
                  <c:v>0.91411758549133104</c:v>
                </c:pt>
                <c:pt idx="40">
                  <c:v>0.91450570310614698</c:v>
                </c:pt>
                <c:pt idx="41">
                  <c:v>0.91494706752038102</c:v>
                </c:pt>
                <c:pt idx="42">
                  <c:v>0.91544014619970304</c:v>
                </c:pt>
                <c:pt idx="43">
                  <c:v>0.91598341209555501</c:v>
                </c:pt>
                <c:pt idx="44">
                  <c:v>0.91657534277207198</c:v>
                </c:pt>
                <c:pt idx="45">
                  <c:v>0.91721441956058603</c:v>
                </c:pt>
                <c:pt idx="46">
                  <c:v>0.91789912674134899</c:v>
                </c:pt>
                <c:pt idx="47">
                  <c:v>0.91862795075214199</c:v>
                </c:pt>
                <c:pt idx="48">
                  <c:v>0.91939937942349304</c:v>
                </c:pt>
                <c:pt idx="49">
                  <c:v>0.92021190124024299</c:v>
                </c:pt>
                <c:pt idx="50">
                  <c:v>0.92106400462925997</c:v>
                </c:pt>
                <c:pt idx="51">
                  <c:v>0.92195417727311302</c:v>
                </c:pt>
                <c:pt idx="52">
                  <c:v>0.92288090544956802</c:v>
                </c:pt>
                <c:pt idx="53">
                  <c:v>0.92384267339679105</c:v>
                </c:pt>
                <c:pt idx="54">
                  <c:v>0.92483796270417795</c:v>
                </c:pt>
                <c:pt idx="55">
                  <c:v>0.92586525172876299</c:v>
                </c:pt>
                <c:pt idx="56">
                  <c:v>0.926923015037182</c:v>
                </c:pt>
                <c:pt idx="57">
                  <c:v>0.92800972287318995</c:v>
                </c:pt>
                <c:pt idx="58">
                  <c:v>0.92912384065077802</c:v>
                </c:pt>
                <c:pt idx="59">
                  <c:v>0.93026382847293199</c:v>
                </c:pt>
                <c:pt idx="60">
                  <c:v>0.93142814067612001</c:v>
                </c:pt>
                <c:pt idx="61">
                  <c:v>0.93261522540060504</c:v>
                </c:pt>
                <c:pt idx="62">
                  <c:v>0.93382352418671999</c:v>
                </c:pt>
                <c:pt idx="63">
                  <c:v>0.93505147159722901</c:v>
                </c:pt>
                <c:pt idx="64">
                  <c:v>0.93629749486595504</c:v>
                </c:pt>
                <c:pt idx="65">
                  <c:v>0.93756001357284202</c:v>
                </c:pt>
                <c:pt idx="66">
                  <c:v>0.938837439345656</c:v>
                </c:pt>
                <c:pt idx="67">
                  <c:v>0.94012817558853001</c:v>
                </c:pt>
                <c:pt idx="68">
                  <c:v>0.94143061723757904</c:v>
                </c:pt>
                <c:pt idx="69">
                  <c:v>0.94274315054383295</c:v>
                </c:pt>
                <c:pt idx="70">
                  <c:v>0.94406415288371504</c:v>
                </c:pt>
                <c:pt idx="71">
                  <c:v>0.94539199259734497</c:v>
                </c:pt>
                <c:pt idx="72">
                  <c:v>0.94672502885493004</c:v>
                </c:pt>
                <c:pt idx="73">
                  <c:v>0.94806161155150004</c:v>
                </c:pt>
                <c:pt idx="74">
                  <c:v>0.94940035942454304</c:v>
                </c:pt>
                <c:pt idx="75">
                  <c:v>0.95074099772943699</c:v>
                </c:pt>
                <c:pt idx="76">
                  <c:v>0.95208352913564198</c:v>
                </c:pt>
                <c:pt idx="77">
                  <c:v>0.95342795631638599</c:v>
                </c:pt>
                <c:pt idx="78">
                  <c:v>0.95477428194867298</c:v>
                </c:pt>
                <c:pt idx="79">
                  <c:v>0.95612250871328497</c:v>
                </c:pt>
                <c:pt idx="80">
                  <c:v>0.95747263929479198</c:v>
                </c:pt>
                <c:pt idx="81">
                  <c:v>0.958824676381554</c:v>
                </c:pt>
                <c:pt idx="82">
                  <c:v>0.96017862266572696</c:v>
                </c:pt>
                <c:pt idx="83">
                  <c:v>0.96153448084326798</c:v>
                </c:pt>
                <c:pt idx="84">
                  <c:v>0.96289225361394304</c:v>
                </c:pt>
                <c:pt idx="85">
                  <c:v>0.96425194368132805</c:v>
                </c:pt>
                <c:pt idx="86">
                  <c:v>0.96561355375281799</c:v>
                </c:pt>
                <c:pt idx="87">
                  <c:v>0.96697708653962899</c:v>
                </c:pt>
                <c:pt idx="88">
                  <c:v>0.96834254475680903</c:v>
                </c:pt>
                <c:pt idx="89">
                  <c:v>0.969709931123239</c:v>
                </c:pt>
                <c:pt idx="90">
                  <c:v>0.97107924836163595</c:v>
                </c:pt>
                <c:pt idx="91">
                  <c:v>0.97245049919856597</c:v>
                </c:pt>
                <c:pt idx="92">
                  <c:v>0.97382368636444105</c:v>
                </c:pt>
                <c:pt idx="93">
                  <c:v>0.97519881259353203</c:v>
                </c:pt>
                <c:pt idx="94">
                  <c:v>0.97657588062397205</c:v>
                </c:pt>
                <c:pt idx="95">
                  <c:v>0.97795489319775497</c:v>
                </c:pt>
                <c:pt idx="96">
                  <c:v>0.97933585306075099</c:v>
                </c:pt>
                <c:pt idx="97">
                  <c:v>0.98071876296270799</c:v>
                </c:pt>
                <c:pt idx="98">
                  <c:v>0.98210362565725595</c:v>
                </c:pt>
                <c:pt idx="99">
                  <c:v>0.98349044390191098</c:v>
                </c:pt>
                <c:pt idx="100">
                  <c:v>0.98487922045808496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D72-4D4D-B5BF-B7F81FA83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2383432"/>
        <c:axId val="562383824"/>
      </c:scatterChart>
      <c:valAx>
        <c:axId val="562383432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Recipient PRA (%)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241302284023015"/>
              <c:y val="0.8959929543633625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824"/>
        <c:crosses val="autoZero"/>
        <c:crossBetween val="midCat"/>
      </c:valAx>
      <c:valAx>
        <c:axId val="562383824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CAV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7502429217624394E-2"/>
              <c:y val="0.1218205873806928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62383432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58702064896755157"/>
          <c:y val="5.9874481415629482E-2"/>
          <c:w val="0.36430678466076694"/>
          <c:h val="0.25659512319024635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Microsoft_Excel_Worksheet2!$B$1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Microsoft_Excel_Worksheet2!$B$2:$B$10002</c:f>
              <c:numCache>
                <c:formatCode>General</c:formatCode>
                <c:ptCount val="10001"/>
                <c:pt idx="0">
                  <c:v>0.47773516307236902</c:v>
                </c:pt>
                <c:pt idx="1">
                  <c:v>0.489992380012991</c:v>
                </c:pt>
                <c:pt idx="2">
                  <c:v>0.50256407949277404</c:v>
                </c:pt>
                <c:pt idx="3">
                  <c:v>0.515458330167753</c:v>
                </c:pt>
                <c:pt idx="4">
                  <c:v>0.52868340771089295</c:v>
                </c:pt>
                <c:pt idx="5">
                  <c:v>0.54224780012351204</c:v>
                </c:pt>
                <c:pt idx="6">
                  <c:v>0.55616021318296704</c:v>
                </c:pt>
                <c:pt idx="7">
                  <c:v>0.57042957603012601</c:v>
                </c:pt>
                <c:pt idx="8">
                  <c:v>0.58506504690018402</c:v>
                </c:pt>
                <c:pt idx="9">
                  <c:v>0.60007601900052399</c:v>
                </c:pt>
                <c:pt idx="10">
                  <c:v>0.61547212653937899</c:v>
                </c:pt>
                <c:pt idx="11">
                  <c:v>0.63126325090917201</c:v>
                </c:pt>
                <c:pt idx="12">
                  <c:v>0.64745952702850795</c:v>
                </c:pt>
                <c:pt idx="13">
                  <c:v>0.66407134984687299</c:v>
                </c:pt>
                <c:pt idx="14">
                  <c:v>0.68110938101622998</c:v>
                </c:pt>
                <c:pt idx="15">
                  <c:v>0.69858455573378397</c:v>
                </c:pt>
                <c:pt idx="16">
                  <c:v>0.71650808976031299</c:v>
                </c:pt>
                <c:pt idx="17">
                  <c:v>0.73489148661856896</c:v>
                </c:pt>
                <c:pt idx="18">
                  <c:v>0.75374830401243997</c:v>
                </c:pt>
                <c:pt idx="19">
                  <c:v>0.77309979967729303</c:v>
                </c:pt>
                <c:pt idx="20">
                  <c:v>0.79297032606961004</c:v>
                </c:pt>
                <c:pt idx="21">
                  <c:v>0.81338573999326602</c:v>
                </c:pt>
                <c:pt idx="22">
                  <c:v>0.83437349022990104</c:v>
                </c:pt>
                <c:pt idx="23">
                  <c:v>0.855962711544764</c:v>
                </c:pt>
                <c:pt idx="24">
                  <c:v>0.87818432560913096</c:v>
                </c:pt>
                <c:pt idx="25">
                  <c:v>0.90107114942618105</c:v>
                </c:pt>
                <c:pt idx="26">
                  <c:v>0.92465801189727004</c:v>
                </c:pt>
                <c:pt idx="27">
                  <c:v>0.94898187922051003</c:v>
                </c:pt>
                <c:pt idx="28">
                  <c:v>0.97408198987372796</c:v>
                </c:pt>
                <c:pt idx="29">
                  <c:v>1</c:v>
                </c:pt>
                <c:pt idx="30">
                  <c:v>1.0267763061445401</c:v>
                </c:pt>
                <c:pt idx="31">
                  <c:v>1.0544378856619401</c:v>
                </c:pt>
                <c:pt idx="32">
                  <c:v>1.0830084399036599</c:v>
                </c:pt>
                <c:pt idx="33">
                  <c:v>1.11251201023149</c:v>
                </c:pt>
                <c:pt idx="34">
                  <c:v>1.1429729545039</c:v>
                </c:pt>
                <c:pt idx="35">
                  <c:v>1.1744159210923699</c:v>
                </c:pt>
                <c:pt idx="36">
                  <c:v>1.2068658202997999</c:v>
                </c:pt>
                <c:pt idx="37">
                  <c:v>1.2403477930520099</c:v>
                </c:pt>
                <c:pt idx="38">
                  <c:v>1.2748871767327501</c:v>
                </c:pt>
                <c:pt idx="39">
                  <c:v>1.3105094680324301</c:v>
                </c:pt>
                <c:pt idx="40">
                  <c:v>1.34724028268146</c:v>
                </c:pt>
                <c:pt idx="41">
                  <c:v>1.3851053119399399</c:v>
                </c:pt>
                <c:pt idx="42">
                  <c:v>1.4241302757174901</c:v>
                </c:pt>
                <c:pt idx="43">
                  <c:v>1.4643408721993201</c:v>
                </c:pt>
                <c:pt idx="44">
                  <c:v>1.5057627238581901</c:v>
                </c:pt>
                <c:pt idx="45">
                  <c:v>1.5484213197360599</c:v>
                </c:pt>
                <c:pt idx="46">
                  <c:v>1.5923419538843</c:v>
                </c:pt>
                <c:pt idx="47">
                  <c:v>1.63754965985762</c:v>
                </c:pt>
                <c:pt idx="48">
                  <c:v>1.68406914116409</c:v>
                </c:pt>
                <c:pt idx="49">
                  <c:v>1.7319246975818801</c:v>
                </c:pt>
                <c:pt idx="50">
                  <c:v>1.7811426412750999</c:v>
                </c:pt>
                <c:pt idx="51">
                  <c:v>1.83175926355103</c:v>
                </c:pt>
                <c:pt idx="52">
                  <c:v>1.8838143121445701</c:v>
                </c:pt>
                <c:pt idx="53">
                  <c:v>1.9373486643441999</c:v>
                </c:pt>
                <c:pt idx="54">
                  <c:v>1.99240435909175</c:v>
                </c:pt>
                <c:pt idx="55">
                  <c:v>2.0490246299943</c:v>
                </c:pt>
                <c:pt idx="56">
                  <c:v>2.1072539392742402</c:v>
                </c:pt>
                <c:pt idx="57">
                  <c:v>2.1671380126841902</c:v>
                </c:pt>
                <c:pt idx="58">
                  <c:v>2.2287238754140302</c:v>
                </c:pt>
                <c:pt idx="59">
                  <c:v>2.2920598890184301</c:v>
                </c:pt>
                <c:pt idx="60">
                  <c:v>2.3571957893937099</c:v>
                </c:pt>
                <c:pt idx="61">
                  <c:v>2.4241827258339899</c:v>
                </c:pt>
                <c:pt idx="62">
                  <c:v>2.4930733011971902</c:v>
                </c:pt>
                <c:pt idx="63">
                  <c:v>2.56392161321254</c:v>
                </c:pt>
                <c:pt idx="64">
                  <c:v>2.6367832969618901</c:v>
                </c:pt>
                <c:pt idx="65">
                  <c:v>2.7117155685683101</c:v>
                </c:pt>
                <c:pt idx="66">
                  <c:v>2.7887772701262099</c:v>
                </c:pt>
                <c:pt idx="67">
                  <c:v>2.8680289159082801</c:v>
                </c:pt>
                <c:pt idx="68">
                  <c:v>2.9495327398855902</c:v>
                </c:pt>
                <c:pt idx="69">
                  <c:v>3.0333527445980701</c:v>
                </c:pt>
                <c:pt idx="70">
                  <c:v>3.1195547514138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6A-4EBF-9CCB-7AB1CC0BA91E}"/>
            </c:ext>
          </c:extLst>
        </c:ser>
        <c:ser>
          <c:idx val="1"/>
          <c:order val="1"/>
          <c:tx>
            <c:strRef>
              <c:f>Microsoft_Excel_Worksheet2!$C$1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Microsoft_Excel_Worksheet2!$C$2:$C$10002</c:f>
              <c:numCache>
                <c:formatCode>General</c:formatCode>
                <c:ptCount val="10001"/>
                <c:pt idx="0">
                  <c:v>0.40136551369232498</c:v>
                </c:pt>
                <c:pt idx="1">
                  <c:v>0.41433974754756198</c:v>
                </c:pt>
                <c:pt idx="2">
                  <c:v>0.42773327974993097</c:v>
                </c:pt>
                <c:pt idx="3">
                  <c:v>0.441559645406152</c:v>
                </c:pt>
                <c:pt idx="4">
                  <c:v>0.45583281336291798</c:v>
                </c:pt>
                <c:pt idx="5">
                  <c:v>0.47056719930908802</c:v>
                </c:pt>
                <c:pt idx="6">
                  <c:v>0.48577767902844199</c:v>
                </c:pt>
                <c:pt idx="7">
                  <c:v>0.50147960170962602</c:v>
                </c:pt>
                <c:pt idx="8">
                  <c:v>0.51768880317461397</c:v>
                </c:pt>
                <c:pt idx="9">
                  <c:v>0.53442161881876904</c:v>
                </c:pt>
                <c:pt idx="10">
                  <c:v>0.55169489595075505</c:v>
                </c:pt>
                <c:pt idx="11">
                  <c:v>0.56952600505629603</c:v>
                </c:pt>
                <c:pt idx="12">
                  <c:v>0.58793284924610101</c:v>
                </c:pt>
                <c:pt idx="13">
                  <c:v>0.60693387071411897</c:v>
                </c:pt>
                <c:pt idx="14">
                  <c:v>0.62654805229569199</c:v>
                </c:pt>
                <c:pt idx="15">
                  <c:v>0.64679491092339803</c:v>
                </c:pt>
                <c:pt idx="16">
                  <c:v>0.66769447742471699</c:v>
                </c:pt>
                <c:pt idx="17">
                  <c:v>0.68926725262515698</c:v>
                </c:pt>
                <c:pt idx="18">
                  <c:v>0.71153025921388002</c:v>
                </c:pt>
                <c:pt idx="19">
                  <c:v>0.73448452423946398</c:v>
                </c:pt>
                <c:pt idx="20">
                  <c:v>0.75812515966680105</c:v>
                </c:pt>
                <c:pt idx="21">
                  <c:v>0.78244497523564405</c:v>
                </c:pt>
                <c:pt idx="22">
                  <c:v>0.80743449690513602</c:v>
                </c:pt>
                <c:pt idx="23">
                  <c:v>0.83308208696259001</c:v>
                </c:pt>
                <c:pt idx="24">
                  <c:v>0.85937421802688696</c:v>
                </c:pt>
                <c:pt idx="25">
                  <c:v>0.88629598138828003</c:v>
                </c:pt>
                <c:pt idx="26">
                  <c:v>0.91383195586294097</c:v>
                </c:pt>
                <c:pt idx="27">
                  <c:v>0.94196763815530604</c:v>
                </c:pt>
                <c:pt idx="28">
                  <c:v>0.97069175816667297</c:v>
                </c:pt>
                <c:pt idx="29">
                  <c:v>1</c:v>
                </c:pt>
                <c:pt idx="30">
                  <c:v>1.02365532829147</c:v>
                </c:pt>
                <c:pt idx="31">
                  <c:v>1.0484433929730701</c:v>
                </c:pt>
                <c:pt idx="32">
                  <c:v>1.0743330712324699</c:v>
                </c:pt>
                <c:pt idx="33">
                  <c:v>1.10128187422096</c:v>
                </c:pt>
                <c:pt idx="34">
                  <c:v>1.1292361905863899</c:v>
                </c:pt>
                <c:pt idx="35">
                  <c:v>1.15813318937024</c:v>
                </c:pt>
                <c:pt idx="36">
                  <c:v>1.18790458234591</c:v>
                </c:pt>
                <c:pt idx="37">
                  <c:v>1.21848188016994</c:v>
                </c:pt>
                <c:pt idx="38">
                  <c:v>1.24980216572807</c:v>
                </c:pt>
                <c:pt idx="39">
                  <c:v>1.2818131196535301</c:v>
                </c:pt>
                <c:pt idx="40">
                  <c:v>1.3144762937548999</c:v>
                </c:pt>
                <c:pt idx="41">
                  <c:v>1.34776829315038</c:v>
                </c:pt>
                <c:pt idx="42">
                  <c:v>1.3816801956981599</c:v>
                </c:pt>
                <c:pt idx="43">
                  <c:v>1.41621589023524</c:v>
                </c:pt>
                <c:pt idx="44">
                  <c:v>1.45139001297771</c:v>
                </c:pt>
                <c:pt idx="45">
                  <c:v>1.48722595817118</c:v>
                </c:pt>
                <c:pt idx="46">
                  <c:v>1.52375420485874</c:v>
                </c:pt>
                <c:pt idx="47">
                  <c:v>1.5610110279270899</c:v>
                </c:pt>
                <c:pt idx="48">
                  <c:v>1.5990375650159101</c:v>
                </c:pt>
                <c:pt idx="49">
                  <c:v>1.63787917225262</c:v>
                </c:pt>
                <c:pt idx="50">
                  <c:v>1.6775818908064299</c:v>
                </c:pt>
                <c:pt idx="51">
                  <c:v>1.71818098560312</c:v>
                </c:pt>
                <c:pt idx="52">
                  <c:v>1.7597072228566399</c:v>
                </c:pt>
                <c:pt idx="53">
                  <c:v>1.8021901083176599</c:v>
                </c:pt>
                <c:pt idx="54">
                  <c:v>1.84565835719946</c:v>
                </c:pt>
                <c:pt idx="55">
                  <c:v>1.89014023523145</c:v>
                </c:pt>
                <c:pt idx="56">
                  <c:v>1.93566381046828</c:v>
                </c:pt>
                <c:pt idx="57">
                  <c:v>1.9822571425615401</c:v>
                </c:pt>
                <c:pt idx="58">
                  <c:v>2.0299484276843098</c:v>
                </c:pt>
                <c:pt idx="59">
                  <c:v>2.0787661116431102</c:v>
                </c:pt>
                <c:pt idx="60">
                  <c:v>2.12873897991954</c:v>
                </c:pt>
                <c:pt idx="61">
                  <c:v>2.1798962308135099</c:v>
                </c:pt>
                <c:pt idx="62">
                  <c:v>2.2322675360970399</c:v>
                </c:pt>
                <c:pt idx="63">
                  <c:v>2.2858830923653399</c:v>
                </c:pt>
                <c:pt idx="64">
                  <c:v>2.3407736654139599</c:v>
                </c:pt>
                <c:pt idx="65">
                  <c:v>2.3969706293624902</c:v>
                </c:pt>
                <c:pt idx="66">
                  <c:v>2.4545060018090998</c:v>
                </c:pt>
                <c:pt idx="67">
                  <c:v>2.5134124759843499</c:v>
                </c:pt>
                <c:pt idx="68">
                  <c:v>2.5737234506413702</c:v>
                </c:pt>
                <c:pt idx="69">
                  <c:v>2.6354730582492998</c:v>
                </c:pt>
                <c:pt idx="70">
                  <c:v>2.69869619192951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6A-4EBF-9CCB-7AB1CC0BA91E}"/>
            </c:ext>
          </c:extLst>
        </c:ser>
        <c:ser>
          <c:idx val="2"/>
          <c:order val="2"/>
          <c:tx>
            <c:strRef>
              <c:f>Microsoft_Excel_Worksheet2!$D$1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Microsoft_Excel_Worksheet2!$A$2:$A$10002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</c:numCache>
            </c:numRef>
          </c:xVal>
          <c:yVal>
            <c:numRef>
              <c:f>Microsoft_Excel_Worksheet2!$D$2:$D$10002</c:f>
              <c:numCache>
                <c:formatCode>General</c:formatCode>
                <c:ptCount val="10001"/>
                <c:pt idx="0">
                  <c:v>0.56863601443032297</c:v>
                </c:pt>
                <c:pt idx="1">
                  <c:v>0.57945812317519696</c:v>
                </c:pt>
                <c:pt idx="2">
                  <c:v>0.59048632863938399</c:v>
                </c:pt>
                <c:pt idx="3">
                  <c:v>0.60172457538536295</c:v>
                </c:pt>
                <c:pt idx="4">
                  <c:v>0.61317688721603703</c:v>
                </c:pt>
                <c:pt idx="5">
                  <c:v>0.62484736966474097</c:v>
                </c:pt>
                <c:pt idx="6">
                  <c:v>0.63674021281989102</c:v>
                </c:pt>
                <c:pt idx="7">
                  <c:v>0.648859694592964</c:v>
                </c:pt>
                <c:pt idx="8">
                  <c:v>0.66121018458430603</c:v>
                </c:pt>
                <c:pt idx="9">
                  <c:v>0.67379614877000504</c:v>
                </c:pt>
                <c:pt idx="10">
                  <c:v>0.68662215533840498</c:v>
                </c:pt>
                <c:pt idx="11">
                  <c:v>0.69969288216966696</c:v>
                </c:pt>
                <c:pt idx="12">
                  <c:v>0.71301312671594896</c:v>
                </c:pt>
                <c:pt idx="13">
                  <c:v>0.72658781947459605</c:v>
                </c:pt>
                <c:pt idx="14">
                  <c:v>0.74042204298382397</c:v>
                </c:pt>
                <c:pt idx="15">
                  <c:v>0.75452105956283</c:v>
                </c:pt>
                <c:pt idx="16">
                  <c:v>0.76889035337252298</c:v>
                </c:pt>
                <c:pt idx="17">
                  <c:v>0.78353569685422597</c:v>
                </c:pt>
                <c:pt idx="18">
                  <c:v>0.79847132071280302</c:v>
                </c:pt>
                <c:pt idx="19">
                  <c:v>0.81374526016045601</c:v>
                </c:pt>
                <c:pt idx="20">
                  <c:v>0.829417056021865</c:v>
                </c:pt>
                <c:pt idx="21">
                  <c:v>0.84555001688795395</c:v>
                </c:pt>
                <c:pt idx="22">
                  <c:v>0.86221126774599499</c:v>
                </c:pt>
                <c:pt idx="23">
                  <c:v>0.87947175316946302</c:v>
                </c:pt>
                <c:pt idx="24">
                  <c:v>0.89740615155554504</c:v>
                </c:pt>
                <c:pt idx="25">
                  <c:v>0.91609262975154904</c:v>
                </c:pt>
                <c:pt idx="26">
                  <c:v>0.93561232290069496</c:v>
                </c:pt>
                <c:pt idx="27">
                  <c:v>0.95604835093114904</c:v>
                </c:pt>
                <c:pt idx="28">
                  <c:v>0.97748406228194296</c:v>
                </c:pt>
                <c:pt idx="29">
                  <c:v>1</c:v>
                </c:pt>
                <c:pt idx="30">
                  <c:v>1.02990679941017</c:v>
                </c:pt>
                <c:pt idx="31">
                  <c:v>1.0604666519633299</c:v>
                </c:pt>
                <c:pt idx="32">
                  <c:v>1.0917538632195301</c:v>
                </c:pt>
                <c:pt idx="33">
                  <c:v>1.1238566636582801</c:v>
                </c:pt>
                <c:pt idx="34">
                  <c:v>1.1568768213574501</c:v>
                </c:pt>
                <c:pt idx="35">
                  <c:v>1.1909275792927101</c:v>
                </c:pt>
                <c:pt idx="36">
                  <c:v>1.2261297160177</c:v>
                </c:pt>
                <c:pt idx="37">
                  <c:v>1.26260609432652</c:v>
                </c:pt>
                <c:pt idx="38">
                  <c:v>1.30047567364452</c:v>
                </c:pt>
                <c:pt idx="39">
                  <c:v>1.33984825047418</c:v>
                </c:pt>
                <c:pt idx="40">
                  <c:v>1.38082093066492</c:v>
                </c:pt>
                <c:pt idx="41">
                  <c:v>1.4234766724477199</c:v>
                </c:pt>
                <c:pt idx="42">
                  <c:v>1.4678845716467399</c:v>
                </c:pt>
                <c:pt idx="43">
                  <c:v>1.51410120785841</c:v>
                </c:pt>
                <c:pt idx="44">
                  <c:v>1.56217237288903</c:v>
                </c:pt>
                <c:pt idx="45">
                  <c:v>1.61213470639086</c:v>
                </c:pt>
                <c:pt idx="46">
                  <c:v>1.6640169982895201</c:v>
                </c:pt>
                <c:pt idx="47">
                  <c:v>1.7178410917831399</c:v>
                </c:pt>
                <c:pt idx="48">
                  <c:v>1.7736224178028701</c:v>
                </c:pt>
                <c:pt idx="49">
                  <c:v>1.8313702310340301</c:v>
                </c:pt>
                <c:pt idx="50">
                  <c:v>1.8910964203621601</c:v>
                </c:pt>
                <c:pt idx="51">
                  <c:v>1.9528454963242401</c:v>
                </c:pt>
                <c:pt idx="52">
                  <c:v>2.0166743174923099</c:v>
                </c:pt>
                <c:pt idx="53">
                  <c:v>2.0826436844334801</c:v>
                </c:pt>
                <c:pt idx="54">
                  <c:v>2.1508179531943701</c:v>
                </c:pt>
                <c:pt idx="55">
                  <c:v>2.2212647802871301</c:v>
                </c:pt>
                <c:pt idx="56">
                  <c:v>2.29405495963295</c:v>
                </c:pt>
                <c:pt idx="57">
                  <c:v>2.3692623248423699</c:v>
                </c:pt>
                <c:pt idx="58">
                  <c:v>2.4469636987314698</c:v>
                </c:pt>
                <c:pt idx="59">
                  <c:v>2.5272388776314401</c:v>
                </c:pt>
                <c:pt idx="60">
                  <c:v>2.6101706418442499</c:v>
                </c:pt>
                <c:pt idx="61">
                  <c:v>2.6958447861707699</c:v>
                </c:pt>
                <c:pt idx="62">
                  <c:v>2.7843501662033998</c:v>
                </c:pt>
                <c:pt idx="63">
                  <c:v>2.8757787573012701</c:v>
                </c:pt>
                <c:pt idx="64">
                  <c:v>2.9702257240268701</c:v>
                </c:pt>
                <c:pt idx="65">
                  <c:v>3.0677894984351699</c:v>
                </c:pt>
                <c:pt idx="66">
                  <c:v>3.1685718660456801</c:v>
                </c:pt>
                <c:pt idx="67">
                  <c:v>3.2726780586479598</c:v>
                </c:pt>
                <c:pt idx="68">
                  <c:v>3.3802168533254999</c:v>
                </c:pt>
                <c:pt idx="69">
                  <c:v>3.4913006772578798</c:v>
                </c:pt>
                <c:pt idx="70">
                  <c:v>3.6060457179918899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26A-4EBF-9CCB-7AB1CC0BA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118384"/>
        <c:axId val="247118776"/>
      </c:scatterChart>
      <c:valAx>
        <c:axId val="247118384"/>
        <c:scaling>
          <c:orientation val="minMax"/>
          <c:max val="60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Donor age (years)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58517989454858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776"/>
        <c:crosses val="autoZero"/>
        <c:crossBetween val="midCat"/>
        <c:majorUnit val="5"/>
      </c:valAx>
      <c:valAx>
        <c:axId val="247118776"/>
        <c:scaling>
          <c:orientation val="minMax"/>
          <c:max val="3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CAV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6232643298619932E-2"/>
              <c:y val="0.1109806956633618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247118384"/>
        <c:crossesAt val="15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34796645994445"/>
          <c:y val="3.3590508847684365E-2"/>
          <c:w val="0.85083095254687302"/>
          <c:h val="0.7707426011404109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Microsoft_Excel_Worksheet4!$B$1</c:f>
              <c:strCache>
                <c:ptCount val="1"/>
                <c:pt idx="0">
                  <c:v>yhat</c:v>
                </c:pt>
              </c:strCache>
            </c:strRef>
          </c:tx>
          <c:spPr>
            <a:ln w="38100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Microsoft_Excel_Worksheet4!$B$2:$B$10002</c:f>
              <c:numCache>
                <c:formatCode>General</c:formatCode>
                <c:ptCount val="10001"/>
                <c:pt idx="0">
                  <c:v>1.0090574982587801</c:v>
                </c:pt>
                <c:pt idx="1">
                  <c:v>1.0049648368820501</c:v>
                </c:pt>
                <c:pt idx="2">
                  <c:v>1.00102731402731</c:v>
                </c:pt>
                <c:pt idx="3">
                  <c:v>0.99944895512689103</c:v>
                </c:pt>
                <c:pt idx="4">
                  <c:v>1.00373739936867</c:v>
                </c:pt>
                <c:pt idx="5">
                  <c:v>1.0145166215361301</c:v>
                </c:pt>
                <c:pt idx="6">
                  <c:v>1.0307202408138501</c:v>
                </c:pt>
                <c:pt idx="7">
                  <c:v>1.05127914652554</c:v>
                </c:pt>
                <c:pt idx="8">
                  <c:v>1.0750877961519001</c:v>
                </c:pt>
                <c:pt idx="9">
                  <c:v>1.1009598501317499</c:v>
                </c:pt>
                <c:pt idx="10">
                  <c:v>1.1277690832809599</c:v>
                </c:pt>
                <c:pt idx="11">
                  <c:v>1.1552313847102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D6-4F3A-AB7B-8EFC64B30ED1}"/>
            </c:ext>
          </c:extLst>
        </c:ser>
        <c:ser>
          <c:idx val="1"/>
          <c:order val="1"/>
          <c:tx>
            <c:strRef>
              <c:f>Microsoft_Excel_Worksheet4!$C$1</c:f>
              <c:strCache>
                <c:ptCount val="1"/>
                <c:pt idx="0">
                  <c:v>lower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Microsoft_Excel_Worksheet4!$C$2:$C$10002</c:f>
              <c:numCache>
                <c:formatCode>General</c:formatCode>
                <c:ptCount val="10001"/>
                <c:pt idx="0">
                  <c:v>0.93244998085589703</c:v>
                </c:pt>
                <c:pt idx="1">
                  <c:v>0.95266435575728003</c:v>
                </c:pt>
                <c:pt idx="2">
                  <c:v>0.97328035689308601</c:v>
                </c:pt>
                <c:pt idx="3">
                  <c:v>0.99390029142698699</c:v>
                </c:pt>
                <c:pt idx="4">
                  <c:v>0.99351283114758504</c:v>
                </c:pt>
                <c:pt idx="5">
                  <c:v>0.995122589778762</c:v>
                </c:pt>
                <c:pt idx="6">
                  <c:v>1.0060955886124401</c:v>
                </c:pt>
                <c:pt idx="7">
                  <c:v>1.0222885144514799</c:v>
                </c:pt>
                <c:pt idx="8">
                  <c:v>1.0397424125277599</c:v>
                </c:pt>
                <c:pt idx="9">
                  <c:v>1.0561265043586801</c:v>
                </c:pt>
                <c:pt idx="10">
                  <c:v>1.0710346444624499</c:v>
                </c:pt>
                <c:pt idx="11">
                  <c:v>1.08507033483636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AD6-4F3A-AB7B-8EFC64B30ED1}"/>
            </c:ext>
          </c:extLst>
        </c:ser>
        <c:ser>
          <c:idx val="2"/>
          <c:order val="2"/>
          <c:tx>
            <c:strRef>
              <c:f>Microsoft_Excel_Worksheet4!$D$1</c:f>
              <c:strCache>
                <c:ptCount val="1"/>
                <c:pt idx="0">
                  <c:v>upper</c:v>
                </c:pt>
              </c:strCache>
            </c:strRef>
          </c:tx>
          <c:spPr>
            <a:ln w="41275">
              <a:solidFill>
                <a:srgbClr val="009900"/>
              </a:solidFill>
              <a:prstDash val="sysDash"/>
            </a:ln>
          </c:spPr>
          <c:marker>
            <c:symbol val="none"/>
          </c:marker>
          <c:xVal>
            <c:numRef>
              <c:f>Microsoft_Excel_Worksheet4!$A$2:$A$10002</c:f>
              <c:numCache>
                <c:formatCode>General</c:formatCode>
                <c:ptCount val="10001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  <c:pt idx="8">
                  <c:v>160</c:v>
                </c:pt>
                <c:pt idx="9">
                  <c:v>180</c:v>
                </c:pt>
                <c:pt idx="10">
                  <c:v>200</c:v>
                </c:pt>
                <c:pt idx="11">
                  <c:v>220</c:v>
                </c:pt>
              </c:numCache>
            </c:numRef>
          </c:xVal>
          <c:yVal>
            <c:numRef>
              <c:f>Microsoft_Excel_Worksheet4!$D$2:$D$10002</c:f>
              <c:numCache>
                <c:formatCode>General</c:formatCode>
                <c:ptCount val="10001"/>
                <c:pt idx="0">
                  <c:v>1.09195887789892</c:v>
                </c:pt>
                <c:pt idx="1">
                  <c:v>1.0601365709400901</c:v>
                </c:pt>
                <c:pt idx="2">
                  <c:v>1.0295653008219501</c:v>
                </c:pt>
                <c:pt idx="3">
                  <c:v>1.0050285954439899</c:v>
                </c:pt>
                <c:pt idx="4">
                  <c:v>1.01406719199354</c:v>
                </c:pt>
                <c:pt idx="5">
                  <c:v>1.0342886252857599</c:v>
                </c:pt>
                <c:pt idx="6">
                  <c:v>1.0559475927019599</c:v>
                </c:pt>
                <c:pt idx="7">
                  <c:v>1.0810919112326001</c:v>
                </c:pt>
                <c:pt idx="8">
                  <c:v>1.11163472366661</c:v>
                </c:pt>
                <c:pt idx="9">
                  <c:v>1.1476964043603499</c:v>
                </c:pt>
                <c:pt idx="10">
                  <c:v>1.1875088371606499</c:v>
                </c:pt>
                <c:pt idx="11">
                  <c:v>1.22992907406386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AD6-4F3A-AB7B-8EFC64B30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3152160"/>
        <c:axId val="643152552"/>
      </c:scatterChart>
      <c:valAx>
        <c:axId val="643152160"/>
        <c:scaling>
          <c:orientation val="minMax"/>
          <c:max val="22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Center volume in previous 3 yrs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4222713864306786"/>
              <c:y val="0.8858202099737533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552"/>
        <c:crosses val="autoZero"/>
        <c:crossBetween val="midCat"/>
        <c:majorUnit val="19"/>
      </c:valAx>
      <c:valAx>
        <c:axId val="643152552"/>
        <c:scaling>
          <c:orientation val="minMax"/>
          <c:max val="2.5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b="1" i="0" baseline="0" dirty="0" smtClean="0">
                    <a:solidFill>
                      <a:schemeClr val="bg2"/>
                    </a:solidFill>
                  </a:rPr>
                  <a:t>Hazard Ratio of 5-Year CAV</a:t>
                </a:r>
                <a:endParaRPr lang="en-US" sz="17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6149261483667091E-2"/>
              <c:y val="0.12264350439666677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43152160"/>
        <c:crossesAt val="0"/>
        <c:crossBetween val="midCat"/>
        <c:majorUnit val="0.5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0.16464</cdr:x>
      <cdr:y>0.84795</cdr:y>
    </cdr:from>
    <cdr:to>
      <cdr:x>0.23932</cdr:x>
      <cdr:y>0.91685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35764" y="4759422"/>
          <a:ext cx="923391" cy="386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0.05754</cdr:x>
      <cdr:y>0.49547</cdr:y>
    </cdr:from>
    <cdr:to>
      <cdr:x>0.33554</cdr:x>
      <cdr:y>0.53934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711444" y="2781028"/>
          <a:ext cx="343737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0.15936</cdr:x>
      <cdr:y>0.86007</cdr:y>
    </cdr:from>
    <cdr:to>
      <cdr:x>0.32249</cdr:x>
      <cdr:y>0.92896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70448" y="4827463"/>
          <a:ext cx="2017043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PRA 0%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0.05428</cdr:x>
      <cdr:y>0.52645</cdr:y>
    </cdr:from>
    <cdr:to>
      <cdr:x>0.34435</cdr:x>
      <cdr:y>0.59773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71153" y="2954897"/>
          <a:ext cx="3586611" cy="4000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</a:t>
          </a:r>
          <a:r>
            <a:rPr lang="en-US" sz="1000" b="1" dirty="0">
              <a:solidFill>
                <a:schemeClr val="bg2"/>
              </a:solidFill>
            </a:rPr>
            <a:t>except </a:t>
          </a:r>
          <a:r>
            <a:rPr lang="en-US" sz="1000" b="1" dirty="0" smtClean="0">
              <a:solidFill>
                <a:schemeClr val="bg2"/>
              </a:solidFill>
            </a:rPr>
            <a:t>2006-2011 </a:t>
          </a:r>
          <a:r>
            <a:rPr lang="en-US" sz="1000" b="1" dirty="0">
              <a:solidFill>
                <a:schemeClr val="bg2"/>
              </a:solidFill>
            </a:rPr>
            <a:t>vs. 2012-2017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0.08675</cdr:x>
      <cdr:y>0.5507</cdr:y>
    </cdr:from>
    <cdr:to>
      <cdr:x>0.79689</cdr:x>
      <cdr:y>0.6072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33908" y="2399731"/>
          <a:ext cx="3552197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0.10393</cdr:x>
      <cdr:y>0.5</cdr:y>
    </cdr:from>
    <cdr:to>
      <cdr:x>0.82909</cdr:x>
      <cdr:y>0.57796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34078" y="2566274"/>
          <a:ext cx="3726634" cy="4001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0.05 except 2006-2011 vs. 2012-2017 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0.09711</cdr:x>
      <cdr:y>0.84083</cdr:y>
    </cdr:from>
    <cdr:to>
      <cdr:x>0.284</cdr:x>
      <cdr:y>0.90972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00676" y="4719433"/>
          <a:ext cx="2310827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GFR &lt;30 (mL/min/1.73 m²)</a:t>
          </a:r>
        </a:p>
      </cdr:txBody>
    </cdr:sp>
  </cdr:relSizeAnchor>
  <cdr:relSizeAnchor xmlns:cdr="http://schemas.openxmlformats.org/drawingml/2006/chartDrawing">
    <cdr:from>
      <cdr:x>0.05695</cdr:x>
      <cdr:y>0.56101</cdr:y>
    </cdr:from>
    <cdr:to>
      <cdr:x>0.32046</cdr:x>
      <cdr:y>0.62681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704166" y="3148869"/>
          <a:ext cx="3258234" cy="3693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 smtClean="0">
              <a:solidFill>
                <a:schemeClr val="bg2"/>
              </a:solidFill>
            </a:rPr>
            <a:t>All pairwise </a:t>
          </a:r>
          <a:r>
            <a:rPr lang="en-US" sz="900" b="1" dirty="0">
              <a:solidFill>
                <a:schemeClr val="bg2"/>
              </a:solidFill>
            </a:rPr>
            <a:t>comparisons were </a:t>
          </a:r>
          <a:r>
            <a:rPr lang="en-US" sz="900" b="1" dirty="0" smtClean="0">
              <a:solidFill>
                <a:schemeClr val="bg2"/>
              </a:solidFill>
            </a:rPr>
            <a:t>significant </a:t>
          </a:r>
          <a:r>
            <a:rPr lang="en-US" sz="900" b="1" dirty="0">
              <a:solidFill>
                <a:schemeClr val="bg2"/>
              </a:solidFill>
            </a:rPr>
            <a:t>at p &lt; </a:t>
          </a:r>
          <a:r>
            <a:rPr lang="en-US" sz="900" b="1" dirty="0" smtClean="0">
              <a:solidFill>
                <a:schemeClr val="bg2"/>
              </a:solidFill>
            </a:rPr>
            <a:t>0.05 except  2006-2011 </a:t>
          </a:r>
          <a:r>
            <a:rPr lang="en-US" sz="900" b="1" dirty="0">
              <a:solidFill>
                <a:schemeClr val="bg2"/>
              </a:solidFill>
            </a:rPr>
            <a:t>vs. 2012-2017</a:t>
          </a:r>
        </a:p>
      </cdr:txBody>
    </cdr:sp>
  </cdr:relSizeAnchor>
  <cdr:relSizeAnchor xmlns:cdr="http://schemas.openxmlformats.org/drawingml/2006/chartDrawing">
    <cdr:from>
      <cdr:x>0.24202</cdr:x>
      <cdr:y>0.03174</cdr:y>
    </cdr:from>
    <cdr:to>
      <cdr:x>0.37439</cdr:x>
      <cdr:y>0.09919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92543" y="178138"/>
          <a:ext cx="1636666" cy="378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Transplant Era:</a:t>
          </a:r>
          <a:endParaRPr lang="en-US" sz="1600" b="1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0.10643</cdr:x>
      <cdr:y>0.59522</cdr:y>
    </cdr:from>
    <cdr:to>
      <cdr:x>0.73099</cdr:x>
      <cdr:y>0.67998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32374" y="2593732"/>
          <a:ext cx="3124121" cy="3693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 smtClean="0">
              <a:solidFill>
                <a:schemeClr val="bg2"/>
              </a:solidFill>
            </a:rPr>
            <a:t>All </a:t>
          </a:r>
          <a:r>
            <a:rPr lang="en-US" sz="900" b="1" dirty="0">
              <a:solidFill>
                <a:schemeClr val="bg2"/>
              </a:solidFill>
            </a:rPr>
            <a:t>pairwise comparisons were </a:t>
          </a:r>
          <a:r>
            <a:rPr lang="en-US" sz="900" b="1" dirty="0" smtClean="0">
              <a:solidFill>
                <a:schemeClr val="bg2"/>
              </a:solidFill>
            </a:rPr>
            <a:t>significant </a:t>
          </a:r>
          <a:r>
            <a:rPr lang="en-US" sz="900" b="1" dirty="0">
              <a:solidFill>
                <a:schemeClr val="bg2"/>
              </a:solidFill>
            </a:rPr>
            <a:t>at p &lt; </a:t>
          </a:r>
          <a:r>
            <a:rPr lang="en-US" sz="900" b="1" dirty="0" smtClean="0">
              <a:solidFill>
                <a:schemeClr val="bg2"/>
              </a:solidFill>
            </a:rPr>
            <a:t>0.05 except </a:t>
          </a:r>
          <a:r>
            <a:rPr lang="en-US" sz="900" b="1" dirty="0">
              <a:solidFill>
                <a:schemeClr val="bg2"/>
              </a:solidFill>
            </a:rPr>
            <a:t>2000-2005 vs. 2006-2011 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0.09596</cdr:x>
      <cdr:y>0.5378</cdr:y>
    </cdr:from>
    <cdr:to>
      <cdr:x>0.76714</cdr:x>
      <cdr:y>0.58277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93143" y="2760285"/>
          <a:ext cx="344922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 smtClean="0">
              <a:solidFill>
                <a:schemeClr val="bg2"/>
              </a:solidFill>
            </a:rPr>
            <a:t>All pairwise </a:t>
          </a:r>
          <a:r>
            <a:rPr lang="en-US" sz="900" b="1" dirty="0">
              <a:solidFill>
                <a:schemeClr val="bg2"/>
              </a:solidFill>
            </a:rPr>
            <a:t>comparisons were significant at p &lt; </a:t>
          </a:r>
          <a:r>
            <a:rPr lang="en-US" sz="900" b="1" dirty="0" smtClean="0">
              <a:solidFill>
                <a:schemeClr val="bg2"/>
              </a:solidFill>
            </a:rPr>
            <a:t>0.05 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0.18909</cdr:x>
      <cdr:y>0.86987</cdr:y>
    </cdr:from>
    <cdr:to>
      <cdr:x>0.37598</cdr:x>
      <cdr:y>0.93876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62182" y="4882448"/>
          <a:ext cx="2235840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MCS Type: None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0.09105</cdr:x>
      <cdr:y>0.48372</cdr:y>
    </cdr:from>
    <cdr:to>
      <cdr:x>0.45223</cdr:x>
      <cdr:y>0.53307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1089268" y="2715051"/>
          <a:ext cx="432093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All pairwise </a:t>
          </a:r>
          <a:r>
            <a:rPr lang="en-US" sz="1200" b="1" dirty="0">
              <a:solidFill>
                <a:schemeClr val="bg2"/>
              </a:solidFill>
            </a:rPr>
            <a:t>comparisons were significant at p &lt; </a:t>
          </a:r>
          <a:r>
            <a:rPr lang="en-US" sz="1200" b="1" dirty="0" smtClean="0">
              <a:solidFill>
                <a:schemeClr val="bg2"/>
              </a:solidFill>
            </a:rPr>
            <a:t>0.05 </a:t>
          </a:r>
          <a:endParaRPr lang="en-US" sz="12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0.20773</cdr:x>
      <cdr:y>0.03038</cdr:y>
    </cdr:from>
    <cdr:to>
      <cdr:x>0.40217</cdr:x>
      <cdr:y>0.09783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85169" y="170532"/>
          <a:ext cx="2326163" cy="378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Transplant Era:</a:t>
          </a:r>
          <a:endParaRPr lang="en-US" sz="1600" b="1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0.17638</cdr:x>
      <cdr:y>0.48867</cdr:y>
    </cdr:from>
    <cdr:to>
      <cdr:x>0.92927</cdr:x>
      <cdr:y>0.54942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1122799" y="2228254"/>
          <a:ext cx="479274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All pairwise </a:t>
          </a:r>
          <a:r>
            <a:rPr lang="en-US" sz="1200" b="1" dirty="0">
              <a:solidFill>
                <a:schemeClr val="bg2"/>
              </a:solidFill>
            </a:rPr>
            <a:t>comparisons were significant at p &lt; </a:t>
          </a:r>
          <a:r>
            <a:rPr lang="en-US" sz="1200" b="1" dirty="0" smtClean="0">
              <a:solidFill>
                <a:schemeClr val="bg2"/>
              </a:solidFill>
            </a:rPr>
            <a:t>0.05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0.20213</cdr:x>
      <cdr:y>0.87051</cdr:y>
    </cdr:from>
    <cdr:to>
      <cdr:x>0.38902</cdr:x>
      <cdr:y>0.9394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18127" y="4886057"/>
          <a:ext cx="2235840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MCS Type: TAH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0.1033</cdr:x>
      <cdr:y>0.57237</cdr:y>
    </cdr:from>
    <cdr:to>
      <cdr:x>0.43312</cdr:x>
      <cdr:y>0.61898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1235818" y="3212631"/>
          <a:ext cx="394578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No pairwise </a:t>
          </a:r>
          <a:r>
            <a:rPr lang="en-US" sz="1100" b="1" dirty="0">
              <a:solidFill>
                <a:schemeClr val="bg2"/>
              </a:solidFill>
            </a:rPr>
            <a:t>comparisons were significant at p &lt; </a:t>
          </a:r>
          <a:r>
            <a:rPr lang="en-US" sz="1100" b="1" dirty="0" smtClean="0">
              <a:solidFill>
                <a:schemeClr val="bg2"/>
              </a:solidFill>
            </a:rPr>
            <a:t>0.05</a:t>
          </a:r>
          <a:endParaRPr lang="en-US" sz="11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0.21793</cdr:x>
      <cdr:y>0.02389</cdr:y>
    </cdr:from>
    <cdr:to>
      <cdr:x>0.41237</cdr:x>
      <cdr:y>0.09134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07137" y="134089"/>
          <a:ext cx="2326163" cy="378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Transplant Era:</a:t>
          </a:r>
          <a:endParaRPr lang="en-US" sz="1600" b="1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0.15425</cdr:x>
      <cdr:y>0.60475</cdr:y>
    </cdr:from>
    <cdr:to>
      <cdr:x>0.90714</cdr:x>
      <cdr:y>0.66212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981924" y="2757560"/>
          <a:ext cx="479274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No pairwise </a:t>
          </a:r>
          <a:r>
            <a:rPr lang="en-US" sz="1100" b="1" dirty="0">
              <a:solidFill>
                <a:schemeClr val="bg2"/>
              </a:solidFill>
            </a:rPr>
            <a:t>comparisons were significant at p &lt; </a:t>
          </a:r>
          <a:r>
            <a:rPr lang="en-US" sz="1100" b="1" dirty="0" smtClean="0">
              <a:solidFill>
                <a:schemeClr val="bg2"/>
              </a:solidFill>
            </a:rPr>
            <a:t>0.05</a:t>
          </a:r>
          <a:endParaRPr lang="en-US" sz="1100" b="1" dirty="0">
            <a:solidFill>
              <a:schemeClr val="bg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0.10367</cdr:x>
      <cdr:y>0.50583</cdr:y>
    </cdr:from>
    <cdr:to>
      <cdr:x>0.82767</cdr:x>
      <cdr:y>0.56234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18592" y="2204201"/>
          <a:ext cx="3621526" cy="2462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0.18741</cdr:x>
      <cdr:y>0.49131</cdr:y>
    </cdr:from>
    <cdr:to>
      <cdr:x>0.263</cdr:x>
      <cdr:y>0.6646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67129" y="25925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0.09684</cdr:x>
      <cdr:y>0.57796</cdr:y>
    </cdr:from>
    <cdr:to>
      <cdr:x>0.4447</cdr:x>
      <cdr:y>0.67905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1444" y="3049780"/>
          <a:ext cx="4208067" cy="533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algn="l"/>
          <a:r>
            <a:rPr lang="en-US" sz="1200" b="1" dirty="0" smtClean="0"/>
            <a:t>All pairwise comparisons were significant at p &lt;0.05  </a:t>
          </a:r>
          <a:r>
            <a:rPr lang="en-US" sz="1200" b="1" dirty="0"/>
            <a:t>except 2006-2011 </a:t>
          </a:r>
          <a:r>
            <a:rPr lang="en-US" sz="1200" b="1" dirty="0" smtClean="0"/>
            <a:t>vs</a:t>
          </a:r>
          <a:r>
            <a:rPr lang="en-US" sz="1200" b="1" dirty="0"/>
            <a:t>. 2012-2017 </a:t>
          </a:r>
        </a:p>
      </cdr:txBody>
    </cdr:sp>
  </cdr:relSizeAnchor>
  <cdr:relSizeAnchor xmlns:cdr="http://schemas.openxmlformats.org/drawingml/2006/chartDrawing">
    <cdr:from>
      <cdr:x>0.18781</cdr:x>
      <cdr:y>0.9054</cdr:y>
    </cdr:from>
    <cdr:to>
      <cdr:x>0.37883</cdr:x>
      <cdr:y>0.98278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71904" y="4777641"/>
          <a:ext cx="2310756" cy="408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Recipient with Diabetes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0.14411</cdr:x>
      <cdr:y>0.56469</cdr:y>
    </cdr:from>
    <cdr:to>
      <cdr:x>0.92238</cdr:x>
      <cdr:y>0.67455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4782" y="2741707"/>
          <a:ext cx="4724413" cy="533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200" b="1" dirty="0" smtClean="0"/>
            <a:t>All pairwise comparisons were </a:t>
          </a:r>
          <a:r>
            <a:rPr lang="en-US" sz="1200" b="1" dirty="0"/>
            <a:t>significant </a:t>
          </a:r>
          <a:r>
            <a:rPr lang="en-US" sz="1200" b="1" dirty="0" smtClean="0"/>
            <a:t>at p &lt; 0.05</a:t>
          </a:r>
          <a:endParaRPr lang="en-US" sz="1200" b="1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0.8139</cdr:x>
      <cdr:y>0.85777</cdr:y>
    </cdr:from>
    <cdr:to>
      <cdr:x>0.8751</cdr:x>
      <cdr:y>0.92592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77998" y="4866972"/>
          <a:ext cx="765322" cy="386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Other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0.04902</cdr:x>
      <cdr:y>0.50157</cdr:y>
    </cdr:from>
    <cdr:to>
      <cdr:x>0.34179</cdr:x>
      <cdr:y>0.57751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13045" y="2845892"/>
          <a:ext cx="3661167" cy="4308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pairwise </a:t>
          </a:r>
          <a:r>
            <a:rPr lang="en-US" sz="1050" b="1" dirty="0">
              <a:solidFill>
                <a:schemeClr val="bg2"/>
              </a:solidFill>
            </a:rPr>
            <a:t>comparisons were significant at </a:t>
          </a:r>
          <a:r>
            <a:rPr lang="en-US" sz="1050" b="1" dirty="0" smtClean="0">
              <a:solidFill>
                <a:schemeClr val="bg2"/>
              </a:solidFill>
            </a:rPr>
            <a:t>p &lt; 0.05 except </a:t>
          </a:r>
          <a:r>
            <a:rPr lang="en-US" sz="1050" b="1" dirty="0">
              <a:solidFill>
                <a:schemeClr val="bg2"/>
              </a:solidFill>
            </a:rPr>
            <a:t>1996-2001 vs. </a:t>
          </a:r>
          <a:r>
            <a:rPr lang="en-US" sz="1050" b="1" dirty="0" smtClean="0">
              <a:solidFill>
                <a:schemeClr val="bg2"/>
              </a:solidFill>
            </a:rPr>
            <a:t>2008-2013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0.0906</cdr:x>
      <cdr:y>0.4981</cdr:y>
    </cdr:from>
    <cdr:to>
      <cdr:x>0.96108</cdr:x>
      <cdr:y>0.59031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393349" y="2327422"/>
          <a:ext cx="3779485" cy="4308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 </a:t>
          </a:r>
          <a:r>
            <a:rPr lang="en-US" sz="1050" b="1" dirty="0">
              <a:solidFill>
                <a:schemeClr val="bg2"/>
              </a:solidFill>
            </a:rPr>
            <a:t>pairwise comparisons were significant at </a:t>
          </a:r>
          <a:r>
            <a:rPr lang="en-US" sz="1050" b="1" dirty="0" smtClean="0">
              <a:solidFill>
                <a:schemeClr val="bg2"/>
              </a:solidFill>
            </a:rPr>
            <a:t>p &lt; 0.05 </a:t>
          </a:r>
          <a:r>
            <a:rPr lang="en-US" sz="1050" b="1" dirty="0">
              <a:solidFill>
                <a:schemeClr val="bg2"/>
              </a:solidFill>
            </a:rPr>
            <a:t>except 1996-2001 vs. </a:t>
          </a:r>
          <a:r>
            <a:rPr lang="en-US" sz="1050" b="1" dirty="0" smtClean="0">
              <a:solidFill>
                <a:schemeClr val="bg2"/>
              </a:solidFill>
            </a:rPr>
            <a:t>2002-2007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0.09796</cdr:x>
      <cdr:y>0.51376</cdr:y>
    </cdr:from>
    <cdr:to>
      <cdr:x>0.99488</cdr:x>
      <cdr:y>0.5715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08729" y="2327422"/>
          <a:ext cx="3742283" cy="26157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 </a:t>
          </a:r>
          <a:r>
            <a:rPr lang="en-US" sz="1050" b="1" dirty="0">
              <a:solidFill>
                <a:schemeClr val="bg2"/>
              </a:solidFill>
            </a:rPr>
            <a:t>pairwise comparisons were significant at </a:t>
          </a:r>
          <a:r>
            <a:rPr lang="en-US" sz="1050" b="1" dirty="0" smtClean="0">
              <a:solidFill>
                <a:schemeClr val="bg2"/>
              </a:solidFill>
            </a:rPr>
            <a:t>p&lt;0.05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0.83023</cdr:x>
      <cdr:y>0.86351</cdr:y>
    </cdr:from>
    <cdr:to>
      <cdr:x>0.89264</cdr:x>
      <cdr:y>0.93436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382224" y="4899586"/>
          <a:ext cx="780453" cy="402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Other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0.05032</cdr:x>
      <cdr:y>0.59151</cdr:y>
    </cdr:from>
    <cdr:to>
      <cdr:x>0.33935</cdr:x>
      <cdr:y>0.63626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29274" y="3356216"/>
          <a:ext cx="3614398" cy="2539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 </a:t>
          </a:r>
          <a:endParaRPr lang="en-US" sz="1050" b="1" dirty="0">
            <a:solidFill>
              <a:schemeClr val="bg2"/>
            </a:solidFill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0.7602</cdr:x>
      <cdr:y>0.86956</cdr:y>
    </cdr:from>
    <cdr:to>
      <cdr:x>0.94849</cdr:x>
      <cdr:y>0.94041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06541" y="4933885"/>
          <a:ext cx="2354617" cy="402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0070C0"/>
              </a:solidFill>
            </a:rPr>
            <a:t>Recipient </a:t>
          </a:r>
          <a:r>
            <a:rPr lang="en-US" sz="1600" b="1" dirty="0" smtClean="0">
              <a:solidFill>
                <a:srgbClr val="0070C0"/>
              </a:solidFill>
            </a:rPr>
            <a:t>≥ 60 </a:t>
          </a:r>
          <a:r>
            <a:rPr lang="en-US" sz="1600" b="1" dirty="0">
              <a:solidFill>
                <a:srgbClr val="0070C0"/>
              </a:solidFill>
            </a:rPr>
            <a:t>years</a:t>
          </a:r>
        </a:p>
      </cdr:txBody>
    </cdr:sp>
  </cdr:relSizeAnchor>
  <cdr:relSizeAnchor xmlns:cdr="http://schemas.openxmlformats.org/drawingml/2006/chartDrawing">
    <cdr:from>
      <cdr:x>0.04843</cdr:x>
      <cdr:y>0.52552</cdr:y>
    </cdr:from>
    <cdr:to>
      <cdr:x>0.33746</cdr:x>
      <cdr:y>0.57027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05627" y="2981812"/>
          <a:ext cx="3614397" cy="2539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</a:t>
          </a:r>
          <a:endParaRPr lang="en-US" sz="105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0.16247</cdr:x>
      <cdr:y>0.02386</cdr:y>
    </cdr:from>
    <cdr:to>
      <cdr:x>0.35472</cdr:x>
      <cdr:y>0.09058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031735" y="135384"/>
          <a:ext cx="2404138" cy="378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2"/>
              </a:solidFill>
            </a:rPr>
            <a:t>Transplant Era: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0.80933</cdr:x>
      <cdr:y>0.87151</cdr:y>
    </cdr:from>
    <cdr:to>
      <cdr:x>0.99762</cdr:x>
      <cdr:y>0.94236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20833" y="4944959"/>
          <a:ext cx="2354617" cy="402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PRA ≥80</a:t>
          </a:r>
          <a:r>
            <a:rPr lang="en-US" sz="1600" b="1" dirty="0">
              <a:solidFill>
                <a:srgbClr val="0070C0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0.05032</cdr:x>
      <cdr:y>0.5459</cdr:y>
    </cdr:from>
    <cdr:to>
      <cdr:x>0.33935</cdr:x>
      <cdr:y>0.61913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29275" y="3097420"/>
          <a:ext cx="3614397" cy="4155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All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0.05 except 1996-2001 vs. 2002-2007</a:t>
          </a:r>
        </a:p>
      </cdr:txBody>
    </cdr:sp>
  </cdr:relSizeAnchor>
  <cdr:relSizeAnchor xmlns:cdr="http://schemas.openxmlformats.org/drawingml/2006/chartDrawing">
    <cdr:from>
      <cdr:x>0.19039</cdr:x>
      <cdr:y>0.02733</cdr:y>
    </cdr:from>
    <cdr:to>
      <cdr:x>0.38265</cdr:x>
      <cdr:y>0.09405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80871" y="155051"/>
          <a:ext cx="2404262" cy="378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>
              <a:solidFill>
                <a:schemeClr val="bg2"/>
              </a:solidFill>
            </a:rPr>
            <a:t>Transplant Era</a:t>
          </a:r>
          <a:r>
            <a:rPr lang="en-US" sz="1600" b="1" dirty="0" smtClean="0">
              <a:solidFill>
                <a:schemeClr val="bg2"/>
              </a:solidFill>
            </a:rPr>
            <a:t>: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0.73113</cdr:x>
      <cdr:y>0.85981</cdr:y>
    </cdr:from>
    <cdr:to>
      <cdr:x>0.91942</cdr:x>
      <cdr:y>0.93066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43007" y="4878555"/>
          <a:ext cx="2354617" cy="402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0070C0"/>
              </a:solidFill>
            </a:rPr>
            <a:t>GFR  </a:t>
          </a:r>
          <a:r>
            <a:rPr lang="en-US" sz="1600" b="1" dirty="0" smtClean="0">
              <a:solidFill>
                <a:srgbClr val="0070C0"/>
              </a:solidFill>
            </a:rPr>
            <a:t>≥ 60 </a:t>
          </a:r>
          <a:r>
            <a:rPr lang="en-US" sz="1600" b="1" dirty="0">
              <a:solidFill>
                <a:srgbClr val="0070C0"/>
              </a:solidFill>
            </a:rPr>
            <a:t>(mL/min/1.73 m²)</a:t>
          </a:r>
        </a:p>
      </cdr:txBody>
    </cdr:sp>
  </cdr:relSizeAnchor>
  <cdr:relSizeAnchor xmlns:cdr="http://schemas.openxmlformats.org/drawingml/2006/chartDrawing">
    <cdr:from>
      <cdr:x>0.05032</cdr:x>
      <cdr:y>0.51129</cdr:y>
    </cdr:from>
    <cdr:to>
      <cdr:x>0.33935</cdr:x>
      <cdr:y>0.55604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29265" y="2901061"/>
          <a:ext cx="3614397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</a:t>
          </a:r>
          <a:endParaRPr lang="en-US" sz="105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0.2803</cdr:x>
      <cdr:y>0.02475</cdr:y>
    </cdr:from>
    <cdr:to>
      <cdr:x>0.4135</cdr:x>
      <cdr:y>0.09147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505200" y="140433"/>
          <a:ext cx="1665675" cy="378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Transplant Era:</a:t>
          </a:r>
          <a:endParaRPr lang="en-US" sz="1600" b="1" dirty="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0.07147</cdr:x>
      <cdr:y>0.5074</cdr:y>
    </cdr:from>
    <cdr:to>
      <cdr:x>0.3605</cdr:x>
      <cdr:y>0.58335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893776" y="2879015"/>
          <a:ext cx="3614397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>
              <a:solidFill>
                <a:schemeClr val="bg2"/>
              </a:solidFill>
            </a:rPr>
            <a:t>No pairwise comparison was significant at p &lt;</a:t>
          </a:r>
          <a:r>
            <a:rPr lang="en-US" sz="1100" b="1" dirty="0">
              <a:solidFill>
                <a:schemeClr val="bg2"/>
              </a:solidFill>
            </a:rPr>
            <a:t>0.05 except 1996-2001 </a:t>
          </a:r>
          <a:r>
            <a:rPr lang="en-US" sz="1100" b="1" dirty="0" smtClean="0">
              <a:solidFill>
                <a:schemeClr val="bg2"/>
              </a:solidFill>
            </a:rPr>
            <a:t>vs</a:t>
          </a:r>
          <a:r>
            <a:rPr lang="en-US" sz="1100" b="1" dirty="0">
              <a:solidFill>
                <a:schemeClr val="bg2"/>
              </a:solidFill>
            </a:rPr>
            <a:t>. 2008-2013 </a:t>
          </a:r>
        </a:p>
      </cdr:txBody>
    </cdr:sp>
  </cdr:relSizeAnchor>
  <cdr:relSizeAnchor xmlns:cdr="http://schemas.openxmlformats.org/drawingml/2006/chartDrawing">
    <cdr:from>
      <cdr:x>0.23848</cdr:x>
      <cdr:y>0.01996</cdr:y>
    </cdr:from>
    <cdr:to>
      <cdr:x>0.38472</cdr:x>
      <cdr:y>0.08669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82253" y="113278"/>
          <a:ext cx="1828771" cy="378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2"/>
              </a:solidFill>
            </a:rPr>
            <a:t>Transplant Era: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0.0838</cdr:x>
      <cdr:y>0.46194</cdr:y>
    </cdr:from>
    <cdr:to>
      <cdr:x>0.73119</cdr:x>
      <cdr:y>0.50992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45903" y="2370952"/>
          <a:ext cx="344469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0.06288</cdr:x>
      <cdr:y>0.63202</cdr:y>
    </cdr:from>
    <cdr:to>
      <cdr:x>0.34704</cdr:x>
      <cdr:y>0.68087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766878" y="3185577"/>
          <a:ext cx="3465821" cy="2462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0.07981</cdr:x>
      <cdr:y>0.58651</cdr:y>
    </cdr:from>
    <cdr:to>
      <cdr:x>0.74569</cdr:x>
      <cdr:y>0.66589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10982" y="2956243"/>
          <a:ext cx="3428987" cy="4001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0.05 except 1996-2001 vs. 2008-2013 </a:t>
          </a:r>
          <a:endParaRPr lang="en-US" sz="1000" b="1" dirty="0" smtClean="0">
            <a:solidFill>
              <a:schemeClr val="bg2"/>
            </a:solidFill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0.12898</cdr:x>
      <cdr:y>0.59655</cdr:y>
    </cdr:from>
    <cdr:to>
      <cdr:x>0.92208</cdr:x>
      <cdr:y>0.64601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70054" y="2970251"/>
          <a:ext cx="3505185" cy="2462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</a:p>
      </cdr:txBody>
    </cdr:sp>
  </cdr:relSizeAnchor>
  <cdr:relSizeAnchor xmlns:cdr="http://schemas.openxmlformats.org/drawingml/2006/chartDrawing">
    <cdr:from>
      <cdr:x>0.26321</cdr:x>
      <cdr:y>0.91508</cdr:y>
    </cdr:from>
    <cdr:to>
      <cdr:x>0.6166</cdr:x>
      <cdr:y>0.99274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63265" y="4556205"/>
          <a:ext cx="1561843" cy="386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0070C0"/>
              </a:solidFill>
            </a:rPr>
            <a:t>Recipient </a:t>
          </a:r>
          <a:r>
            <a:rPr lang="en-US" sz="1600" b="1" dirty="0" smtClean="0">
              <a:solidFill>
                <a:srgbClr val="0070C0"/>
              </a:solidFill>
            </a:rPr>
            <a:t>≥60 </a:t>
          </a:r>
          <a:r>
            <a:rPr lang="en-US" sz="1600" b="1" dirty="0">
              <a:solidFill>
                <a:srgbClr val="0070C0"/>
              </a:solidFill>
            </a:rPr>
            <a:t>years</a:t>
          </a:r>
        </a:p>
        <a:p xmlns:a="http://schemas.openxmlformats.org/drawingml/2006/main">
          <a:endParaRPr lang="en-US" sz="1600" b="1" dirty="0">
            <a:solidFill>
              <a:srgbClr val="0070C0"/>
            </a:solidFill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0.05596</cdr:x>
      <cdr:y>0.63202</cdr:y>
    </cdr:from>
    <cdr:to>
      <cdr:x>0.34012</cdr:x>
      <cdr:y>0.7114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686747" y="3185577"/>
          <a:ext cx="3487220" cy="4000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0.05 except 1996-2001 vs. 2002-2007 </a:t>
          </a:r>
          <a:endParaRPr lang="en-US" sz="1000" b="1" dirty="0" smtClean="0">
            <a:solidFill>
              <a:schemeClr val="bg2"/>
            </a:solidFill>
          </a:endParaRP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0.09055</cdr:x>
      <cdr:y>0.58651</cdr:y>
    </cdr:from>
    <cdr:to>
      <cdr:x>0.75643</cdr:x>
      <cdr:y>0.66589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75489" y="2956243"/>
          <a:ext cx="3496801" cy="40010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0.05 except 1996-2001 vs. 2008-2013</a:t>
          </a:r>
          <a:endParaRPr lang="en-US" sz="1000" b="1" dirty="0" smtClean="0">
            <a:solidFill>
              <a:schemeClr val="bg2"/>
            </a:solidFill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0.11422</cdr:x>
      <cdr:y>0.60058</cdr:y>
    </cdr:from>
    <cdr:to>
      <cdr:x>0.90732</cdr:x>
      <cdr:y>0.65004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04801" y="2990316"/>
          <a:ext cx="3505185" cy="2462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</a:p>
      </cdr:txBody>
    </cdr:sp>
  </cdr:relSizeAnchor>
  <cdr:relSizeAnchor xmlns:cdr="http://schemas.openxmlformats.org/drawingml/2006/chartDrawing">
    <cdr:from>
      <cdr:x>0.377</cdr:x>
      <cdr:y>0.92234</cdr:y>
    </cdr:from>
    <cdr:to>
      <cdr:x>0.73039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66203" y="4592365"/>
          <a:ext cx="1561843" cy="386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PRA ≥80</a:t>
          </a:r>
          <a:r>
            <a:rPr lang="en-US" sz="1600" b="1" dirty="0">
              <a:solidFill>
                <a:srgbClr val="0070C0"/>
              </a:solidFill>
            </a:rPr>
            <a:t>%</a:t>
          </a:r>
        </a:p>
        <a:p xmlns:a="http://schemas.openxmlformats.org/drawingml/2006/main">
          <a:endParaRPr lang="en-US" sz="1600" b="1" dirty="0">
            <a:solidFill>
              <a:srgbClr val="0070C0"/>
            </a:solidFill>
          </a:endParaRP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0.05537</cdr:x>
      <cdr:y>0.53787</cdr:y>
    </cdr:from>
    <cdr:to>
      <cdr:x>0.43263</cdr:x>
      <cdr:y>0.58669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92417" y="3051876"/>
          <a:ext cx="471773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No pairwise comparison was significant at p &lt;0.05</a:t>
          </a:r>
          <a:endParaRPr lang="en-US" sz="120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0.23939</cdr:x>
      <cdr:y>0.03177</cdr:y>
    </cdr:from>
    <cdr:to>
      <cdr:x>0.37954</cdr:x>
      <cdr:y>0.0985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93591" y="180236"/>
          <a:ext cx="1752614" cy="378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2"/>
              </a:solidFill>
            </a:rPr>
            <a:t>Transplant Era: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0.7434</cdr:x>
      <cdr:y>0.85639</cdr:y>
    </cdr:from>
    <cdr:to>
      <cdr:x>0.96093</cdr:x>
      <cdr:y>0.92724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96400" y="4859135"/>
          <a:ext cx="2720271" cy="402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rgbClr val="0070C0"/>
              </a:solidFill>
            </a:rPr>
            <a:t>GFR </a:t>
          </a:r>
          <a:r>
            <a:rPr lang="en-US" sz="1600" b="1" dirty="0" smtClean="0">
              <a:solidFill>
                <a:srgbClr val="0070C0"/>
              </a:solidFill>
            </a:rPr>
            <a:t>≥ 60 </a:t>
          </a:r>
          <a:r>
            <a:rPr lang="en-US" sz="1600" b="1" dirty="0">
              <a:solidFill>
                <a:srgbClr val="0070C0"/>
              </a:solidFill>
            </a:rPr>
            <a:t>(mL/min/1.73 m²)</a:t>
          </a:r>
        </a:p>
      </cdr:txBody>
    </cdr:sp>
  </cdr:relSizeAnchor>
  <cdr:relSizeAnchor xmlns:cdr="http://schemas.openxmlformats.org/drawingml/2006/chartDrawing">
    <cdr:from>
      <cdr:x>0.05032</cdr:x>
      <cdr:y>0.59567</cdr:y>
    </cdr:from>
    <cdr:to>
      <cdr:x>0.33935</cdr:x>
      <cdr:y>0.64042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629275" y="3379825"/>
          <a:ext cx="3614397" cy="2539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b="1" dirty="0" smtClean="0">
              <a:solidFill>
                <a:schemeClr val="bg2"/>
              </a:solidFill>
            </a:rPr>
            <a:t>No pairwise </a:t>
          </a:r>
          <a:r>
            <a:rPr lang="en-US" sz="1050" b="1" dirty="0">
              <a:solidFill>
                <a:schemeClr val="bg2"/>
              </a:solidFill>
            </a:rPr>
            <a:t>comparisons were significant at p &lt; </a:t>
          </a:r>
          <a:r>
            <a:rPr lang="en-US" sz="1050" b="1" dirty="0" smtClean="0">
              <a:solidFill>
                <a:schemeClr val="bg2"/>
              </a:solidFill>
            </a:rPr>
            <a:t>0.05</a:t>
          </a:r>
          <a:endParaRPr lang="en-US" sz="1050" b="1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0.27739</cdr:x>
      <cdr:y>0.02229</cdr:y>
    </cdr:from>
    <cdr:to>
      <cdr:x>0.41668</cdr:x>
      <cdr:y>0.08901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68786" y="126467"/>
          <a:ext cx="1741875" cy="378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Transplant Era:</a:t>
          </a:r>
          <a:endParaRPr lang="en-US" sz="1600" b="1" dirty="0"/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0.38673</cdr:x>
      <cdr:y>0.08625</cdr:y>
    </cdr:from>
    <cdr:to>
      <cdr:x>0.61327</cdr:x>
      <cdr:y>0.15791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329940" y="407498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0.38673</cdr:x>
      <cdr:y>0.13798</cdr:y>
    </cdr:from>
    <cdr:to>
      <cdr:x>0.61327</cdr:x>
      <cdr:y>0.20964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329940" y="651850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0.16464</cdr:x>
      <cdr:y>0.84795</cdr:y>
    </cdr:from>
    <cdr:to>
      <cdr:x>0.23932</cdr:x>
      <cdr:y>0.91685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35764" y="4759422"/>
          <a:ext cx="923391" cy="386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0.05392</cdr:x>
      <cdr:y>0.50299</cdr:y>
    </cdr:from>
    <cdr:to>
      <cdr:x>0.34287</cdr:x>
      <cdr:y>0.54823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66752" y="2823234"/>
          <a:ext cx="3572762" cy="2539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0.39468</cdr:x>
      <cdr:y>0.08132</cdr:y>
    </cdr:from>
    <cdr:to>
      <cdr:x>0.62123</cdr:x>
      <cdr:y>0.15298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398418" y="384194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0.38673</cdr:x>
      <cdr:y>0.08151</cdr:y>
    </cdr:from>
    <cdr:to>
      <cdr:x>0.61327</cdr:x>
      <cdr:y>0.15317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329940" y="385079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 </a:t>
          </a:r>
          <a:r>
            <a:rPr lang="en-US" sz="1600" b="1" dirty="0" smtClean="0">
              <a:solidFill>
                <a:schemeClr val="bg2"/>
              </a:solidFill>
            </a:rPr>
            <a:t>0.0146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0.40265</cdr:x>
      <cdr:y>0.08569</cdr:y>
    </cdr:from>
    <cdr:to>
      <cdr:x>0.6292</cdr:x>
      <cdr:y>0.15736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467100" y="404854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0.38673</cdr:x>
      <cdr:y>0.09708</cdr:y>
    </cdr:from>
    <cdr:to>
      <cdr:x>0.61327</cdr:x>
      <cdr:y>0.16306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565688" y="498153"/>
          <a:ext cx="208882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 </a:t>
          </a:r>
          <a:r>
            <a:rPr lang="en-US" sz="1600" b="1" dirty="0" smtClean="0">
              <a:solidFill>
                <a:schemeClr val="bg2"/>
              </a:solidFill>
            </a:rPr>
            <a:t>0.0231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0.40323</cdr:x>
      <cdr:y>0.0891</cdr:y>
    </cdr:from>
    <cdr:to>
      <cdr:x>0.62978</cdr:x>
      <cdr:y>0.16076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472081" y="420937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45.xml><?xml version="1.0" encoding="utf-8"?>
<c:userShapes xmlns:c="http://schemas.openxmlformats.org/drawingml/2006/chart">
  <cdr:relSizeAnchor xmlns:cdr="http://schemas.openxmlformats.org/drawingml/2006/chartDrawing">
    <cdr:from>
      <cdr:x>0.43961</cdr:x>
      <cdr:y>0.10896</cdr:y>
    </cdr:from>
    <cdr:to>
      <cdr:x>0.652</cdr:x>
      <cdr:y>0.17737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785323" y="514793"/>
          <a:ext cx="1828800" cy="3231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500" b="1" dirty="0" smtClean="0">
              <a:solidFill>
                <a:schemeClr val="bg2"/>
              </a:solidFill>
            </a:rPr>
            <a:t>p &lt; 0.0001</a:t>
          </a:r>
          <a:endParaRPr lang="en-US" sz="1500" b="1" dirty="0">
            <a:solidFill>
              <a:schemeClr val="bg2"/>
            </a:solidFill>
          </a:endParaRPr>
        </a:p>
      </cdr:txBody>
    </cdr:sp>
  </cdr:relSizeAnchor>
</c:userShapes>
</file>

<file path=ppt/drawings/drawing46.xml><?xml version="1.0" encoding="utf-8"?>
<c:userShapes xmlns:c="http://schemas.openxmlformats.org/drawingml/2006/chart">
  <cdr:relSizeAnchor xmlns:cdr="http://schemas.openxmlformats.org/drawingml/2006/chartDrawing">
    <cdr:from>
      <cdr:x>0.37448</cdr:x>
      <cdr:y>0.09032</cdr:y>
    </cdr:from>
    <cdr:to>
      <cdr:x>0.60103</cdr:x>
      <cdr:y>0.16198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224467" y="426720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47.xml><?xml version="1.0" encoding="utf-8"?>
<c:userShapes xmlns:c="http://schemas.openxmlformats.org/drawingml/2006/chart">
  <cdr:relSizeAnchor xmlns:cdr="http://schemas.openxmlformats.org/drawingml/2006/chartDrawing">
    <cdr:from>
      <cdr:x>0.39313</cdr:x>
      <cdr:y>0.21509</cdr:y>
    </cdr:from>
    <cdr:to>
      <cdr:x>0.61968</cdr:x>
      <cdr:y>0.28675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924300" y="1208626"/>
          <a:ext cx="2261454" cy="4026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 0.0007</a:t>
          </a:r>
        </a:p>
      </cdr:txBody>
    </cdr:sp>
  </cdr:relSizeAnchor>
</c:userShapes>
</file>

<file path=ppt/drawings/drawing48.xml><?xml version="1.0" encoding="utf-8"?>
<c:userShapes xmlns:c="http://schemas.openxmlformats.org/drawingml/2006/chart">
  <cdr:relSizeAnchor xmlns:cdr="http://schemas.openxmlformats.org/drawingml/2006/chartDrawing">
    <cdr:from>
      <cdr:x>0.38281</cdr:x>
      <cdr:y>0.09963</cdr:y>
    </cdr:from>
    <cdr:to>
      <cdr:x>0.60936</cdr:x>
      <cdr:y>0.17129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733800" y="520043"/>
          <a:ext cx="2209678" cy="374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49.xml><?xml version="1.0" encoding="utf-8"?>
<c:userShapes xmlns:c="http://schemas.openxmlformats.org/drawingml/2006/chart">
  <cdr:relSizeAnchor xmlns:cdr="http://schemas.openxmlformats.org/drawingml/2006/chartDrawing">
    <cdr:from>
      <cdr:x>0.38673</cdr:x>
      <cdr:y>0.07848</cdr:y>
    </cdr:from>
    <cdr:to>
      <cdr:x>0.61327</cdr:x>
      <cdr:y>0.15014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830947" y="425762"/>
          <a:ext cx="2244105" cy="3887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0.10072</cdr:x>
      <cdr:y>0.5</cdr:y>
    </cdr:from>
    <cdr:to>
      <cdr:x>0.83734</cdr:x>
      <cdr:y>0.59535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03812" y="2178802"/>
          <a:ext cx="3684637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 </a:t>
          </a:r>
          <a:r>
            <a:rPr lang="en-US" sz="1000" b="1" dirty="0">
              <a:solidFill>
                <a:schemeClr val="bg2"/>
              </a:solidFill>
            </a:rPr>
            <a:t>pairwise comparisons </a:t>
          </a:r>
          <a:r>
            <a:rPr lang="en-US" sz="1000" b="1" dirty="0" smtClean="0">
              <a:solidFill>
                <a:schemeClr val="bg2"/>
              </a:solidFill>
            </a:rPr>
            <a:t>were significant at </a:t>
          </a:r>
          <a:r>
            <a:rPr lang="en-US" sz="1000" b="1" dirty="0">
              <a:solidFill>
                <a:schemeClr val="bg2"/>
              </a:solidFill>
            </a:rPr>
            <a:t>p &lt; 0.05 </a:t>
          </a:r>
          <a:r>
            <a:rPr lang="en-US" sz="1000" b="1" dirty="0" smtClean="0">
              <a:solidFill>
                <a:schemeClr val="bg2"/>
              </a:solidFill>
            </a:rPr>
            <a:t>except recipient 18-39 years </a:t>
          </a:r>
          <a:r>
            <a:rPr lang="en-US" sz="1000" b="1" dirty="0">
              <a:solidFill>
                <a:schemeClr val="bg2"/>
              </a:solidFill>
            </a:rPr>
            <a:t>vs. </a:t>
          </a:r>
          <a:r>
            <a:rPr lang="en-US" sz="1000" b="1" dirty="0" smtClean="0">
              <a:solidFill>
                <a:schemeClr val="bg2"/>
              </a:solidFill>
            </a:rPr>
            <a:t>40-59 years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50.xml><?xml version="1.0" encoding="utf-8"?>
<c:userShapes xmlns:c="http://schemas.openxmlformats.org/drawingml/2006/chart">
  <cdr:relSizeAnchor xmlns:cdr="http://schemas.openxmlformats.org/drawingml/2006/chartDrawing">
    <cdr:from>
      <cdr:x>0.4</cdr:x>
      <cdr:y>0.09481</cdr:y>
    </cdr:from>
    <cdr:to>
      <cdr:x>0.62655</cdr:x>
      <cdr:y>0.16647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444240" y="447915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 </a:t>
          </a:r>
          <a:r>
            <a:rPr lang="en-US" sz="1600" b="1" dirty="0" smtClean="0">
              <a:solidFill>
                <a:schemeClr val="bg2"/>
              </a:solidFill>
            </a:rPr>
            <a:t>0.0081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51.xml><?xml version="1.0" encoding="utf-8"?>
<c:userShapes xmlns:c="http://schemas.openxmlformats.org/drawingml/2006/chart">
  <cdr:relSizeAnchor xmlns:cdr="http://schemas.openxmlformats.org/drawingml/2006/chartDrawing">
    <cdr:from>
      <cdr:x>0.408</cdr:x>
      <cdr:y>0.08304</cdr:y>
    </cdr:from>
    <cdr:to>
      <cdr:x>0.63455</cdr:x>
      <cdr:y>0.1547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886200" y="449092"/>
          <a:ext cx="2157889" cy="3875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 </a:t>
          </a:r>
          <a:r>
            <a:rPr lang="en-US" sz="1600" b="1" dirty="0" smtClean="0">
              <a:solidFill>
                <a:schemeClr val="bg2"/>
              </a:solidFill>
            </a:rPr>
            <a:t>0.0008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52.xml><?xml version="1.0" encoding="utf-8"?>
<c:userShapes xmlns:c="http://schemas.openxmlformats.org/drawingml/2006/chart">
  <cdr:relSizeAnchor xmlns:cdr="http://schemas.openxmlformats.org/drawingml/2006/chartDrawing">
    <cdr:from>
      <cdr:x>0.38673</cdr:x>
      <cdr:y>0.08173</cdr:y>
    </cdr:from>
    <cdr:to>
      <cdr:x>0.61327</cdr:x>
      <cdr:y>0.14778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654093" y="418905"/>
          <a:ext cx="2140614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= </a:t>
          </a:r>
          <a:r>
            <a:rPr lang="en-US" sz="1600" b="1" dirty="0" smtClean="0">
              <a:solidFill>
                <a:schemeClr val="bg2"/>
              </a:solidFill>
            </a:rPr>
            <a:t>0.0008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53.xml><?xml version="1.0" encoding="utf-8"?>
<c:userShapes xmlns:c="http://schemas.openxmlformats.org/drawingml/2006/chart">
  <cdr:relSizeAnchor xmlns:cdr="http://schemas.openxmlformats.org/drawingml/2006/chartDrawing">
    <cdr:from>
      <cdr:x>0.40689</cdr:x>
      <cdr:y>0.06264</cdr:y>
    </cdr:from>
    <cdr:to>
      <cdr:x>0.63343</cdr:x>
      <cdr:y>0.1343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844634" y="317452"/>
          <a:ext cx="2140532" cy="3631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54.xml><?xml version="1.0" encoding="utf-8"?>
<c:userShapes xmlns:c="http://schemas.openxmlformats.org/drawingml/2006/chart">
  <cdr:relSizeAnchor xmlns:cdr="http://schemas.openxmlformats.org/drawingml/2006/chartDrawing">
    <cdr:from>
      <cdr:x>0.39357</cdr:x>
      <cdr:y>0.09479</cdr:y>
    </cdr:from>
    <cdr:to>
      <cdr:x>0.60643</cdr:x>
      <cdr:y>0.16059</cdr:y>
    </cdr:to>
    <cdr:sp macro="" textlink="">
      <cdr:nvSpPr>
        <cdr:cNvPr id="2" name="pvalue"/>
        <cdr:cNvSpPr txBox="1"/>
      </cdr:nvSpPr>
      <cdr:spPr>
        <a:xfrm xmlns:a="http://schemas.openxmlformats.org/drawingml/2006/main">
          <a:off x="3606800" y="487679"/>
          <a:ext cx="19507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chemeClr val="bg2"/>
              </a:solidFill>
            </a:rPr>
            <a:t>p &lt; 0.0001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0.07441</cdr:x>
      <cdr:y>0.45952</cdr:y>
    </cdr:from>
    <cdr:to>
      <cdr:x>0.73554</cdr:x>
      <cdr:y>0.54047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395932" y="2358534"/>
          <a:ext cx="3517811" cy="4154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except recipient 18-39 years </a:t>
          </a:r>
          <a:r>
            <a:rPr lang="en-US" sz="1000" b="1" dirty="0">
              <a:solidFill>
                <a:schemeClr val="bg2"/>
              </a:solidFill>
            </a:rPr>
            <a:t>vs. </a:t>
          </a:r>
          <a:r>
            <a:rPr lang="en-US" sz="1000" b="1" dirty="0" smtClean="0">
              <a:solidFill>
                <a:schemeClr val="bg2"/>
              </a:solidFill>
            </a:rPr>
            <a:t>40-59 years 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0.149</cdr:x>
      <cdr:y>0.71489</cdr:y>
    </cdr:from>
    <cdr:to>
      <cdr:x>0.23105</cdr:x>
      <cdr:y>0.88594</cdr:y>
    </cdr:to>
    <cdr:cxnSp macro="">
      <cdr:nvCxnSpPr>
        <cdr:cNvPr id="3" name="Straight Connector 2"/>
        <cdr:cNvCxnSpPr/>
      </cdr:nvCxnSpPr>
      <cdr:spPr bwMode="auto">
        <a:xfrm xmlns:a="http://schemas.openxmlformats.org/drawingml/2006/main">
          <a:off x="1660525" y="3821476"/>
          <a:ext cx="914400" cy="91440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0.10672</cdr:x>
      <cdr:y>0.85071</cdr:y>
    </cdr:from>
    <cdr:to>
      <cdr:x>0.29361</cdr:x>
      <cdr:y>0.9196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19494" y="4774939"/>
          <a:ext cx="2310827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Recipient Age: 18-39 years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0.05127</cdr:x>
      <cdr:y>0.52645</cdr:y>
    </cdr:from>
    <cdr:to>
      <cdr:x>0.34134</cdr:x>
      <cdr:y>0.59773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33935" y="2954889"/>
          <a:ext cx="3586611" cy="4000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</a:t>
          </a:r>
          <a:r>
            <a:rPr lang="en-US" sz="1000" b="1" dirty="0">
              <a:solidFill>
                <a:schemeClr val="bg2"/>
              </a:solidFill>
            </a:rPr>
            <a:t>except 2000-2005 vs. 2006-2011</a:t>
          </a:r>
        </a:p>
      </cdr:txBody>
    </cdr:sp>
  </cdr:relSizeAnchor>
  <cdr:relSizeAnchor xmlns:cdr="http://schemas.openxmlformats.org/drawingml/2006/chartDrawing">
    <cdr:from>
      <cdr:x>0.15137</cdr:x>
      <cdr:y>0.03551</cdr:y>
    </cdr:from>
    <cdr:to>
      <cdr:x>0.34581</cdr:x>
      <cdr:y>0.10296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871660" y="199326"/>
          <a:ext cx="2404194" cy="378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chemeClr val="bg2"/>
              </a:solidFill>
            </a:rPr>
            <a:t>Transplant Era:</a:t>
          </a:r>
          <a:endParaRPr lang="en-US" sz="1600" b="1" dirty="0">
            <a:solidFill>
              <a:schemeClr val="bg2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0.09779</cdr:x>
      <cdr:y>0.5507</cdr:y>
    </cdr:from>
    <cdr:to>
      <cdr:x>0.80793</cdr:x>
      <cdr:y>0.64252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89169" y="2399731"/>
          <a:ext cx="3552197" cy="4001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0.05 except 2000-2005 vs. 2006-2011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0.10779</cdr:x>
      <cdr:y>0.50065</cdr:y>
    </cdr:from>
    <cdr:to>
      <cdr:x>0.83295</cdr:x>
      <cdr:y>0.57861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53956" y="2569587"/>
          <a:ext cx="3726633" cy="4001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0.05 except 2000-2005 vs. </a:t>
          </a:r>
          <a:r>
            <a:rPr lang="en-US" sz="1000" b="1" dirty="0" smtClean="0">
              <a:solidFill>
                <a:schemeClr val="bg2"/>
              </a:solidFill>
            </a:rPr>
            <a:t>2006-2011 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255E-B7F2-4609-A598-10EEBAA7217E}" type="datetimeFigureOut">
              <a:rPr lang="en-US" smtClean="0"/>
              <a:pPr/>
              <a:t>10/11/2021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BB1FB-AC70-4579-BA4D-6720E6A05D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4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04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3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67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74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83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258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865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921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25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94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715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41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218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4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10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40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74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11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r>
              <a:rPr lang="en-US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47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2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11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837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402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046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97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49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572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85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490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460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6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201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025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919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384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793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907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008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904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614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474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93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87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822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048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697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174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960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9396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4533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8760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058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89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109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143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580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830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081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27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189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4768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162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7110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1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385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026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214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8667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8794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8703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8908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4591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7793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5079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33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8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50240"/>
            <a:ext cx="272034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50240"/>
            <a:ext cx="794766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5"/>
            <a:ext cx="4211638" cy="500380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50240"/>
            <a:ext cx="10881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113280"/>
            <a:ext cx="108813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1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7.xml"/><Relationship Id="rId5" Type="http://schemas.openxmlformats.org/officeDocument/2006/relationships/chart" Target="../charts/chart46.xml"/><Relationship Id="rId4" Type="http://schemas.openxmlformats.org/officeDocument/2006/relationships/chart" Target="../charts/char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0.xml"/><Relationship Id="rId5" Type="http://schemas.openxmlformats.org/officeDocument/2006/relationships/chart" Target="../charts/chart49.xml"/><Relationship Id="rId4" Type="http://schemas.openxmlformats.org/officeDocument/2006/relationships/chart" Target="../charts/char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4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8.xml"/><Relationship Id="rId5" Type="http://schemas.openxmlformats.org/officeDocument/2006/relationships/chart" Target="../charts/chart57.xml"/><Relationship Id="rId4" Type="http://schemas.openxmlformats.org/officeDocument/2006/relationships/chart" Target="../charts/chart5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6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9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18607"/>
            <a:ext cx="10591799" cy="1470025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FOCUS THEME: </a:t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3400" dirty="0" smtClean="0">
                <a:solidFill>
                  <a:srgbClr val="002060"/>
                </a:solidFill>
              </a:rPr>
              <a:t>TRENDS </a:t>
            </a:r>
            <a:r>
              <a:rPr lang="en-US" sz="3400" dirty="0">
                <a:solidFill>
                  <a:srgbClr val="002060"/>
                </a:solidFill>
              </a:rPr>
              <a:t>IN RECIPIENT CHARACTERISTICS AND  IMPACT ON OUTCOMES</a:t>
            </a:r>
            <a:r>
              <a:rPr lang="en-US" sz="4400" dirty="0">
                <a:solidFill>
                  <a:srgbClr val="002060"/>
                </a:solidFill>
              </a:rPr>
              <a:t/>
            </a:r>
            <a:br>
              <a:rPr lang="en-US" sz="4400" dirty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3400" dirty="0">
                <a:solidFill>
                  <a:srgbClr val="002060"/>
                </a:solidFill>
              </a:rPr>
              <a:t>HEART </a:t>
            </a:r>
            <a:r>
              <a:rPr lang="en-US" sz="3400" dirty="0" smtClean="0">
                <a:solidFill>
                  <a:srgbClr val="002060"/>
                </a:solidFill>
              </a:rPr>
              <a:t>TRANSPLANTATION </a:t>
            </a:r>
            <a:br>
              <a:rPr lang="en-US" sz="3400" dirty="0" smtClean="0">
                <a:solidFill>
                  <a:srgbClr val="002060"/>
                </a:solidFill>
              </a:rPr>
            </a:br>
            <a:endParaRPr lang="en-US" sz="34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6939" y="4599642"/>
            <a:ext cx="8961120" cy="1869440"/>
          </a:xfrm>
        </p:spPr>
        <p:txBody>
          <a:bodyPr/>
          <a:lstStyle/>
          <a:p>
            <a:r>
              <a:rPr lang="en-US" sz="3400" dirty="0" smtClean="0">
                <a:solidFill>
                  <a:srgbClr val="0070C0"/>
                </a:solidFill>
              </a:rPr>
              <a:t>Adult Recipients</a:t>
            </a:r>
            <a:endParaRPr lang="en-US" sz="34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6" y="6516073"/>
            <a:ext cx="4715932" cy="711201"/>
            <a:chOff x="1" y="6067776"/>
            <a:chExt cx="4952999" cy="7902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5" name="logo_year"/>
            <p:cNvSpPr txBox="1"/>
            <p:nvPr/>
          </p:nvSpPr>
          <p:spPr>
            <a:xfrm>
              <a:off x="2971800" y="6067776"/>
              <a:ext cx="18858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 smtClean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  <a:endParaRPr lang="en-US" sz="21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7" name="logo_citation"/>
          <p:cNvSpPr txBox="1"/>
          <p:nvPr/>
        </p:nvSpPr>
        <p:spPr>
          <a:xfrm>
            <a:off x="2894668" y="6966465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71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49" y="97411"/>
            <a:ext cx="10744200" cy="812800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</a:t>
            </a:r>
            <a:r>
              <a:rPr lang="en-US" sz="3400" dirty="0" smtClean="0">
                <a:solidFill>
                  <a:srgbClr val="002060"/>
                </a:solidFill>
              </a:rPr>
              <a:t>Heart Transplants</a:t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Donor-Recipient Sex Distribution </a:t>
            </a:r>
            <a:r>
              <a:rPr lang="en-US" sz="2800" dirty="0">
                <a:solidFill>
                  <a:srgbClr val="002060"/>
                </a:solidFill>
              </a:rPr>
              <a:t>by </a:t>
            </a:r>
            <a:r>
              <a:rPr lang="en-US" sz="2800" dirty="0" smtClean="0">
                <a:solidFill>
                  <a:srgbClr val="002060"/>
                </a:solidFill>
              </a:rPr>
              <a:t>Location and Era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910441"/>
              </p:ext>
            </p:extLst>
          </p:nvPr>
        </p:nvGraphicFramePr>
        <p:xfrm>
          <a:off x="533400" y="1067218"/>
          <a:ext cx="12054381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65300" y="6087017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059091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25389" y="6059090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38600" y="89764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907368" y="6966465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6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096" y="-17860"/>
            <a:ext cx="11476435" cy="900113"/>
          </a:xfrm>
        </p:spPr>
        <p:txBody>
          <a:bodyPr/>
          <a:lstStyle/>
          <a:p>
            <a:r>
              <a:rPr lang="en-US" sz="3347" dirty="0">
                <a:solidFill>
                  <a:srgbClr val="002060"/>
                </a:solidFill>
              </a:rPr>
              <a:t>Adult Heart Transplants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103035"/>
              </p:ext>
            </p:extLst>
          </p:nvPr>
        </p:nvGraphicFramePr>
        <p:xfrm>
          <a:off x="116134" y="1748753"/>
          <a:ext cx="4349479" cy="464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16134" y="6526211"/>
            <a:ext cx="4642245" cy="700089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-457613" y="837673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800" kern="0" dirty="0">
                <a:solidFill>
                  <a:srgbClr val="002060"/>
                </a:solidFill>
              </a:rPr>
              <a:t>Median </a:t>
            </a:r>
            <a:r>
              <a:rPr lang="en-US" sz="1800" kern="0" dirty="0" smtClean="0">
                <a:solidFill>
                  <a:srgbClr val="002060"/>
                </a:solidFill>
              </a:rPr>
              <a:t>Recipient </a:t>
            </a:r>
            <a:r>
              <a:rPr lang="en-US" sz="1800" kern="0" dirty="0">
                <a:solidFill>
                  <a:srgbClr val="002060"/>
                </a:solidFill>
              </a:rPr>
              <a:t>Age by Location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760206" y="712317"/>
            <a:ext cx="5625704" cy="75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800" kern="0" dirty="0">
                <a:solidFill>
                  <a:srgbClr val="002060"/>
                </a:solidFill>
              </a:rPr>
              <a:t>Median </a:t>
            </a:r>
            <a:r>
              <a:rPr lang="en-US" sz="1800" kern="0" dirty="0" smtClean="0">
                <a:solidFill>
                  <a:srgbClr val="002060"/>
                </a:solidFill>
              </a:rPr>
              <a:t>Recipient </a:t>
            </a:r>
            <a:r>
              <a:rPr lang="en-US" sz="1800" kern="0" dirty="0">
                <a:solidFill>
                  <a:srgbClr val="002060"/>
                </a:solidFill>
              </a:rPr>
              <a:t>BMI by Location</a:t>
            </a: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923754"/>
              </p:ext>
            </p:extLst>
          </p:nvPr>
        </p:nvGraphicFramePr>
        <p:xfrm>
          <a:off x="4246371" y="1748752"/>
          <a:ext cx="4290207" cy="475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-576509" y="1194047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400" kern="0" dirty="0">
                <a:solidFill>
                  <a:srgbClr val="002060"/>
                </a:solidFill>
              </a:rPr>
              <a:t>(Transplants: Jan 1992 – Jun 2018)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3708979" y="1172359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400" kern="0" dirty="0">
                <a:solidFill>
                  <a:srgbClr val="002060"/>
                </a:solidFill>
              </a:rPr>
              <a:t>(Transplants: Jan </a:t>
            </a:r>
            <a:r>
              <a:rPr lang="en-US" sz="1400" kern="0" dirty="0" smtClean="0">
                <a:solidFill>
                  <a:srgbClr val="002060"/>
                </a:solidFill>
              </a:rPr>
              <a:t>1992 </a:t>
            </a:r>
            <a:r>
              <a:rPr lang="en-US" sz="1400" kern="0" dirty="0">
                <a:solidFill>
                  <a:srgbClr val="002060"/>
                </a:solidFill>
              </a:rPr>
              <a:t>– Jun 2018)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7934230" y="712316"/>
            <a:ext cx="5625704" cy="75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800" kern="0" dirty="0">
                <a:solidFill>
                  <a:srgbClr val="002060"/>
                </a:solidFill>
              </a:rPr>
              <a:t>Median </a:t>
            </a:r>
            <a:r>
              <a:rPr lang="en-US" sz="1800" kern="0" dirty="0" smtClean="0">
                <a:solidFill>
                  <a:srgbClr val="002060"/>
                </a:solidFill>
              </a:rPr>
              <a:t>Recipient GFR by Location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7860076" y="1151932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400" kern="0" dirty="0">
                <a:solidFill>
                  <a:srgbClr val="002060"/>
                </a:solidFill>
              </a:rPr>
              <a:t>(Transplants: Jan </a:t>
            </a:r>
            <a:r>
              <a:rPr lang="en-US" sz="1400" kern="0" dirty="0" smtClean="0">
                <a:solidFill>
                  <a:srgbClr val="002060"/>
                </a:solidFill>
              </a:rPr>
              <a:t>1994 </a:t>
            </a:r>
            <a:r>
              <a:rPr lang="en-US" sz="1400" kern="0" dirty="0">
                <a:solidFill>
                  <a:srgbClr val="002060"/>
                </a:solidFill>
              </a:rPr>
              <a:t>– Jun 2018)</a:t>
            </a:r>
          </a:p>
        </p:txBody>
      </p:sp>
      <p:graphicFrame>
        <p:nvGraphicFramePr>
          <p:cNvPr id="2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76636"/>
              </p:ext>
            </p:extLst>
          </p:nvPr>
        </p:nvGraphicFramePr>
        <p:xfrm>
          <a:off x="8458201" y="1707937"/>
          <a:ext cx="4358960" cy="475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logo_citation"/>
          <p:cNvSpPr txBox="1"/>
          <p:nvPr/>
        </p:nvSpPr>
        <p:spPr>
          <a:xfrm>
            <a:off x="2843868" y="6974547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26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316" y="87018"/>
            <a:ext cx="6405165" cy="549360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Heart </a:t>
            </a:r>
            <a:r>
              <a:rPr lang="en-US" sz="3400" dirty="0" smtClean="0">
                <a:solidFill>
                  <a:srgbClr val="002060"/>
                </a:solidFill>
              </a:rPr>
              <a:t>Transplants </a:t>
            </a:r>
            <a:endParaRPr lang="en-US" sz="3400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01927"/>
              </p:ext>
            </p:extLst>
          </p:nvPr>
        </p:nvGraphicFramePr>
        <p:xfrm>
          <a:off x="205092" y="1291337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8655" y="6500875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320531" y="613594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Recipients with Pre-tx Dialysis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798187" y="590500"/>
            <a:ext cx="5715000" cy="76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Recipients with History of Malignancy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759493"/>
              </p:ext>
            </p:extLst>
          </p:nvPr>
        </p:nvGraphicFramePr>
        <p:xfrm>
          <a:off x="6478147" y="1291337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310371" y="1082283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Jan 1994 – Jun 2018)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822186" y="1110476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</a:t>
            </a:r>
            <a:r>
              <a:rPr lang="en-US" sz="2000" kern="0" dirty="0">
                <a:solidFill>
                  <a:srgbClr val="002060"/>
                </a:solidFill>
              </a:rPr>
              <a:t>Jan </a:t>
            </a:r>
            <a:r>
              <a:rPr lang="en-US" sz="2000" kern="0" dirty="0" smtClean="0">
                <a:solidFill>
                  <a:srgbClr val="002060"/>
                </a:solidFill>
              </a:rPr>
              <a:t>1994 </a:t>
            </a:r>
            <a:r>
              <a:rPr lang="en-US" sz="2000" kern="0" dirty="0">
                <a:solidFill>
                  <a:srgbClr val="002060"/>
                </a:solidFill>
              </a:rPr>
              <a:t>– Jun 2018)</a:t>
            </a:r>
          </a:p>
        </p:txBody>
      </p:sp>
      <p:sp>
        <p:nvSpPr>
          <p:cNvPr id="16" name="logo_citation"/>
          <p:cNvSpPr txBox="1"/>
          <p:nvPr/>
        </p:nvSpPr>
        <p:spPr>
          <a:xfrm>
            <a:off x="2915514" y="6970036"/>
            <a:ext cx="1906129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6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316" y="87018"/>
            <a:ext cx="6405165" cy="549360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Heart </a:t>
            </a:r>
            <a:r>
              <a:rPr lang="en-US" sz="3400" dirty="0" smtClean="0">
                <a:solidFill>
                  <a:srgbClr val="002060"/>
                </a:solidFill>
              </a:rPr>
              <a:t>Transplants </a:t>
            </a:r>
            <a:endParaRPr lang="en-US" sz="3400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217088"/>
              </p:ext>
            </p:extLst>
          </p:nvPr>
        </p:nvGraphicFramePr>
        <p:xfrm>
          <a:off x="205092" y="1291337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8655" y="6500875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6470530" y="609621"/>
            <a:ext cx="6286894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Recipients with History of Smoking*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507589" y="572351"/>
            <a:ext cx="5715000" cy="76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Recipients with Diabetes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870541"/>
              </p:ext>
            </p:extLst>
          </p:nvPr>
        </p:nvGraphicFramePr>
        <p:xfrm>
          <a:off x="6492756" y="1302307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6812796" y="1064133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Jan 2004 – Jun 2018)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33904" y="1039840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</a:t>
            </a:r>
            <a:r>
              <a:rPr lang="en-US" sz="2000" kern="0" dirty="0">
                <a:solidFill>
                  <a:srgbClr val="002060"/>
                </a:solidFill>
              </a:rPr>
              <a:t>Jan </a:t>
            </a:r>
            <a:r>
              <a:rPr lang="en-US" sz="2000" kern="0" dirty="0" smtClean="0">
                <a:solidFill>
                  <a:srgbClr val="002060"/>
                </a:solidFill>
              </a:rPr>
              <a:t>1994 </a:t>
            </a:r>
            <a:r>
              <a:rPr lang="en-US" sz="2000" kern="0" dirty="0">
                <a:solidFill>
                  <a:srgbClr val="002060"/>
                </a:solidFill>
              </a:rPr>
              <a:t>– Jun 2018)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8600" y="1538609"/>
            <a:ext cx="4229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*Cigarette use for </a:t>
            </a:r>
            <a:r>
              <a:rPr lang="en-US" sz="1400" dirty="0">
                <a:solidFill>
                  <a:schemeClr val="bg2"/>
                </a:solidFill>
              </a:rPr>
              <a:t>more than 20 pack </a:t>
            </a:r>
            <a:r>
              <a:rPr lang="en-US" sz="1400" dirty="0" smtClean="0">
                <a:solidFill>
                  <a:schemeClr val="bg2"/>
                </a:solidFill>
              </a:rPr>
              <a:t>years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1" name="logo_citation"/>
          <p:cNvSpPr txBox="1"/>
          <p:nvPr/>
        </p:nvSpPr>
        <p:spPr>
          <a:xfrm>
            <a:off x="2877789" y="6969219"/>
            <a:ext cx="1869119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3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00200" y="271398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Kaplan-Meier Patient Survival within 12 Months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  <p:sp>
        <p:nvSpPr>
          <p:cNvPr id="10" name="logo_citation"/>
          <p:cNvSpPr txBox="1"/>
          <p:nvPr/>
        </p:nvSpPr>
        <p:spPr>
          <a:xfrm>
            <a:off x="2866284" y="6970181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5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828800" y="-145556"/>
            <a:ext cx="9725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>
                <a:solidFill>
                  <a:srgbClr val="002060"/>
                </a:solidFill>
              </a:rPr>
              <a:t>Adult Heart </a:t>
            </a:r>
            <a:r>
              <a:rPr lang="en-US" sz="3400" kern="0" dirty="0" smtClean="0">
                <a:solidFill>
                  <a:srgbClr val="002060"/>
                </a:solidFill>
              </a:rPr>
              <a:t>Transplants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by Era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888" y="65272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135686"/>
              </p:ext>
            </p:extLst>
          </p:nvPr>
        </p:nvGraphicFramePr>
        <p:xfrm>
          <a:off x="622300" y="1149844"/>
          <a:ext cx="11417300" cy="5471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2133600" y="4264223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All </a:t>
            </a:r>
            <a:r>
              <a:rPr lang="en-US" sz="1400" b="1" dirty="0" smtClean="0">
                <a:solidFill>
                  <a:schemeClr val="bg2"/>
                </a:solidFill>
              </a:rPr>
              <a:t>pairwise </a:t>
            </a:r>
            <a:r>
              <a:rPr lang="en-US" sz="140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400" b="1" dirty="0" smtClean="0">
                <a:solidFill>
                  <a:schemeClr val="bg2"/>
                </a:solidFill>
              </a:rPr>
              <a:t>0.05 except  2000-2005 </a:t>
            </a:r>
            <a:r>
              <a:rPr lang="en-US" sz="1400" b="1" dirty="0">
                <a:solidFill>
                  <a:schemeClr val="bg2"/>
                </a:solidFill>
              </a:rPr>
              <a:t>vs. </a:t>
            </a:r>
            <a:r>
              <a:rPr lang="en-US" sz="1400" b="1" dirty="0" smtClean="0">
                <a:solidFill>
                  <a:schemeClr val="bg2"/>
                </a:solidFill>
              </a:rPr>
              <a:t>2006-2011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3801586" y="848759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1" name="logo_citation"/>
          <p:cNvSpPr txBox="1"/>
          <p:nvPr/>
        </p:nvSpPr>
        <p:spPr>
          <a:xfrm>
            <a:off x="2848777" y="6997637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5979" y="6799111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638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Adult Heart 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Location and 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3334" y="649712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/>
          </p:nvPr>
        </p:nvGraphicFramePr>
        <p:xfrm>
          <a:off x="4262446" y="1922985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990461" y="6106334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/>
          </p:nvPr>
        </p:nvGraphicFramePr>
        <p:xfrm>
          <a:off x="8450895" y="1730834"/>
          <a:ext cx="5320907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425930" y="6106333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21" name="logo_citation"/>
          <p:cNvSpPr txBox="1"/>
          <p:nvPr/>
        </p:nvSpPr>
        <p:spPr>
          <a:xfrm>
            <a:off x="2821339" y="6961762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2048317" y="1544398"/>
            <a:ext cx="2404180" cy="3785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Adult Heart 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>
                <a:solidFill>
                  <a:srgbClr val="002060"/>
                </a:solidFill>
              </a:rPr>
              <a:t>Location and Recipient </a:t>
            </a:r>
            <a:r>
              <a:rPr lang="en-US" sz="2756" kern="0" dirty="0" smtClean="0">
                <a:solidFill>
                  <a:srgbClr val="002060"/>
                </a:solidFill>
              </a:rPr>
              <a:t>Age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0573" y="652252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751583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484520"/>
              </p:ext>
            </p:extLst>
          </p:nvPr>
        </p:nvGraphicFramePr>
        <p:xfrm>
          <a:off x="4262446" y="1922985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990461" y="6106334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388319"/>
              </p:ext>
            </p:extLst>
          </p:nvPr>
        </p:nvGraphicFramePr>
        <p:xfrm>
          <a:off x="8450895" y="1730834"/>
          <a:ext cx="5320907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425930" y="6106333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299603" y="1564652"/>
            <a:ext cx="2404194" cy="3785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Recipient Age: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4" name="logo_citation"/>
          <p:cNvSpPr txBox="1"/>
          <p:nvPr/>
        </p:nvSpPr>
        <p:spPr>
          <a:xfrm>
            <a:off x="2808636" y="697967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4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Adult </a:t>
            </a:r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Heart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Recipient Age and 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0634" y="652252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831791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915165"/>
              </p:ext>
            </p:extLst>
          </p:nvPr>
        </p:nvGraphicFramePr>
        <p:xfrm>
          <a:off x="4312297" y="1902077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293326" y="6134705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 Age: </a:t>
            </a:r>
            <a:r>
              <a:rPr lang="en-US" sz="1600" b="1" dirty="0" smtClean="0">
                <a:solidFill>
                  <a:srgbClr val="0070C0"/>
                </a:solidFill>
              </a:rPr>
              <a:t>40-59 </a:t>
            </a:r>
            <a:r>
              <a:rPr lang="en-US" sz="1600" b="1" dirty="0">
                <a:solidFill>
                  <a:srgbClr val="0070C0"/>
                </a:solidFill>
              </a:rPr>
              <a:t>years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841816"/>
              </p:ext>
            </p:extLst>
          </p:nvPr>
        </p:nvGraphicFramePr>
        <p:xfrm>
          <a:off x="8422249" y="1735534"/>
          <a:ext cx="5139050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9646586" y="6079745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 Age: </a:t>
            </a:r>
            <a:r>
              <a:rPr lang="en-US" sz="1600" b="1" dirty="0" smtClean="0">
                <a:solidFill>
                  <a:srgbClr val="0070C0"/>
                </a:solidFill>
              </a:rPr>
              <a:t>≥ 60 </a:t>
            </a:r>
            <a:r>
              <a:rPr lang="en-US" sz="1600" b="1" dirty="0">
                <a:solidFill>
                  <a:srgbClr val="0070C0"/>
                </a:solidFill>
              </a:rPr>
              <a:t>years</a:t>
            </a:r>
          </a:p>
        </p:txBody>
      </p:sp>
      <p:sp>
        <p:nvSpPr>
          <p:cNvPr id="21" name="logo_citation"/>
          <p:cNvSpPr txBox="1"/>
          <p:nvPr/>
        </p:nvSpPr>
        <p:spPr>
          <a:xfrm>
            <a:off x="2818173" y="697706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72400" y="6700729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698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Adult </a:t>
            </a:r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Heart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Recipient PRA and 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3960" y="651749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401833"/>
              </p:ext>
            </p:extLst>
          </p:nvPr>
        </p:nvGraphicFramePr>
        <p:xfrm>
          <a:off x="0" y="1349622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882398"/>
              </p:ext>
            </p:extLst>
          </p:nvPr>
        </p:nvGraphicFramePr>
        <p:xfrm>
          <a:off x="4312297" y="1902077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6185906" y="6160776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PRA 1-79%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087066"/>
              </p:ext>
            </p:extLst>
          </p:nvPr>
        </p:nvGraphicFramePr>
        <p:xfrm>
          <a:off x="8422249" y="1735534"/>
          <a:ext cx="5139050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092887" y="6160775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PRA ≥80</a:t>
            </a:r>
            <a:r>
              <a:rPr lang="en-US" sz="1600" b="1" dirty="0">
                <a:solidFill>
                  <a:srgbClr val="0070C0"/>
                </a:solidFill>
              </a:rPr>
              <a:t>%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342011" y="1557371"/>
            <a:ext cx="2404194" cy="3785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18238" y="6693434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5" name="logo_citation"/>
          <p:cNvSpPr txBox="1"/>
          <p:nvPr/>
        </p:nvSpPr>
        <p:spPr>
          <a:xfrm>
            <a:off x="2822876" y="6974883"/>
            <a:ext cx="1912530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7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610600" cy="1066800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Table of Contents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914400"/>
            <a:ext cx="11658600" cy="5257800"/>
          </a:xfrm>
        </p:spPr>
        <p:txBody>
          <a:bodyPr vert="horz" wrap="square" lIns="9144" tIns="45720" rIns="9144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200" b="1" dirty="0" smtClean="0">
                <a:solidFill>
                  <a:srgbClr val="002060"/>
                </a:solidFill>
              </a:rPr>
              <a:t>Characteristics of Recipients of Deceased Donor Transplants by Transplant Year/Era: slides 3-13</a:t>
            </a:r>
            <a:endParaRPr lang="en-US" sz="2200" b="1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200" b="1" dirty="0" smtClean="0">
                <a:solidFill>
                  <a:srgbClr val="002060"/>
                </a:solidFill>
              </a:rPr>
              <a:t>Kaplan-Meier Survival Analyses:  slide 14-40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200" b="1" dirty="0" smtClean="0"/>
              <a:t>Survival within 12 months: slides 14-24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200" b="1" dirty="0" smtClean="0"/>
              <a:t>Survival </a:t>
            </a:r>
            <a:r>
              <a:rPr lang="en-US" sz="2200" b="1" dirty="0"/>
              <a:t>within </a:t>
            </a:r>
            <a:r>
              <a:rPr lang="en-US" sz="2200" b="1" dirty="0" smtClean="0"/>
              <a:t>5 years conditional on survival to 1 year: </a:t>
            </a:r>
            <a:r>
              <a:rPr lang="en-US" sz="2200" b="1" dirty="0"/>
              <a:t>slides </a:t>
            </a:r>
            <a:r>
              <a:rPr lang="en-US" sz="2200" b="1" dirty="0" smtClean="0"/>
              <a:t>25-33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200" b="1" dirty="0" smtClean="0"/>
              <a:t>Freedom from CAV conditional on survival to discharge: slides 34-40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200" b="1" dirty="0" smtClean="0">
                <a:solidFill>
                  <a:srgbClr val="002060"/>
                </a:solidFill>
              </a:rPr>
              <a:t>Multivariable Cox Analyses:  slides 41-82</a:t>
            </a:r>
            <a:endParaRPr lang="en-US" sz="2200" b="1" dirty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200" b="1" dirty="0" smtClean="0"/>
              <a:t>Mortality </a:t>
            </a:r>
            <a:r>
              <a:rPr lang="en-US" sz="2200" b="1" dirty="0"/>
              <a:t>within 12 months: slides </a:t>
            </a:r>
            <a:r>
              <a:rPr lang="en-US" sz="2200" b="1" dirty="0" smtClean="0"/>
              <a:t>41-58</a:t>
            </a:r>
            <a:endParaRPr lang="en-US" sz="22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200" b="1" dirty="0" smtClean="0"/>
              <a:t>Mortality within </a:t>
            </a:r>
            <a:r>
              <a:rPr lang="en-US" sz="2200" b="1" dirty="0"/>
              <a:t>5 </a:t>
            </a:r>
            <a:r>
              <a:rPr lang="en-US" sz="2200" b="1" dirty="0" smtClean="0"/>
              <a:t>years </a:t>
            </a:r>
            <a:r>
              <a:rPr lang="en-US" sz="2200" b="1" dirty="0"/>
              <a:t>conditional on survival to 1 year: slides </a:t>
            </a:r>
            <a:r>
              <a:rPr lang="en-US" sz="2200" b="1" dirty="0" smtClean="0"/>
              <a:t>59-71</a:t>
            </a:r>
            <a:endParaRPr lang="en-US" sz="22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2200" b="1" dirty="0" smtClean="0"/>
              <a:t>CAV </a:t>
            </a:r>
            <a:r>
              <a:rPr lang="en-US" sz="2200" b="1" dirty="0"/>
              <a:t>conditional on survival to discharge: slides </a:t>
            </a:r>
            <a:r>
              <a:rPr lang="en-US" sz="2200" b="1" dirty="0" smtClean="0"/>
              <a:t>72-82</a:t>
            </a:r>
            <a:endParaRPr lang="en-US" sz="2200" b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None/>
            </a:pPr>
            <a:endParaRPr lang="en-US" sz="26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7" y="6526120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logo_citation"/>
          <p:cNvSpPr txBox="1"/>
          <p:nvPr/>
        </p:nvSpPr>
        <p:spPr>
          <a:xfrm>
            <a:off x="2886298" y="6986261"/>
            <a:ext cx="1886373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5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-134730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Adult </a:t>
            </a:r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Heart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Recipient GFR* and 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8778" y="6528787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86911"/>
              </p:ext>
            </p:extLst>
          </p:nvPr>
        </p:nvGraphicFramePr>
        <p:xfrm>
          <a:off x="0" y="1346684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5" y="1032760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466348"/>
              </p:ext>
            </p:extLst>
          </p:nvPr>
        </p:nvGraphicFramePr>
        <p:xfrm>
          <a:off x="4290367" y="1907546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5151220" y="6071791"/>
            <a:ext cx="2952692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 GFR 30-59 (mL/min/1.73 </a:t>
            </a:r>
            <a:r>
              <a:rPr lang="en-US" sz="1600" b="1" dirty="0">
                <a:solidFill>
                  <a:srgbClr val="0070C0"/>
                </a:solidFill>
              </a:rPr>
              <a:t>m²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951146"/>
              </p:ext>
            </p:extLst>
          </p:nvPr>
        </p:nvGraphicFramePr>
        <p:xfrm>
          <a:off x="8467870" y="1780959"/>
          <a:ext cx="5139050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9292475" y="6071791"/>
            <a:ext cx="3054421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GFR </a:t>
            </a:r>
            <a:r>
              <a:rPr lang="en-US" sz="1600" b="1" dirty="0" smtClean="0">
                <a:solidFill>
                  <a:srgbClr val="0070C0"/>
                </a:solidFill>
              </a:rPr>
              <a:t>≥ 60 </a:t>
            </a:r>
            <a:r>
              <a:rPr lang="en-US" sz="1600" b="1" dirty="0">
                <a:solidFill>
                  <a:srgbClr val="0070C0"/>
                </a:solidFill>
              </a:rPr>
              <a:t>(mL/min/1.73 m²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1" name="logo_citation"/>
          <p:cNvSpPr txBox="1"/>
          <p:nvPr/>
        </p:nvSpPr>
        <p:spPr>
          <a:xfrm>
            <a:off x="2823887" y="698012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5746" y="647140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5" name="TextBox 14"/>
          <p:cNvSpPr txBox="1"/>
          <p:nvPr/>
        </p:nvSpPr>
        <p:spPr>
          <a:xfrm>
            <a:off x="5422364" y="6948750"/>
            <a:ext cx="4360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002060"/>
                </a:solidFill>
              </a:rPr>
              <a:t>* GFR was estimated using the Cockcroft-Gault formula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-134730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Adult </a:t>
            </a:r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Heart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Recipient MCS and 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1124" y="6524917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399061"/>
              </p:ext>
            </p:extLst>
          </p:nvPr>
        </p:nvGraphicFramePr>
        <p:xfrm>
          <a:off x="0" y="1299989"/>
          <a:ext cx="11963400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5" y="1032760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789898"/>
              </p:ext>
            </p:extLst>
          </p:nvPr>
        </p:nvGraphicFramePr>
        <p:xfrm>
          <a:off x="6172200" y="1738220"/>
          <a:ext cx="6365793" cy="455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8634642" y="6174619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MCS Type: VAD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1" name="logo_citation"/>
          <p:cNvSpPr txBox="1"/>
          <p:nvPr/>
        </p:nvSpPr>
        <p:spPr>
          <a:xfrm>
            <a:off x="2813533" y="6966661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18238" y="6693434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451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33400" y="-134730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Adult </a:t>
            </a:r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Heart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Recipient MCS and 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1124" y="6524917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 smtClean="0">
                    <a:solidFill>
                      <a:srgbClr val="00004C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rgbClr val="00004C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466970"/>
              </p:ext>
            </p:extLst>
          </p:nvPr>
        </p:nvGraphicFramePr>
        <p:xfrm>
          <a:off x="0" y="1283184"/>
          <a:ext cx="11963400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5" y="1032760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71391"/>
              </p:ext>
            </p:extLst>
          </p:nvPr>
        </p:nvGraphicFramePr>
        <p:xfrm>
          <a:off x="6172200" y="1738220"/>
          <a:ext cx="6365793" cy="455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8621390" y="6124351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MCS Type: BIVAD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1" name="logo_citation"/>
          <p:cNvSpPr txBox="1"/>
          <p:nvPr/>
        </p:nvSpPr>
        <p:spPr>
          <a:xfrm>
            <a:off x="2817133" y="6968774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18238" y="6693434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850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5209" y="6515391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322389"/>
              </p:ext>
            </p:extLst>
          </p:nvPr>
        </p:nvGraphicFramePr>
        <p:xfrm>
          <a:off x="171271" y="1446020"/>
          <a:ext cx="12096929" cy="527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 bwMode="auto">
          <a:xfrm>
            <a:off x="3254831" y="1033784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700" kern="0" dirty="0" smtClean="0">
                <a:solidFill>
                  <a:srgbClr val="002060"/>
                </a:solidFill>
              </a:rPr>
              <a:t>(Transplants: Jan 1994 - Jun 2017)</a:t>
            </a:r>
            <a:endParaRPr lang="en-US" sz="2700" kern="0" dirty="0">
              <a:solidFill>
                <a:srgbClr val="002060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74796" y="6972149"/>
            <a:ext cx="189627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533400" y="-134730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>
                <a:solidFill>
                  <a:srgbClr val="002060"/>
                </a:solidFill>
                <a:latin typeface="Arial"/>
              </a:rPr>
              <a:t>Adult </a:t>
            </a:r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Heart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Recipient Diabetes and Era</a:t>
            </a:r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2745454" y="1541500"/>
            <a:ext cx="1676400" cy="3859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graphicFrame>
        <p:nvGraphicFramePr>
          <p:cNvPr id="2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980756"/>
              </p:ext>
            </p:extLst>
          </p:nvPr>
        </p:nvGraphicFramePr>
        <p:xfrm>
          <a:off x="6300424" y="1754093"/>
          <a:ext cx="6070403" cy="485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1"/>
          <p:cNvSpPr txBox="1"/>
          <p:nvPr/>
        </p:nvSpPr>
        <p:spPr>
          <a:xfrm>
            <a:off x="8490546" y="6201091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with No Diabetes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18238" y="6693434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125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209800" y="-147915"/>
            <a:ext cx="91352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>
                <a:solidFill>
                  <a:srgbClr val="002060"/>
                </a:solidFill>
              </a:rPr>
              <a:t>Adult Heart </a:t>
            </a:r>
            <a:r>
              <a:rPr lang="en-US" sz="3400" kern="0" dirty="0" smtClean="0">
                <a:solidFill>
                  <a:srgbClr val="002060"/>
                </a:solidFill>
              </a:rPr>
              <a:t>Transplants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5209" y="6515391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/>
          </p:nvPr>
        </p:nvGraphicFramePr>
        <p:xfrm>
          <a:off x="6405683" y="1593920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332363" y="3856948"/>
            <a:ext cx="1126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=  </a:t>
            </a:r>
            <a:r>
              <a:rPr lang="en-US" sz="1200" b="1" dirty="0" smtClean="0">
                <a:solidFill>
                  <a:schemeClr val="bg2"/>
                </a:solidFill>
              </a:rPr>
              <a:t>0.8909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171272" y="1665067"/>
          <a:ext cx="62179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pvalues"/>
          <p:cNvSpPr txBox="1"/>
          <p:nvPr/>
        </p:nvSpPr>
        <p:spPr>
          <a:xfrm>
            <a:off x="992357" y="3920210"/>
            <a:ext cx="1258349" cy="28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p </a:t>
            </a:r>
            <a:r>
              <a:rPr lang="en-US" sz="1200" b="1" dirty="0" smtClean="0">
                <a:solidFill>
                  <a:schemeClr val="bg2"/>
                </a:solidFill>
              </a:rPr>
              <a:t>&lt; 0.0001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14483" y="1101095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Recipient Pre-transplant Dialysis 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32403" y="1054724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Recipient </a:t>
            </a:r>
            <a:r>
              <a:rPr lang="en-US" sz="2000" kern="0" dirty="0">
                <a:solidFill>
                  <a:srgbClr val="002060"/>
                </a:solidFill>
              </a:rPr>
              <a:t>History </a:t>
            </a:r>
            <a:r>
              <a:rPr lang="en-US" sz="2000" kern="0" dirty="0" smtClean="0">
                <a:solidFill>
                  <a:srgbClr val="002060"/>
                </a:solidFill>
              </a:rPr>
              <a:t>of Malignancy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539868" y="1429134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1994 -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832403" y="1400100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1994 -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51643" y="6967615"/>
            <a:ext cx="2048137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4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00200" y="271398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Kaplan-Meier Patient Survival within 5 Years                                     Conditional on Survival to 1 Year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5209" y="6515391"/>
            <a:ext cx="4715932" cy="711201"/>
            <a:chOff x="2" y="6146792"/>
            <a:chExt cx="4715932" cy="711201"/>
          </a:xfrm>
        </p:grpSpPr>
        <p:grpSp>
          <p:nvGrpSpPr>
            <p:cNvPr id="16" name="Group 15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7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2" name="logo_citation"/>
          <p:cNvSpPr txBox="1"/>
          <p:nvPr/>
        </p:nvSpPr>
        <p:spPr>
          <a:xfrm>
            <a:off x="2868098" y="697491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9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543595"/>
              </p:ext>
            </p:extLst>
          </p:nvPr>
        </p:nvGraphicFramePr>
        <p:xfrm>
          <a:off x="434200" y="1409114"/>
          <a:ext cx="11506200" cy="533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0"/>
            <a:ext cx="12115800" cy="8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Heart </a:t>
            </a:r>
            <a:r>
              <a:rPr lang="en-US" sz="3000" kern="0" dirty="0" smtClean="0">
                <a:solidFill>
                  <a:srgbClr val="002060"/>
                </a:solidFill>
              </a:rPr>
              <a:t>Transplants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833449" y="4724400"/>
            <a:ext cx="8834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All </a:t>
            </a:r>
            <a:r>
              <a:rPr lang="en-US" sz="1600" b="1" dirty="0" smtClean="0">
                <a:solidFill>
                  <a:schemeClr val="bg2"/>
                </a:solidFill>
              </a:rPr>
              <a:t>pairwise </a:t>
            </a:r>
            <a:r>
              <a:rPr lang="en-US" sz="1600" b="1" dirty="0">
                <a:solidFill>
                  <a:schemeClr val="bg2"/>
                </a:solidFill>
              </a:rPr>
              <a:t>comparisons were significant at p &lt; 0.05 except </a:t>
            </a:r>
            <a:r>
              <a:rPr lang="en-US" sz="1600" b="1" dirty="0" smtClean="0">
                <a:solidFill>
                  <a:schemeClr val="bg2"/>
                </a:solidFill>
              </a:rPr>
              <a:t>1996-2001 vs. 2002-2007</a:t>
            </a:r>
            <a:endParaRPr lang="en-US" sz="16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7598" y="6512959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1524000" y="820320"/>
            <a:ext cx="10386060" cy="59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By Era (Transplants</a:t>
            </a:r>
            <a:r>
              <a:rPr lang="en-US" sz="2600" kern="0" dirty="0">
                <a:solidFill>
                  <a:srgbClr val="002060"/>
                </a:solidFill>
              </a:rPr>
              <a:t>: Jan </a:t>
            </a:r>
            <a:r>
              <a:rPr lang="en-US" sz="2600" kern="0" dirty="0" smtClean="0">
                <a:solidFill>
                  <a:srgbClr val="002060"/>
                </a:solidFill>
              </a:rPr>
              <a:t>1996 </a:t>
            </a:r>
            <a:r>
              <a:rPr lang="en-US" sz="2600" kern="0" dirty="0">
                <a:solidFill>
                  <a:srgbClr val="002060"/>
                </a:solidFill>
              </a:rPr>
              <a:t>- Jun 2013</a:t>
            </a:r>
            <a:r>
              <a:rPr lang="en-US" sz="2600" kern="0" dirty="0" smtClean="0">
                <a:solidFill>
                  <a:srgbClr val="002060"/>
                </a:solidFill>
              </a:rPr>
              <a:t>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6742224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0" name="logo_citation"/>
          <p:cNvSpPr txBox="1"/>
          <p:nvPr/>
        </p:nvSpPr>
        <p:spPr>
          <a:xfrm>
            <a:off x="2852302" y="697172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0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Heart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718" y="652674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/>
          </p:nvPr>
        </p:nvGraphicFramePr>
        <p:xfrm>
          <a:off x="0" y="1335256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 smtClean="0">
                <a:solidFill>
                  <a:srgbClr val="002060"/>
                </a:solidFill>
              </a:rPr>
              <a:t>by Location and Era (Transplants</a:t>
            </a:r>
            <a:r>
              <a:rPr lang="en-US" sz="2560" kern="0" dirty="0">
                <a:solidFill>
                  <a:srgbClr val="002060"/>
                </a:solidFill>
              </a:rPr>
              <a:t>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977142" y="6191631"/>
            <a:ext cx="1265264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Europe</a:t>
            </a: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/>
          </p:nvPr>
        </p:nvGraphicFramePr>
        <p:xfrm>
          <a:off x="4274212" y="1844835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741096" y="6202228"/>
            <a:ext cx="1629025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North </a:t>
            </a:r>
            <a:r>
              <a:rPr lang="en-US" sz="1600" b="1" dirty="0">
                <a:solidFill>
                  <a:srgbClr val="0070C0"/>
                </a:solidFill>
              </a:rPr>
              <a:t>America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/>
          </p:nvPr>
        </p:nvGraphicFramePr>
        <p:xfrm>
          <a:off x="8427721" y="1844835"/>
          <a:ext cx="4172372" cy="453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logo_citation"/>
          <p:cNvSpPr txBox="1"/>
          <p:nvPr/>
        </p:nvSpPr>
        <p:spPr>
          <a:xfrm>
            <a:off x="2833036" y="6981145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2170270" y="1544370"/>
            <a:ext cx="2404138" cy="3786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7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Heart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3202" y="651598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206377"/>
              </p:ext>
            </p:extLst>
          </p:nvPr>
        </p:nvGraphicFramePr>
        <p:xfrm>
          <a:off x="0" y="1271238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Location </a:t>
            </a:r>
            <a:r>
              <a:rPr lang="en-US" sz="2560" kern="0" dirty="0" smtClean="0">
                <a:solidFill>
                  <a:srgbClr val="002060"/>
                </a:solidFill>
              </a:rPr>
              <a:t>and Recipient </a:t>
            </a:r>
            <a:r>
              <a:rPr lang="en-US" sz="2560" kern="0" dirty="0">
                <a:solidFill>
                  <a:srgbClr val="002060"/>
                </a:solidFill>
              </a:rPr>
              <a:t>Age </a:t>
            </a:r>
            <a:r>
              <a:rPr lang="en-US" sz="2560" kern="0" dirty="0" smtClean="0">
                <a:solidFill>
                  <a:srgbClr val="002060"/>
                </a:solidFill>
              </a:rPr>
              <a:t>(Transplants</a:t>
            </a:r>
            <a:r>
              <a:rPr lang="en-US" sz="2560" kern="0" dirty="0">
                <a:solidFill>
                  <a:srgbClr val="002060"/>
                </a:solidFill>
              </a:rPr>
              <a:t>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042268" y="6178796"/>
            <a:ext cx="953124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Europe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/>
          </p:nvPr>
        </p:nvGraphicFramePr>
        <p:xfrm>
          <a:off x="4243672" y="1783703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745352" y="6190631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North America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/>
          </p:nvPr>
        </p:nvGraphicFramePr>
        <p:xfrm>
          <a:off x="8358450" y="1767079"/>
          <a:ext cx="4373879" cy="45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4742867" y="4599212"/>
            <a:ext cx="3643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All pairwise </a:t>
            </a:r>
            <a:r>
              <a:rPr lang="en-US" sz="1050" b="1" dirty="0">
                <a:solidFill>
                  <a:schemeClr val="bg2"/>
                </a:solidFill>
              </a:rPr>
              <a:t>comparisons were significant at p </a:t>
            </a:r>
            <a:r>
              <a:rPr lang="en-US" sz="1050" b="1" dirty="0" smtClean="0">
                <a:solidFill>
                  <a:schemeClr val="bg2"/>
                </a:solidFill>
              </a:rPr>
              <a:t>&lt; 0.05</a:t>
            </a:r>
          </a:p>
        </p:txBody>
      </p:sp>
      <p:sp>
        <p:nvSpPr>
          <p:cNvPr id="25" name="pvalues"/>
          <p:cNvSpPr txBox="1"/>
          <p:nvPr/>
        </p:nvSpPr>
        <p:spPr>
          <a:xfrm>
            <a:off x="8812574" y="4599212"/>
            <a:ext cx="39197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pairwise </a:t>
            </a:r>
            <a:r>
              <a:rPr lang="en-US" sz="105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050" b="1" dirty="0" smtClean="0">
                <a:solidFill>
                  <a:schemeClr val="bg2"/>
                </a:solidFill>
              </a:rPr>
              <a:t>0.05</a:t>
            </a:r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16410" y="6966023"/>
            <a:ext cx="2058315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2042268" y="1370699"/>
            <a:ext cx="2404180" cy="3785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Recipient Age:</a:t>
            </a:r>
            <a:endParaRPr lang="en-US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Heart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704" y="653194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730454"/>
              </p:ext>
            </p:extLst>
          </p:nvPr>
        </p:nvGraphicFramePr>
        <p:xfrm>
          <a:off x="0" y="1271238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Recipient Age and Era </a:t>
            </a:r>
            <a:r>
              <a:rPr lang="en-US" sz="2560" kern="0" dirty="0">
                <a:solidFill>
                  <a:srgbClr val="002060"/>
                </a:solidFill>
              </a:rPr>
              <a:t>(Transplants: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4889" y="6737161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410730" y="6180846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18-39 years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617506"/>
              </p:ext>
            </p:extLst>
          </p:nvPr>
        </p:nvGraphicFramePr>
        <p:xfrm>
          <a:off x="4243672" y="1783703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354384" y="6196974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 </a:t>
            </a:r>
            <a:r>
              <a:rPr lang="en-US" sz="1600" b="1" dirty="0" smtClean="0">
                <a:solidFill>
                  <a:srgbClr val="0070C0"/>
                </a:solidFill>
              </a:rPr>
              <a:t>40-59 </a:t>
            </a:r>
            <a:r>
              <a:rPr lang="en-US" sz="1600" b="1" dirty="0">
                <a:solidFill>
                  <a:srgbClr val="0070C0"/>
                </a:solidFill>
              </a:rPr>
              <a:t>years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99927"/>
              </p:ext>
            </p:extLst>
          </p:nvPr>
        </p:nvGraphicFramePr>
        <p:xfrm>
          <a:off x="8358450" y="1767079"/>
          <a:ext cx="4373879" cy="45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4654072" y="4172257"/>
            <a:ext cx="3962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All </a:t>
            </a:r>
            <a:r>
              <a:rPr lang="en-US" sz="1050" b="1" dirty="0">
                <a:solidFill>
                  <a:schemeClr val="bg2"/>
                </a:solidFill>
              </a:rPr>
              <a:t>pairwise comparisons were significant at p </a:t>
            </a:r>
            <a:r>
              <a:rPr lang="en-US" sz="1050" b="1" dirty="0" smtClean="0">
                <a:solidFill>
                  <a:schemeClr val="bg2"/>
                </a:solidFill>
              </a:rPr>
              <a:t>&lt; 0.05 </a:t>
            </a:r>
            <a:r>
              <a:rPr lang="en-US" sz="1050" b="1" dirty="0">
                <a:solidFill>
                  <a:schemeClr val="bg2"/>
                </a:solidFill>
              </a:rPr>
              <a:t>except 1996-2001 vs. 2002-2007</a:t>
            </a:r>
            <a:endParaRPr lang="en-US" sz="1050" b="1" dirty="0" smtClean="0">
              <a:solidFill>
                <a:schemeClr val="bg2"/>
              </a:solidFill>
            </a:endParaRPr>
          </a:p>
        </p:txBody>
      </p:sp>
      <p:sp>
        <p:nvSpPr>
          <p:cNvPr id="25" name="pvalues"/>
          <p:cNvSpPr txBox="1"/>
          <p:nvPr/>
        </p:nvSpPr>
        <p:spPr>
          <a:xfrm>
            <a:off x="8943631" y="4172257"/>
            <a:ext cx="39197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All pairwise </a:t>
            </a:r>
            <a:r>
              <a:rPr lang="en-US" sz="1050" b="1" dirty="0">
                <a:solidFill>
                  <a:schemeClr val="bg2"/>
                </a:solidFill>
              </a:rPr>
              <a:t>comparisons were significant at p &lt; 0.05 </a:t>
            </a:r>
            <a:r>
              <a:rPr lang="en-US" sz="1050" b="1" dirty="0" smtClean="0">
                <a:solidFill>
                  <a:schemeClr val="bg2"/>
                </a:solidFill>
              </a:rPr>
              <a:t>except </a:t>
            </a:r>
            <a:r>
              <a:rPr lang="en-US" sz="1050" b="1" dirty="0">
                <a:solidFill>
                  <a:schemeClr val="bg2"/>
                </a:solidFill>
              </a:rPr>
              <a:t>2002-2007 vs. 2008-2013</a:t>
            </a:r>
          </a:p>
        </p:txBody>
      </p:sp>
      <p:sp>
        <p:nvSpPr>
          <p:cNvPr id="26" name="logo_citation"/>
          <p:cNvSpPr txBox="1"/>
          <p:nvPr/>
        </p:nvSpPr>
        <p:spPr>
          <a:xfrm>
            <a:off x="2830869" y="6985967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09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676400" y="2438401"/>
            <a:ext cx="895664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Recipient 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Characteristics by Transplant Era/Year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786" y="6516072"/>
            <a:ext cx="4715932" cy="711201"/>
            <a:chOff x="2" y="6146792"/>
            <a:chExt cx="4715932" cy="711201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8" name="logo_citation"/>
          <p:cNvSpPr txBox="1"/>
          <p:nvPr/>
        </p:nvSpPr>
        <p:spPr>
          <a:xfrm>
            <a:off x="2920068" y="6966465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8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Heart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704" y="653194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682484"/>
              </p:ext>
            </p:extLst>
          </p:nvPr>
        </p:nvGraphicFramePr>
        <p:xfrm>
          <a:off x="0" y="1271238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Recipient PRA and Era (Transplants</a:t>
            </a:r>
            <a:r>
              <a:rPr lang="en-US" sz="2560" kern="0" dirty="0">
                <a:solidFill>
                  <a:srgbClr val="002060"/>
                </a:solidFill>
              </a:rPr>
              <a:t>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30981" y="6823852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127868" y="6237788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PRA 0%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139335"/>
              </p:ext>
            </p:extLst>
          </p:nvPr>
        </p:nvGraphicFramePr>
        <p:xfrm>
          <a:off x="4343400" y="1783703"/>
          <a:ext cx="4242112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844499" y="6223864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PRA 1-79%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940562"/>
              </p:ext>
            </p:extLst>
          </p:nvPr>
        </p:nvGraphicFramePr>
        <p:xfrm>
          <a:off x="8458200" y="1766976"/>
          <a:ext cx="4284086" cy="45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4785071" y="4423995"/>
            <a:ext cx="39623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</a:t>
            </a:r>
            <a:r>
              <a:rPr lang="en-US" sz="1050" b="1" dirty="0">
                <a:solidFill>
                  <a:schemeClr val="bg2"/>
                </a:solidFill>
              </a:rPr>
              <a:t>pairwise comparisons were significant at p </a:t>
            </a:r>
            <a:r>
              <a:rPr lang="en-US" sz="1050" b="1" dirty="0" smtClean="0">
                <a:solidFill>
                  <a:schemeClr val="bg2"/>
                </a:solidFill>
              </a:rPr>
              <a:t>&lt; 0.05</a:t>
            </a:r>
          </a:p>
        </p:txBody>
      </p:sp>
      <p:sp>
        <p:nvSpPr>
          <p:cNvPr id="25" name="pvalues"/>
          <p:cNvSpPr txBox="1"/>
          <p:nvPr/>
        </p:nvSpPr>
        <p:spPr>
          <a:xfrm>
            <a:off x="8952450" y="4423995"/>
            <a:ext cx="39197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pairwise </a:t>
            </a:r>
            <a:r>
              <a:rPr lang="en-US" sz="1050" b="1" dirty="0">
                <a:solidFill>
                  <a:schemeClr val="bg2"/>
                </a:solidFill>
              </a:rPr>
              <a:t>comparisons were significant at p &lt; 0.05 </a:t>
            </a:r>
          </a:p>
        </p:txBody>
      </p:sp>
      <p:sp>
        <p:nvSpPr>
          <p:cNvPr id="26" name="logo_citation"/>
          <p:cNvSpPr txBox="1"/>
          <p:nvPr/>
        </p:nvSpPr>
        <p:spPr>
          <a:xfrm>
            <a:off x="2814516" y="6983445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1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Heart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704" y="653194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345768"/>
              </p:ext>
            </p:extLst>
          </p:nvPr>
        </p:nvGraphicFramePr>
        <p:xfrm>
          <a:off x="0" y="1205403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Recipient GFR* and Era (Transplants</a:t>
            </a:r>
            <a:r>
              <a:rPr lang="en-US" sz="2560" kern="0" dirty="0">
                <a:solidFill>
                  <a:srgbClr val="002060"/>
                </a:solidFill>
              </a:rPr>
              <a:t>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6841" y="6520014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132539" y="6153724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 GFR  &lt;30 (mL/min/1.73 m²)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320131"/>
              </p:ext>
            </p:extLst>
          </p:nvPr>
        </p:nvGraphicFramePr>
        <p:xfrm>
          <a:off x="4229880" y="1709969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072019" y="6167185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GFR  </a:t>
            </a:r>
            <a:r>
              <a:rPr lang="en-US" sz="1600" b="1" dirty="0" smtClean="0">
                <a:solidFill>
                  <a:srgbClr val="0070C0"/>
                </a:solidFill>
              </a:rPr>
              <a:t>30-59 </a:t>
            </a:r>
            <a:r>
              <a:rPr lang="en-US" sz="1600" b="1" dirty="0">
                <a:solidFill>
                  <a:srgbClr val="0070C0"/>
                </a:solidFill>
              </a:rPr>
              <a:t>(mL/min/1.73 m²)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361475"/>
              </p:ext>
            </p:extLst>
          </p:nvPr>
        </p:nvGraphicFramePr>
        <p:xfrm>
          <a:off x="8351554" y="1676771"/>
          <a:ext cx="4373879" cy="45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4750255" y="4170079"/>
            <a:ext cx="35295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</a:t>
            </a:r>
            <a:r>
              <a:rPr lang="en-US" sz="1050" b="1" dirty="0">
                <a:solidFill>
                  <a:schemeClr val="bg2"/>
                </a:solidFill>
              </a:rPr>
              <a:t>pairwise </a:t>
            </a:r>
            <a:r>
              <a:rPr lang="en-US" sz="1050" b="1" dirty="0" smtClean="0">
                <a:solidFill>
                  <a:schemeClr val="bg2"/>
                </a:solidFill>
              </a:rPr>
              <a:t>comparisons were significant </a:t>
            </a:r>
            <a:r>
              <a:rPr lang="en-US" sz="1050" b="1" dirty="0">
                <a:solidFill>
                  <a:schemeClr val="bg2"/>
                </a:solidFill>
              </a:rPr>
              <a:t>at p </a:t>
            </a:r>
            <a:r>
              <a:rPr lang="en-US" sz="1050" b="1" dirty="0" smtClean="0">
                <a:solidFill>
                  <a:schemeClr val="bg2"/>
                </a:solidFill>
              </a:rPr>
              <a:t>&lt; </a:t>
            </a:r>
            <a:r>
              <a:rPr lang="en-US" sz="1050" b="1" dirty="0">
                <a:solidFill>
                  <a:schemeClr val="bg2"/>
                </a:solidFill>
              </a:rPr>
              <a:t>0.05 </a:t>
            </a:r>
            <a:r>
              <a:rPr lang="en-US" sz="1050" b="1" dirty="0" smtClean="0">
                <a:solidFill>
                  <a:schemeClr val="bg2"/>
                </a:solidFill>
              </a:rPr>
              <a:t>except 1996-2001 </a:t>
            </a:r>
            <a:r>
              <a:rPr lang="en-US" sz="1050" b="1" dirty="0">
                <a:solidFill>
                  <a:schemeClr val="bg2"/>
                </a:solidFill>
              </a:rPr>
              <a:t>vs. 2008-2013</a:t>
            </a:r>
            <a:endParaRPr lang="en-US" sz="1050" b="1" dirty="0" smtClean="0">
              <a:solidFill>
                <a:schemeClr val="bg2"/>
              </a:solidFill>
            </a:endParaRPr>
          </a:p>
        </p:txBody>
      </p:sp>
      <p:sp>
        <p:nvSpPr>
          <p:cNvPr id="25" name="pvalues"/>
          <p:cNvSpPr txBox="1"/>
          <p:nvPr/>
        </p:nvSpPr>
        <p:spPr>
          <a:xfrm>
            <a:off x="8742707" y="4170079"/>
            <a:ext cx="37625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</a:t>
            </a:r>
            <a:r>
              <a:rPr lang="en-US" sz="1050" b="1" dirty="0">
                <a:solidFill>
                  <a:schemeClr val="bg2"/>
                </a:solidFill>
              </a:rPr>
              <a:t>pairwise comparisons were significant at p &lt; 0.05 </a:t>
            </a:r>
            <a:r>
              <a:rPr lang="en-US" sz="1050" b="1" dirty="0" smtClean="0">
                <a:solidFill>
                  <a:schemeClr val="bg2"/>
                </a:solidFill>
              </a:rPr>
              <a:t>except </a:t>
            </a:r>
            <a:r>
              <a:rPr lang="en-US" sz="1050" b="1" dirty="0">
                <a:solidFill>
                  <a:schemeClr val="bg2"/>
                </a:solidFill>
              </a:rPr>
              <a:t>1996-2001 vs. 2008-2013</a:t>
            </a:r>
          </a:p>
        </p:txBody>
      </p:sp>
      <p:sp>
        <p:nvSpPr>
          <p:cNvPr id="26" name="logo_citation"/>
          <p:cNvSpPr txBox="1"/>
          <p:nvPr/>
        </p:nvSpPr>
        <p:spPr>
          <a:xfrm>
            <a:off x="2829045" y="6983032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88941" y="6926474"/>
            <a:ext cx="4360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* GFR was estimated using the Cockcroft-Gault formula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Heart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3202" y="651598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175382"/>
              </p:ext>
            </p:extLst>
          </p:nvPr>
        </p:nvGraphicFramePr>
        <p:xfrm>
          <a:off x="325040" y="1313306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Recipient Diabetes and Era </a:t>
            </a:r>
            <a:r>
              <a:rPr lang="en-US" sz="2560" kern="0" dirty="0">
                <a:solidFill>
                  <a:srgbClr val="002060"/>
                </a:solidFill>
              </a:rPr>
              <a:t>(Transplants: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192198" y="6207861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with Diabetes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708933"/>
              </p:ext>
            </p:extLst>
          </p:nvPr>
        </p:nvGraphicFramePr>
        <p:xfrm>
          <a:off x="6550572" y="1776215"/>
          <a:ext cx="5911938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8691790" y="6193826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 </a:t>
            </a:r>
            <a:r>
              <a:rPr lang="en-US" sz="1600" b="1" dirty="0" smtClean="0">
                <a:solidFill>
                  <a:srgbClr val="0070C0"/>
                </a:solidFill>
              </a:rPr>
              <a:t>with No Diabetes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5" name="pvalues"/>
          <p:cNvSpPr txBox="1"/>
          <p:nvPr/>
        </p:nvSpPr>
        <p:spPr>
          <a:xfrm>
            <a:off x="7348935" y="4139491"/>
            <a:ext cx="36238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</a:rPr>
              <a:t>Pairwise comparisons were significant at p &lt;</a:t>
            </a:r>
            <a:r>
              <a:rPr lang="en-US" b="1" dirty="0">
                <a:solidFill>
                  <a:schemeClr val="bg2"/>
                </a:solidFill>
              </a:rPr>
              <a:t>0.05 except 1996-2001 </a:t>
            </a:r>
            <a:r>
              <a:rPr lang="en-US" b="1" dirty="0" smtClean="0">
                <a:solidFill>
                  <a:schemeClr val="bg2"/>
                </a:solidFill>
              </a:rPr>
              <a:t>vs</a:t>
            </a:r>
            <a:r>
              <a:rPr lang="en-US" b="1" dirty="0">
                <a:solidFill>
                  <a:schemeClr val="bg2"/>
                </a:solidFill>
              </a:rPr>
              <a:t>. </a:t>
            </a:r>
            <a:r>
              <a:rPr lang="en-US" b="1" dirty="0" smtClean="0">
                <a:solidFill>
                  <a:schemeClr val="bg2"/>
                </a:solidFill>
              </a:rPr>
              <a:t>2002-2007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36335" y="6966823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6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243625"/>
              </p:ext>
            </p:extLst>
          </p:nvPr>
        </p:nvGraphicFramePr>
        <p:xfrm>
          <a:off x="306492" y="1535192"/>
          <a:ext cx="6120765" cy="4860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464012" y="115267"/>
            <a:ext cx="11926491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954" kern="0" dirty="0">
                <a:solidFill>
                  <a:srgbClr val="002060"/>
                </a:solidFill>
              </a:rPr>
              <a:t>Adult Heart Transplants </a:t>
            </a:r>
          </a:p>
          <a:p>
            <a:r>
              <a:rPr lang="en-US" sz="2756" kern="0" dirty="0">
                <a:solidFill>
                  <a:srgbClr val="002060"/>
                </a:solidFill>
              </a:rPr>
              <a:t>Kaplan-Meier Survival within 5 Years Conditional on Survival to 1 Year</a:t>
            </a:r>
          </a:p>
          <a:p>
            <a:endParaRPr lang="en-US" sz="2954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467636" y="4315736"/>
            <a:ext cx="4099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 p  </a:t>
            </a:r>
            <a:r>
              <a:rPr lang="en-US" sz="1200" b="1" dirty="0" smtClean="0">
                <a:solidFill>
                  <a:schemeClr val="bg2"/>
                </a:solidFill>
              </a:rPr>
              <a:t>&lt; 0.0001 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8447" y="652488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391427"/>
              </p:ext>
            </p:extLst>
          </p:nvPr>
        </p:nvGraphicFramePr>
        <p:xfrm>
          <a:off x="6385883" y="1650629"/>
          <a:ext cx="6165686" cy="483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588401" y="4315736"/>
            <a:ext cx="4123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 p = </a:t>
            </a:r>
            <a:r>
              <a:rPr lang="en-US" sz="1200" b="1" dirty="0" smtClean="0">
                <a:solidFill>
                  <a:schemeClr val="bg2"/>
                </a:solidFill>
              </a:rPr>
              <a:t>0.6979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33614" y="1020215"/>
            <a:ext cx="5767187" cy="48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</a:t>
            </a:r>
            <a:r>
              <a:rPr lang="en-US" sz="1969" kern="0" dirty="0" smtClean="0">
                <a:solidFill>
                  <a:srgbClr val="002060"/>
                </a:solidFill>
              </a:rPr>
              <a:t>Recipient Pre-tx Dialysis</a:t>
            </a:r>
            <a:endParaRPr lang="en-US" sz="1969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647163" y="1054143"/>
            <a:ext cx="5700713" cy="28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969" kern="0" dirty="0">
                <a:solidFill>
                  <a:srgbClr val="002060"/>
                </a:solidFill>
              </a:rPr>
              <a:t>By </a:t>
            </a:r>
            <a:r>
              <a:rPr lang="en-US" sz="1969" kern="0" dirty="0" smtClean="0">
                <a:solidFill>
                  <a:srgbClr val="002060"/>
                </a:solidFill>
              </a:rPr>
              <a:t>Recipient History of Malignancy</a:t>
            </a:r>
            <a:endParaRPr lang="en-US" sz="1969" kern="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92958" y="1286817"/>
            <a:ext cx="5625704" cy="48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</a:t>
            </a:r>
            <a:r>
              <a:rPr lang="en-US" sz="1772" kern="0" dirty="0" smtClean="0">
                <a:solidFill>
                  <a:srgbClr val="002060"/>
                </a:solidFill>
              </a:rPr>
              <a:t>1996 </a:t>
            </a:r>
            <a:r>
              <a:rPr lang="en-US" sz="1772" kern="0" dirty="0">
                <a:solidFill>
                  <a:srgbClr val="002060"/>
                </a:solidFill>
              </a:rPr>
              <a:t>- Jun 2013)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818155" y="1249938"/>
            <a:ext cx="5625704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1772" kern="0" dirty="0">
                <a:solidFill>
                  <a:srgbClr val="002060"/>
                </a:solidFill>
              </a:rPr>
              <a:t>(Transplants: Jan </a:t>
            </a:r>
            <a:r>
              <a:rPr lang="en-US" sz="1772" kern="0" dirty="0" smtClean="0">
                <a:solidFill>
                  <a:srgbClr val="002060"/>
                </a:solidFill>
              </a:rPr>
              <a:t>1996 </a:t>
            </a:r>
            <a:r>
              <a:rPr lang="en-US" sz="1772" kern="0" dirty="0">
                <a:solidFill>
                  <a:srgbClr val="002060"/>
                </a:solidFill>
              </a:rPr>
              <a:t>- Jun 2013)</a:t>
            </a:r>
          </a:p>
        </p:txBody>
      </p:sp>
      <p:sp>
        <p:nvSpPr>
          <p:cNvPr id="25" name="logo_citation"/>
          <p:cNvSpPr txBox="1"/>
          <p:nvPr/>
        </p:nvSpPr>
        <p:spPr>
          <a:xfrm>
            <a:off x="2846256" y="6976131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98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257300" y="2922587"/>
            <a:ext cx="10896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200" b="1" dirty="0" smtClean="0">
                <a:solidFill>
                  <a:srgbClr val="0070C0"/>
                </a:solidFill>
              </a:rPr>
              <a:t>Kaplan-Meier Freedom from CAV within 5 Years                                    Conditional on Survival to Discharge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8447" y="6524883"/>
            <a:ext cx="4642245" cy="700089"/>
            <a:chOff x="2" y="6146792"/>
            <a:chExt cx="4715932" cy="711201"/>
          </a:xfrm>
        </p:grpSpPr>
        <p:grpSp>
          <p:nvGrpSpPr>
            <p:cNvPr id="16" name="Group 15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7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2" name="logo_citation"/>
          <p:cNvSpPr txBox="1"/>
          <p:nvPr/>
        </p:nvSpPr>
        <p:spPr>
          <a:xfrm>
            <a:off x="2831655" y="696976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7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574195"/>
              </p:ext>
            </p:extLst>
          </p:nvPr>
        </p:nvGraphicFramePr>
        <p:xfrm>
          <a:off x="314940" y="1247834"/>
          <a:ext cx="11907540" cy="568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06680" y="-3388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Heart </a:t>
            </a:r>
            <a:r>
              <a:rPr lang="en-US" sz="3000" kern="0" dirty="0" smtClean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3000" kern="0" dirty="0" smtClean="0">
                <a:solidFill>
                  <a:srgbClr val="002060"/>
                </a:solidFill>
              </a:rPr>
              <a:t>Freedom from CAV</a:t>
            </a:r>
            <a:r>
              <a:rPr lang="en-US" sz="2800" kern="0" dirty="0" smtClean="0">
                <a:solidFill>
                  <a:srgbClr val="002060"/>
                </a:solidFill>
              </a:rPr>
              <a:t>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pvalues"/>
          <p:cNvSpPr txBox="1"/>
          <p:nvPr/>
        </p:nvSpPr>
        <p:spPr>
          <a:xfrm>
            <a:off x="1897380" y="4876800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No pairwise </a:t>
            </a:r>
            <a:r>
              <a:rPr lang="en-US" sz="140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400" b="1" dirty="0" smtClean="0">
                <a:solidFill>
                  <a:schemeClr val="bg2"/>
                </a:solidFill>
              </a:rPr>
              <a:t>0.05 except 1996-2001 vs. 2002-2007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838200" y="904682"/>
            <a:ext cx="10584902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By Era (Transplants</a:t>
            </a:r>
            <a:r>
              <a:rPr lang="en-US" sz="2600" kern="0" dirty="0">
                <a:solidFill>
                  <a:srgbClr val="002060"/>
                </a:solidFill>
              </a:rPr>
              <a:t>: Jan </a:t>
            </a:r>
            <a:r>
              <a:rPr lang="en-US" sz="2600" kern="0" dirty="0" smtClean="0">
                <a:solidFill>
                  <a:srgbClr val="002060"/>
                </a:solidFill>
              </a:rPr>
              <a:t>1996 </a:t>
            </a:r>
            <a:r>
              <a:rPr lang="en-US" sz="2600" kern="0" dirty="0">
                <a:solidFill>
                  <a:srgbClr val="002060"/>
                </a:solidFill>
              </a:rPr>
              <a:t>- Jun </a:t>
            </a:r>
            <a:r>
              <a:rPr lang="en-US" sz="2600" kern="0" dirty="0" smtClean="0">
                <a:solidFill>
                  <a:srgbClr val="002060"/>
                </a:solidFill>
              </a:rPr>
              <a:t>2013)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2008" y="6757119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logo_citation"/>
          <p:cNvSpPr txBox="1"/>
          <p:nvPr/>
        </p:nvSpPr>
        <p:spPr>
          <a:xfrm>
            <a:off x="2894685" y="6964332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6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450255" y="-64472"/>
            <a:ext cx="11926491" cy="87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954" kern="0" dirty="0" smtClean="0">
                <a:solidFill>
                  <a:srgbClr val="002060"/>
                </a:solidFill>
              </a:rPr>
              <a:t>Adult Heart Transplants</a:t>
            </a:r>
            <a:br>
              <a:rPr lang="en-US" sz="2954" kern="0" dirty="0" smtClean="0">
                <a:solidFill>
                  <a:srgbClr val="002060"/>
                </a:solidFill>
              </a:rPr>
            </a:br>
            <a:r>
              <a:rPr lang="en-US" sz="2954" kern="0" dirty="0" smtClean="0">
                <a:solidFill>
                  <a:srgbClr val="002060"/>
                </a:solidFill>
              </a:rPr>
              <a:t>Freedom from CAV</a:t>
            </a:r>
            <a:r>
              <a:rPr lang="en-US" sz="2756" kern="0" dirty="0" smtClean="0">
                <a:solidFill>
                  <a:srgbClr val="002060"/>
                </a:solidFill>
              </a:rPr>
              <a:t> Conditional on Survival to Discharge</a:t>
            </a:r>
          </a:p>
          <a:p>
            <a:endParaRPr lang="en-US" sz="2954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717" y="651598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248946"/>
              </p:ext>
            </p:extLst>
          </p:nvPr>
        </p:nvGraphicFramePr>
        <p:xfrm>
          <a:off x="104717" y="1386423"/>
          <a:ext cx="12272029" cy="504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1562652" y="874777"/>
            <a:ext cx="97016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600" b="1" kern="0" dirty="0">
                <a:solidFill>
                  <a:srgbClr val="002060"/>
                </a:solidFill>
              </a:rPr>
              <a:t>By </a:t>
            </a:r>
            <a:r>
              <a:rPr lang="en-US" sz="2600" b="1" kern="0" dirty="0" smtClean="0">
                <a:solidFill>
                  <a:srgbClr val="002060"/>
                </a:solidFill>
              </a:rPr>
              <a:t>Recipient Age and Era (Transplants</a:t>
            </a:r>
            <a:r>
              <a:rPr lang="en-US" sz="2600" b="1" kern="0" dirty="0">
                <a:solidFill>
                  <a:srgbClr val="002060"/>
                </a:solidFill>
              </a:rPr>
              <a:t>: Jan 1996 - Jun 2013)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382964" y="6181711"/>
            <a:ext cx="1561858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18-39 years</a:t>
            </a: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720480"/>
              </p:ext>
            </p:extLst>
          </p:nvPr>
        </p:nvGraphicFramePr>
        <p:xfrm>
          <a:off x="4461538" y="1615757"/>
          <a:ext cx="5230051" cy="504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032742"/>
              </p:ext>
            </p:extLst>
          </p:nvPr>
        </p:nvGraphicFramePr>
        <p:xfrm>
          <a:off x="8382000" y="1601749"/>
          <a:ext cx="4419600" cy="497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1"/>
          <p:cNvSpPr txBox="1"/>
          <p:nvPr/>
        </p:nvSpPr>
        <p:spPr>
          <a:xfrm>
            <a:off x="5596344" y="6189764"/>
            <a:ext cx="1561858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 </a:t>
            </a:r>
            <a:r>
              <a:rPr lang="en-US" sz="1600" b="1" dirty="0" smtClean="0">
                <a:solidFill>
                  <a:srgbClr val="0070C0"/>
                </a:solidFill>
              </a:rPr>
              <a:t>40-59 years</a:t>
            </a: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057400" y="1562344"/>
            <a:ext cx="2404138" cy="3786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2" name="logo_citation"/>
          <p:cNvSpPr txBox="1"/>
          <p:nvPr/>
        </p:nvSpPr>
        <p:spPr>
          <a:xfrm>
            <a:off x="2827925" y="6964332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4110" y="6768710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923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450255" y="-64472"/>
            <a:ext cx="11926491" cy="87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954" kern="0" dirty="0" smtClean="0">
                <a:solidFill>
                  <a:srgbClr val="002060"/>
                </a:solidFill>
              </a:rPr>
              <a:t>Adult Heart Transplants</a:t>
            </a:r>
            <a:br>
              <a:rPr lang="en-US" sz="2954" kern="0" dirty="0" smtClean="0">
                <a:solidFill>
                  <a:srgbClr val="002060"/>
                </a:solidFill>
              </a:rPr>
            </a:br>
            <a:r>
              <a:rPr lang="en-US" sz="2954" kern="0" dirty="0" smtClean="0">
                <a:solidFill>
                  <a:srgbClr val="002060"/>
                </a:solidFill>
              </a:rPr>
              <a:t>Freedom from CAV</a:t>
            </a:r>
            <a:r>
              <a:rPr lang="en-US" sz="2756" kern="0" dirty="0" smtClean="0">
                <a:solidFill>
                  <a:srgbClr val="002060"/>
                </a:solidFill>
              </a:rPr>
              <a:t> Conditional on Survival to Discharge</a:t>
            </a:r>
          </a:p>
          <a:p>
            <a:endParaRPr lang="en-US" sz="2954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717" y="652674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545742"/>
              </p:ext>
            </p:extLst>
          </p:nvPr>
        </p:nvGraphicFramePr>
        <p:xfrm>
          <a:off x="104717" y="1386423"/>
          <a:ext cx="12272029" cy="504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2740219" y="889419"/>
            <a:ext cx="82734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600" b="1" kern="0" dirty="0">
                <a:solidFill>
                  <a:srgbClr val="002060"/>
                </a:solidFill>
              </a:rPr>
              <a:t>By </a:t>
            </a:r>
            <a:r>
              <a:rPr lang="en-US" sz="2600" b="1" kern="0" dirty="0" smtClean="0">
                <a:solidFill>
                  <a:srgbClr val="002060"/>
                </a:solidFill>
              </a:rPr>
              <a:t>PRA and Era (Transplants</a:t>
            </a:r>
            <a:r>
              <a:rPr lang="en-US" sz="2600" b="1" kern="0" dirty="0">
                <a:solidFill>
                  <a:srgbClr val="002060"/>
                </a:solidFill>
              </a:rPr>
              <a:t>: Jan 1996 - Jun 2013)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2154190" y="6198760"/>
            <a:ext cx="1561858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PRA 0%</a:t>
            </a: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029378"/>
              </p:ext>
            </p:extLst>
          </p:nvPr>
        </p:nvGraphicFramePr>
        <p:xfrm>
          <a:off x="4440190" y="1615757"/>
          <a:ext cx="5251399" cy="504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788389"/>
              </p:ext>
            </p:extLst>
          </p:nvPr>
        </p:nvGraphicFramePr>
        <p:xfrm>
          <a:off x="8382000" y="1581684"/>
          <a:ext cx="4419600" cy="497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1"/>
          <p:cNvSpPr txBox="1"/>
          <p:nvPr/>
        </p:nvSpPr>
        <p:spPr>
          <a:xfrm>
            <a:off x="6096000" y="6203169"/>
            <a:ext cx="1561858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PRA 1-79%</a:t>
            </a:r>
            <a:endParaRPr lang="en-US" sz="1600" b="1" dirty="0">
              <a:solidFill>
                <a:srgbClr val="0070C0"/>
              </a:solidFill>
            </a:endParaRPr>
          </a:p>
          <a:p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425839" y="1514705"/>
            <a:ext cx="1691338" cy="3786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chemeClr val="bg2"/>
                </a:solidFill>
              </a:rPr>
              <a:t>Transplant Era: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22" name="logo_citation"/>
          <p:cNvSpPr txBox="1"/>
          <p:nvPr/>
        </p:nvSpPr>
        <p:spPr>
          <a:xfrm>
            <a:off x="2860973" y="6967597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82952" y="6769822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177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Heart Transplants </a:t>
            </a:r>
          </a:p>
          <a:p>
            <a:r>
              <a:rPr lang="en-US" sz="2560" kern="0" dirty="0" smtClean="0">
                <a:solidFill>
                  <a:srgbClr val="002060"/>
                </a:solidFill>
              </a:rPr>
              <a:t>Freedom from CAV </a:t>
            </a:r>
            <a:r>
              <a:rPr lang="en-US" sz="2560" kern="0" dirty="0">
                <a:solidFill>
                  <a:srgbClr val="002060"/>
                </a:solidFill>
              </a:rPr>
              <a:t>within 5 Years Conditional on Survival to </a:t>
            </a:r>
            <a:r>
              <a:rPr lang="en-US" sz="2560" kern="0" dirty="0" smtClean="0">
                <a:solidFill>
                  <a:srgbClr val="002060"/>
                </a:solidFill>
              </a:rPr>
              <a:t>Discharge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3960" y="6515985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298146"/>
              </p:ext>
            </p:extLst>
          </p:nvPr>
        </p:nvGraphicFramePr>
        <p:xfrm>
          <a:off x="0" y="1271238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Recipient Diabetes and Era </a:t>
            </a:r>
            <a:r>
              <a:rPr lang="en-US" sz="2560" kern="0" dirty="0">
                <a:solidFill>
                  <a:srgbClr val="002060"/>
                </a:solidFill>
              </a:rPr>
              <a:t>(Transplants: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212904" y="6206049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70C0"/>
                </a:solidFill>
              </a:rPr>
              <a:t>Recipient with Diabetes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651675"/>
              </p:ext>
            </p:extLst>
          </p:nvPr>
        </p:nvGraphicFramePr>
        <p:xfrm>
          <a:off x="6248400" y="1804449"/>
          <a:ext cx="596872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8305800" y="6206049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 </a:t>
            </a:r>
            <a:r>
              <a:rPr lang="en-US" sz="1600" b="1" dirty="0" smtClean="0">
                <a:solidFill>
                  <a:srgbClr val="0070C0"/>
                </a:solidFill>
              </a:rPr>
              <a:t>with No Diabetes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5" name="pvalues"/>
          <p:cNvSpPr txBox="1"/>
          <p:nvPr/>
        </p:nvSpPr>
        <p:spPr>
          <a:xfrm>
            <a:off x="7086600" y="43434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2"/>
                </a:solidFill>
              </a:rPr>
              <a:t>No pairwise comparison was significant at p &lt;0.05</a:t>
            </a:r>
          </a:p>
          <a:p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19" name="logo_citation"/>
          <p:cNvSpPr txBox="1"/>
          <p:nvPr/>
        </p:nvSpPr>
        <p:spPr>
          <a:xfrm>
            <a:off x="2817660" y="6962979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1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>
                <a:solidFill>
                  <a:srgbClr val="002060"/>
                </a:solidFill>
              </a:rPr>
              <a:t>Adult Heart Transplants </a:t>
            </a:r>
          </a:p>
          <a:p>
            <a:r>
              <a:rPr lang="en-US" sz="2560" kern="0" dirty="0" smtClean="0">
                <a:solidFill>
                  <a:srgbClr val="002060"/>
                </a:solidFill>
              </a:rPr>
              <a:t>Freedom from CAV </a:t>
            </a:r>
            <a:r>
              <a:rPr lang="en-US" sz="2560" kern="0" dirty="0">
                <a:solidFill>
                  <a:srgbClr val="002060"/>
                </a:solidFill>
              </a:rPr>
              <a:t>within 5 Years Conditional on Survival to </a:t>
            </a:r>
            <a:r>
              <a:rPr lang="en-US" sz="2560" kern="0" dirty="0" smtClean="0">
                <a:solidFill>
                  <a:srgbClr val="002060"/>
                </a:solidFill>
              </a:rPr>
              <a:t>Discharge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2462" y="6521187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067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2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129927"/>
              </p:ext>
            </p:extLst>
          </p:nvPr>
        </p:nvGraphicFramePr>
        <p:xfrm>
          <a:off x="0" y="1219055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</a:t>
            </a:r>
            <a:r>
              <a:rPr lang="en-US" sz="2560" kern="0" dirty="0" smtClean="0">
                <a:solidFill>
                  <a:srgbClr val="002060"/>
                </a:solidFill>
              </a:rPr>
              <a:t>Recipient GFR* and Era </a:t>
            </a:r>
            <a:r>
              <a:rPr lang="en-US" sz="2560" kern="0" dirty="0">
                <a:solidFill>
                  <a:srgbClr val="002060"/>
                </a:solidFill>
              </a:rPr>
              <a:t>(Transplants: Jan </a:t>
            </a:r>
            <a:r>
              <a:rPr lang="en-US" sz="2560" kern="0" dirty="0" smtClean="0">
                <a:solidFill>
                  <a:srgbClr val="002060"/>
                </a:solidFill>
              </a:rPr>
              <a:t>1996 </a:t>
            </a:r>
            <a:r>
              <a:rPr lang="en-US" sz="2560" kern="0" dirty="0">
                <a:solidFill>
                  <a:srgbClr val="002060"/>
                </a:solidFill>
              </a:rPr>
              <a:t>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35839" y="650580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066602" y="6131571"/>
            <a:ext cx="282224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GFR </a:t>
            </a:r>
            <a:r>
              <a:rPr lang="en-US" sz="1600" b="1" dirty="0" smtClean="0">
                <a:solidFill>
                  <a:srgbClr val="0070C0"/>
                </a:solidFill>
              </a:rPr>
              <a:t>&lt;30 (mL/min/1.73 </a:t>
            </a:r>
            <a:r>
              <a:rPr lang="en-US" sz="1600" b="1" dirty="0">
                <a:solidFill>
                  <a:srgbClr val="0070C0"/>
                </a:solidFill>
              </a:rPr>
              <a:t>m²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064798"/>
              </p:ext>
            </p:extLst>
          </p:nvPr>
        </p:nvGraphicFramePr>
        <p:xfrm>
          <a:off x="4247136" y="1722194"/>
          <a:ext cx="434184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5167952" y="6145376"/>
            <a:ext cx="2809043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GFR </a:t>
            </a:r>
            <a:r>
              <a:rPr lang="en-US" sz="1600" b="1" dirty="0" smtClean="0">
                <a:solidFill>
                  <a:srgbClr val="0070C0"/>
                </a:solidFill>
              </a:rPr>
              <a:t>30-59 </a:t>
            </a:r>
            <a:r>
              <a:rPr lang="en-US" sz="1600" b="1" dirty="0">
                <a:solidFill>
                  <a:srgbClr val="0070C0"/>
                </a:solidFill>
              </a:rPr>
              <a:t>(mL/min/1.73 m²)</a:t>
            </a:r>
          </a:p>
        </p:txBody>
      </p:sp>
      <p:graphicFrame>
        <p:nvGraphicFramePr>
          <p:cNvPr id="2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200833"/>
              </p:ext>
            </p:extLst>
          </p:nvPr>
        </p:nvGraphicFramePr>
        <p:xfrm>
          <a:off x="8360182" y="1650920"/>
          <a:ext cx="4373879" cy="45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pvalues"/>
          <p:cNvSpPr txBox="1"/>
          <p:nvPr/>
        </p:nvSpPr>
        <p:spPr>
          <a:xfrm>
            <a:off x="4644547" y="4648200"/>
            <a:ext cx="39623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</a:t>
            </a:r>
            <a:r>
              <a:rPr lang="en-US" sz="1050" b="1" dirty="0">
                <a:solidFill>
                  <a:schemeClr val="bg2"/>
                </a:solidFill>
              </a:rPr>
              <a:t>pairwise comparisons were significant at p </a:t>
            </a:r>
            <a:r>
              <a:rPr lang="en-US" sz="1050" b="1" dirty="0" smtClean="0">
                <a:solidFill>
                  <a:schemeClr val="bg2"/>
                </a:solidFill>
              </a:rPr>
              <a:t>&lt; 0.05</a:t>
            </a:r>
          </a:p>
        </p:txBody>
      </p:sp>
      <p:sp>
        <p:nvSpPr>
          <p:cNvPr id="25" name="pvalues"/>
          <p:cNvSpPr txBox="1"/>
          <p:nvPr/>
        </p:nvSpPr>
        <p:spPr>
          <a:xfrm>
            <a:off x="8780535" y="4648200"/>
            <a:ext cx="39197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chemeClr val="bg2"/>
                </a:solidFill>
              </a:rPr>
              <a:t>No pairwise </a:t>
            </a:r>
            <a:r>
              <a:rPr lang="en-US" sz="105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050" b="1" dirty="0" smtClean="0">
                <a:solidFill>
                  <a:schemeClr val="bg2"/>
                </a:solidFill>
              </a:rPr>
              <a:t>0.05</a:t>
            </a:r>
            <a:endParaRPr lang="en-US" sz="1050" b="1" dirty="0">
              <a:solidFill>
                <a:schemeClr val="bg2"/>
              </a:solidFill>
            </a:endParaRPr>
          </a:p>
        </p:txBody>
      </p:sp>
      <p:sp>
        <p:nvSpPr>
          <p:cNvPr id="26" name="logo_citation"/>
          <p:cNvSpPr txBox="1"/>
          <p:nvPr/>
        </p:nvSpPr>
        <p:spPr>
          <a:xfrm>
            <a:off x="2818879" y="6964332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45991" y="6944277"/>
            <a:ext cx="4360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* GFR was estimated using the Cockcroft-Gault formula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078" y="-179939"/>
            <a:ext cx="9144000" cy="9906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Adult Heart </a:t>
            </a:r>
            <a:r>
              <a:rPr lang="en-US" sz="3200" dirty="0" smtClean="0">
                <a:solidFill>
                  <a:srgbClr val="002060"/>
                </a:solidFill>
              </a:rPr>
              <a:t>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5757" y="6520979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 dirty="0">
                <a:solidFill>
                  <a:srgbClr val="002060"/>
                </a:solidFill>
              </a:rPr>
              <a:t>th </a:t>
            </a:r>
            <a:r>
              <a:rPr lang="en-US" sz="1200" b="1" dirty="0">
                <a:solidFill>
                  <a:srgbClr val="002060"/>
                </a:solidFill>
              </a:rPr>
              <a:t>– 95</a:t>
            </a:r>
            <a:r>
              <a:rPr lang="en-US" sz="1200" b="1" baseline="30000" dirty="0">
                <a:solidFill>
                  <a:srgbClr val="002060"/>
                </a:solidFill>
              </a:rPr>
              <a:t>th</a:t>
            </a:r>
            <a:r>
              <a:rPr lang="en-US" sz="1200" b="1" dirty="0">
                <a:solidFill>
                  <a:srgbClr val="002060"/>
                </a:solidFill>
              </a:rPr>
              <a:t> percentiles</a:t>
            </a:r>
            <a:r>
              <a:rPr lang="en-US" sz="1200" b="1" dirty="0" smtClean="0">
                <a:solidFill>
                  <a:srgbClr val="002060"/>
                </a:solidFill>
              </a:rPr>
              <a:t>) 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19800" y="6755961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known/non-missing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38198" y="527192"/>
            <a:ext cx="10667999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Recipient Characteristics (Transplants: Jan 1992 – Jun 2018)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045515"/>
              </p:ext>
            </p:extLst>
          </p:nvPr>
        </p:nvGraphicFramePr>
        <p:xfrm>
          <a:off x="457201" y="1175449"/>
          <a:ext cx="11597637" cy="5120640"/>
        </p:xfrm>
        <a:graphic>
          <a:graphicData uri="http://schemas.openxmlformats.org/drawingml/2006/table">
            <a:tbl>
              <a:tblPr firstRow="1" bandRow="1"/>
              <a:tblGrid>
                <a:gridCol w="2209800">
                  <a:extLst>
                    <a:ext uri="{9D8B030D-6E8A-4147-A177-3AD203B41FA5}">
                      <a16:colId xmlns:a16="http://schemas.microsoft.com/office/drawing/2014/main" val="382137496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67829528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67024197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848619712"/>
                    </a:ext>
                  </a:extLst>
                </a:gridCol>
                <a:gridCol w="1005837">
                  <a:extLst>
                    <a:ext uri="{9D8B030D-6E8A-4147-A177-3AD203B41FA5}">
                      <a16:colId xmlns:a16="http://schemas.microsoft.com/office/drawing/2014/main" val="314428883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1992-Dec 2000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 =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37,616)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2001-Dec 2009           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33,588)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2010-Jun 2018      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 =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36,830)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P-value</a:t>
                      </a:r>
                    </a:p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87025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Geographi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 location: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64516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Europe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16,663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(44.3%)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14,161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(42.2%)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13,103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(35.6%)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84337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North America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19,119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(50.8%)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17,186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(51.2%)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20,265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(55.0%)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70408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1,834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(4.9%)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2,241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(6.7%)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3,462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(9.4%)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9689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Age (years)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 </a:t>
                      </a:r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</a:t>
                      </a:r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65)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 </a:t>
                      </a:r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66) 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</a:t>
                      </a:r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68)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6829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Male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80.7%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77.6%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74.4%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591163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Weight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(kg)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75.7 (53.5 - 101.6) 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78.0 (54.0 - 106.1)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80.0 (54.4 - 108.9)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50757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Height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(cm)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174.0 (157.0 - 188.0)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174.0 (157.5 - 188.0)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174.0 (157.5 - 188.0)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05052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BMI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(kg/m</a:t>
                      </a:r>
                      <a:r>
                        <a:rPr lang="en-US" sz="1500" b="1" i="0" u="none" strike="noStrike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25.0 (19.1 - 32.4)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25.7 (19.3 - 33.7)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26.5 (19.6 - 34.6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3610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Blood type: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4233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45.2%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43.3%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84683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53257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13.1%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08067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-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72" marR="6872" marT="68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37.4%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38.2%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38.1%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346811"/>
                  </a:ext>
                </a:extLst>
              </a:tr>
            </a:tbl>
          </a:graphicData>
        </a:graphic>
      </p:graphicFrame>
      <p:sp>
        <p:nvSpPr>
          <p:cNvPr id="12" name="logo_citation"/>
          <p:cNvSpPr txBox="1"/>
          <p:nvPr/>
        </p:nvSpPr>
        <p:spPr>
          <a:xfrm>
            <a:off x="2894668" y="6979165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4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422031"/>
              </p:ext>
            </p:extLst>
          </p:nvPr>
        </p:nvGraphicFramePr>
        <p:xfrm>
          <a:off x="314940" y="1247834"/>
          <a:ext cx="11907540" cy="568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06680" y="-3388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>
                <a:solidFill>
                  <a:srgbClr val="002060"/>
                </a:solidFill>
              </a:rPr>
              <a:t>Adult Heart </a:t>
            </a:r>
            <a:r>
              <a:rPr lang="en-US" sz="3000" kern="0" dirty="0" smtClean="0">
                <a:solidFill>
                  <a:srgbClr val="002060"/>
                </a:solidFill>
              </a:rPr>
              <a:t>Transplants </a:t>
            </a:r>
          </a:p>
          <a:p>
            <a:r>
              <a:rPr lang="en-US" sz="3000" kern="0" dirty="0" smtClean="0">
                <a:solidFill>
                  <a:srgbClr val="002060"/>
                </a:solidFill>
              </a:rPr>
              <a:t>Freedom from CAV</a:t>
            </a:r>
            <a:r>
              <a:rPr lang="en-US" sz="2800" kern="0" dirty="0" smtClean="0">
                <a:solidFill>
                  <a:srgbClr val="002060"/>
                </a:solidFill>
              </a:rPr>
              <a:t>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pvalues"/>
          <p:cNvSpPr txBox="1"/>
          <p:nvPr/>
        </p:nvSpPr>
        <p:spPr>
          <a:xfrm>
            <a:off x="1863451" y="4648200"/>
            <a:ext cx="8534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No pairwise </a:t>
            </a:r>
            <a:r>
              <a:rPr lang="en-US" sz="1300" b="1" dirty="0">
                <a:solidFill>
                  <a:schemeClr val="bg2"/>
                </a:solidFill>
              </a:rPr>
              <a:t>comparisons were significant at p &lt; </a:t>
            </a:r>
            <a:r>
              <a:rPr lang="en-US" sz="1300" b="1" dirty="0" smtClean="0">
                <a:solidFill>
                  <a:schemeClr val="bg2"/>
                </a:solidFill>
              </a:rPr>
              <a:t>0.05 except </a:t>
            </a:r>
            <a:r>
              <a:rPr lang="en-US" sz="1300" b="1" dirty="0">
                <a:solidFill>
                  <a:schemeClr val="bg2"/>
                </a:solidFill>
              </a:rPr>
              <a:t>NICM vs. </a:t>
            </a:r>
            <a:r>
              <a:rPr lang="en-US" sz="1300" b="1" dirty="0" smtClean="0">
                <a:solidFill>
                  <a:schemeClr val="bg2"/>
                </a:solidFill>
              </a:rPr>
              <a:t>ICM</a:t>
            </a:r>
            <a:endParaRPr lang="en-US" sz="13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838200" y="904682"/>
            <a:ext cx="10584902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By Diagnosis (Transplants</a:t>
            </a:r>
            <a:r>
              <a:rPr lang="en-US" sz="2600" kern="0" dirty="0">
                <a:solidFill>
                  <a:srgbClr val="002060"/>
                </a:solidFill>
              </a:rPr>
              <a:t>: Jan </a:t>
            </a:r>
            <a:r>
              <a:rPr lang="en-US" sz="2600" kern="0" dirty="0" smtClean="0">
                <a:solidFill>
                  <a:srgbClr val="002060"/>
                </a:solidFill>
              </a:rPr>
              <a:t>1996 </a:t>
            </a:r>
            <a:r>
              <a:rPr lang="en-US" sz="2600" kern="0" dirty="0">
                <a:solidFill>
                  <a:srgbClr val="002060"/>
                </a:solidFill>
              </a:rPr>
              <a:t>- Jun </a:t>
            </a:r>
            <a:r>
              <a:rPr lang="en-US" sz="2600" kern="0" dirty="0" smtClean="0">
                <a:solidFill>
                  <a:srgbClr val="002060"/>
                </a:solidFill>
              </a:rPr>
              <a:t>2013)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2008" y="6757119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logo_citation"/>
          <p:cNvSpPr txBox="1"/>
          <p:nvPr/>
        </p:nvSpPr>
        <p:spPr>
          <a:xfrm>
            <a:off x="2894685" y="6964332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8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371600" y="3429000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 smtClean="0">
                <a:solidFill>
                  <a:srgbClr val="0070C0"/>
                </a:solidFill>
              </a:rPr>
              <a:t>Mortality within 12 Month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1828800" y="1732372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Cox Regression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logo_citation"/>
          <p:cNvSpPr txBox="1"/>
          <p:nvPr/>
        </p:nvSpPr>
        <p:spPr>
          <a:xfrm>
            <a:off x="2894685" y="6964332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1"/>
          <p:cNvPicPr>
            <a:picLocks noGr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4700" y="1066800"/>
            <a:ext cx="72771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value"/>
          <p:cNvSpPr txBox="1"/>
          <p:nvPr/>
        </p:nvSpPr>
        <p:spPr>
          <a:xfrm>
            <a:off x="9982200" y="6364331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67,223)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609600" y="415268"/>
            <a:ext cx="12039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</a:t>
            </a:r>
            <a:r>
              <a:rPr lang="en-US" sz="2300" kern="0" dirty="0">
                <a:solidFill>
                  <a:srgbClr val="002060"/>
                </a:solidFill>
              </a:rPr>
              <a:t>Statistically Significant Risk 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1-Year </a:t>
            </a:r>
            <a:r>
              <a:rPr lang="en-US" sz="2300" kern="0" dirty="0">
                <a:solidFill>
                  <a:srgbClr val="002060"/>
                </a:solidFill>
              </a:rPr>
              <a:t>Mortality with 95% Confidence Limits
</a:t>
            </a:r>
            <a:r>
              <a:rPr lang="en-US" sz="2200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35836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(2000-6/2017)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106862" y="6458556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37758" y="6934978"/>
            <a:ext cx="2132742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8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value"/>
          <p:cNvSpPr txBox="1"/>
          <p:nvPr/>
        </p:nvSpPr>
        <p:spPr>
          <a:xfrm>
            <a:off x="9982200" y="6322539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67,223)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1524000" y="34624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recipient </a:t>
            </a:r>
            <a:r>
              <a:rPr lang="en-US" sz="2133" kern="0" dirty="0">
                <a:solidFill>
                  <a:srgbClr val="0070C0"/>
                </a:solidFill>
              </a:rPr>
              <a:t>diabetes </a:t>
            </a:r>
            <a:r>
              <a:rPr lang="en-US" sz="2133" kern="0" dirty="0" smtClean="0">
                <a:solidFill>
                  <a:srgbClr val="0070C0"/>
                </a:solidFill>
              </a:rPr>
              <a:t>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674938" y="210671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1-Year </a:t>
            </a:r>
            <a:r>
              <a:rPr lang="en-US" sz="2133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29629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(2000-6/2017)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104271" y="6460323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22704" y="6948990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6901085"/>
            <a:ext cx="6437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diabetes </a:t>
            </a:r>
            <a:r>
              <a:rPr lang="en-US" sz="1200" b="1" dirty="0">
                <a:solidFill>
                  <a:schemeClr val="bg2"/>
                </a:solidFill>
              </a:rPr>
              <a:t>= </a:t>
            </a:r>
            <a:r>
              <a:rPr lang="en-US" sz="1200" b="1" dirty="0" smtClean="0">
                <a:solidFill>
                  <a:schemeClr val="bg2"/>
                </a:solidFill>
              </a:rPr>
              <a:t>0.7446; p-value for interaction = 0.6688</a:t>
            </a:r>
            <a:endParaRPr lang="en-US" sz="1200" b="1" dirty="0">
              <a:solidFill>
                <a:schemeClr val="bg2"/>
              </a:solidFill>
            </a:endParaRPr>
          </a:p>
        </p:txBody>
      </p:sp>
      <p:pic>
        <p:nvPicPr>
          <p:cNvPr id="16" name="Content Placeholder 4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598" y="1066801"/>
            <a:ext cx="7924802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02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value"/>
          <p:cNvSpPr txBox="1"/>
          <p:nvPr/>
        </p:nvSpPr>
        <p:spPr>
          <a:xfrm>
            <a:off x="9982200" y="6303627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67,223)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1548064" y="3342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</a:t>
            </a:r>
            <a:r>
              <a:rPr lang="en-US" sz="2133" kern="0" dirty="0">
                <a:solidFill>
                  <a:srgbClr val="0070C0"/>
                </a:solidFill>
              </a:rPr>
              <a:t>MCS device </a:t>
            </a:r>
            <a:r>
              <a:rPr lang="en-US" sz="2133" kern="0" dirty="0" smtClean="0">
                <a:solidFill>
                  <a:srgbClr val="0070C0"/>
                </a:solidFill>
              </a:rPr>
              <a:t>type 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524000" y="304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1-Year </a:t>
            </a:r>
            <a:r>
              <a:rPr lang="en-US" sz="2133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72128" y="303700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(2000-6/2017)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110048" y="6446524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50015" y="6942164"/>
            <a:ext cx="1893484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6901521"/>
            <a:ext cx="6155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MCS &lt; 0.0001; p-value for interaction = 0.9292</a:t>
            </a:r>
            <a:endParaRPr lang="en-US" sz="1200" b="1" dirty="0">
              <a:solidFill>
                <a:schemeClr val="bg2"/>
              </a:solidFill>
            </a:endParaRPr>
          </a:p>
        </p:txBody>
      </p:sp>
      <p:pic>
        <p:nvPicPr>
          <p:cNvPr id="17" name="Content Placeholder 11"/>
          <p:cNvPicPr>
            <a:picLocks noGr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0015" y="1143000"/>
            <a:ext cx="7128760" cy="52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187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530529"/>
              </p:ext>
            </p:extLst>
          </p:nvPr>
        </p:nvGraphicFramePr>
        <p:xfrm>
          <a:off x="2027694" y="1391900"/>
          <a:ext cx="8859520" cy="4063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760">
                  <a:extLst>
                    <a:ext uri="{9D8B030D-6E8A-4147-A177-3AD203B41FA5}">
                      <a16:colId xmlns:a16="http://schemas.microsoft.com/office/drawing/2014/main" val="1352314005"/>
                    </a:ext>
                  </a:extLst>
                </a:gridCol>
                <a:gridCol w="4429760">
                  <a:extLst>
                    <a:ext uri="{9D8B030D-6E8A-4147-A177-3AD203B41FA5}">
                      <a16:colId xmlns:a16="http://schemas.microsoft.com/office/drawing/2014/main" val="2173283836"/>
                    </a:ext>
                  </a:extLst>
                </a:gridCol>
              </a:tblGrid>
              <a:tr h="677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  <a:endParaRPr lang="en-US" sz="2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832874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age (years)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PRA (%)</a:t>
                      </a: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256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GFR* (mL/min/1.73 m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²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PA mean (mm/Hg)</a:t>
                      </a:r>
                    </a:p>
                    <a:p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081356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PVR (woods</a:t>
                      </a:r>
                      <a:r>
                        <a:rPr lang="en-US" sz="1900" baseline="0" dirty="0" smtClean="0">
                          <a:solidFill>
                            <a:srgbClr val="000000"/>
                          </a:solidFill>
                        </a:rPr>
                        <a:t> unit)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Donor age (years) 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70871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BMI (kg/m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²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Ischemic time (hours)</a:t>
                      </a:r>
                    </a:p>
                    <a:p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22150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bilirubin (mg/dl)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Center volume in previous 3 yrs</a:t>
                      </a:r>
                    </a:p>
                    <a:p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26723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1-Year </a:t>
            </a:r>
            <a:r>
              <a:rPr lang="en-US" sz="2300" kern="0" dirty="0">
                <a:solidFill>
                  <a:srgbClr val="002060"/>
                </a:solidFill>
              </a:rPr>
              <a:t>Mortality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(2000-6/2017)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120312" y="6446524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2" name="logo_citation"/>
          <p:cNvSpPr txBox="1"/>
          <p:nvPr/>
        </p:nvSpPr>
        <p:spPr>
          <a:xfrm>
            <a:off x="3163070" y="6937588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9208" y="5593310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 GFR was estimated using the Cockcroft-Gault formula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16160" y="637166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67,223)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73152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8768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1-Year </a:t>
            </a:r>
            <a:r>
              <a:rPr lang="en-US" sz="2133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4272" y="645954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12913" y="6957145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177888"/>
              </p:ext>
            </p:extLst>
          </p:nvPr>
        </p:nvGraphicFramePr>
        <p:xfrm>
          <a:off x="1676400" y="1459396"/>
          <a:ext cx="9296400" cy="5047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5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900910"/>
              </p:ext>
            </p:extLst>
          </p:nvPr>
        </p:nvGraphicFramePr>
        <p:xfrm>
          <a:off x="1676400" y="1295401"/>
          <a:ext cx="9649328" cy="542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nvalue"/>
          <p:cNvSpPr txBox="1"/>
          <p:nvPr/>
        </p:nvSpPr>
        <p:spPr>
          <a:xfrm>
            <a:off x="9982200" y="6319670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67,223)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48064" y="3465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recipient </a:t>
            </a:r>
            <a:r>
              <a:rPr lang="en-US" sz="2133" kern="0" dirty="0">
                <a:solidFill>
                  <a:srgbClr val="0070C0"/>
                </a:solidFill>
              </a:rPr>
              <a:t>age </a:t>
            </a:r>
            <a:r>
              <a:rPr lang="en-US" sz="2133" kern="0" dirty="0" smtClean="0">
                <a:solidFill>
                  <a:srgbClr val="0070C0"/>
                </a:solidFill>
              </a:rPr>
              <a:t>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62100" y="307285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1-Year </a:t>
            </a:r>
            <a:r>
              <a:rPr lang="en-US" sz="2133" kern="0" dirty="0">
                <a:solidFill>
                  <a:srgbClr val="002060"/>
                </a:solidFill>
              </a:rPr>
              <a:t>Mortality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0313" y="6462567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08509" y="6953462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6911159"/>
            <a:ext cx="6078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age &lt; 0.0001; p-value for interaction = 0.4965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0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08046" y="6338787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67,223)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828800" y="60815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Recipient GFR* </a:t>
            </a:r>
            <a:r>
              <a:rPr lang="en-US" sz="2133" kern="0" dirty="0">
                <a:solidFill>
                  <a:srgbClr val="0070C0"/>
                </a:solidFill>
              </a:rPr>
              <a:t>(mL/min/1.73 m</a:t>
            </a:r>
            <a:r>
              <a:rPr lang="en-US" sz="2133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133" kern="0" dirty="0">
                <a:solidFill>
                  <a:srgbClr val="0070C0"/>
                </a:solidFill>
              </a:rPr>
              <a:t>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789940" y="372645"/>
            <a:ext cx="11506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200" kern="0" dirty="0" smtClean="0">
                <a:solidFill>
                  <a:srgbClr val="002060"/>
                </a:solidFill>
              </a:rPr>
              <a:t>1-Year </a:t>
            </a:r>
            <a:r>
              <a:rPr lang="en-US" sz="2200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(2000-6/2017)
</a:t>
            </a:r>
            <a:r>
              <a:rPr lang="en-US" sz="2560" dirty="0" smtClean="0">
                <a:solidFill>
                  <a:srgbClr val="002060"/>
                </a:solidFill>
              </a:rPr>
              <a:t>
</a:t>
            </a:r>
            <a:endParaRPr lang="en-US" sz="2560" dirty="0">
              <a:solidFill>
                <a:srgbClr val="002060"/>
              </a:solidFill>
            </a:endParaRPr>
          </a:p>
        </p:txBody>
      </p:sp>
      <p:grpSp>
        <p:nvGrpSpPr>
          <p:cNvPr id="19" name="logo"/>
          <p:cNvGrpSpPr/>
          <p:nvPr/>
        </p:nvGrpSpPr>
        <p:grpSpPr>
          <a:xfrm>
            <a:off x="75394" y="6468045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063358" y="6963066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51815"/>
              </p:ext>
            </p:extLst>
          </p:nvPr>
        </p:nvGraphicFramePr>
        <p:xfrm>
          <a:off x="1931063" y="1466171"/>
          <a:ext cx="9144000" cy="523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86400" y="6888545"/>
            <a:ext cx="3520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*Estimated using the Cockcroft-Gault formula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028949"/>
              </p:ext>
            </p:extLst>
          </p:nvPr>
        </p:nvGraphicFramePr>
        <p:xfrm>
          <a:off x="1529644" y="1298079"/>
          <a:ext cx="9747956" cy="535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nvalue"/>
          <p:cNvSpPr txBox="1"/>
          <p:nvPr/>
        </p:nvSpPr>
        <p:spPr>
          <a:xfrm>
            <a:off x="9906000" y="6289311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67,223)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5024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recipient GFR* interaction</a:t>
            </a:r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9644" y="370409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Risk 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1-Year </a:t>
            </a:r>
            <a:r>
              <a:rPr lang="en-US" sz="2300" kern="0" dirty="0">
                <a:solidFill>
                  <a:srgbClr val="002060"/>
                </a:solidFill>
              </a:rPr>
              <a:t>Mortality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1602" y="6458245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08509" y="6942440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5425" y="6927348"/>
            <a:ext cx="6139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GFR &lt; 0.0001; p-value for interaction = 0.5082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9768" y="6669158"/>
            <a:ext cx="3520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*Estimated using the Cockcroft-Gault formula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86346"/>
            <a:ext cx="9144000" cy="9906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Adult Heart </a:t>
            </a:r>
            <a:r>
              <a:rPr lang="en-US" sz="3200" dirty="0" smtClean="0">
                <a:solidFill>
                  <a:srgbClr val="002060"/>
                </a:solidFill>
              </a:rPr>
              <a:t>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00179"/>
              </p:ext>
            </p:extLst>
          </p:nvPr>
        </p:nvGraphicFramePr>
        <p:xfrm>
          <a:off x="990598" y="1117086"/>
          <a:ext cx="11262362" cy="49995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0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5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3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3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6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1992-Dec 2000                        (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=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37,616)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2001-Dec</a:t>
                      </a:r>
                      <a:r>
                        <a:rPr lang="en-US" sz="15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                      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 =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33,588)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2010-Jun 2018                 (N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36,830)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PRA ≥ 20%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17.9%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360941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PRA ≥ 80%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659743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CMV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antibody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67.7%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64.0%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59.6%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EBV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antibody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85.0% 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500" b="1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85.6%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87.1%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Hep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antibody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3.8% 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Hep C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antibody positive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2.5% 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Diabetes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16.7% 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22.3%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27.0%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731942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History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malignancy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3.8% 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b="1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5.8%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History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smoking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48.9% 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45.0%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Pre-transplant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dialysis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3.0% 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4.8%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12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Previous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cardiac surgery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37.8%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43.6%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50.1%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1312983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54345" y="6737575"/>
            <a:ext cx="376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Oct 1999 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0022" y="6979749"/>
            <a:ext cx="3353979" cy="2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002060"/>
                </a:solidFill>
              </a:rPr>
              <a:t>3</a:t>
            </a:r>
            <a:r>
              <a:rPr lang="en-US" sz="1200" b="1" dirty="0" smtClean="0">
                <a:solidFill>
                  <a:srgbClr val="002060"/>
                </a:solidFill>
              </a:rPr>
              <a:t> Based on Jul 2004 – Dec 2009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5071" y="6506742"/>
            <a:ext cx="649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</a:t>
            </a:r>
            <a:r>
              <a:rPr lang="en-US" sz="1200" b="1" dirty="0">
                <a:solidFill>
                  <a:srgbClr val="002060"/>
                </a:solidFill>
              </a:rPr>
              <a:t>statistics </a:t>
            </a:r>
            <a:r>
              <a:rPr lang="en-US" sz="1200" b="1" dirty="0" smtClean="0">
                <a:solidFill>
                  <a:srgbClr val="002060"/>
                </a:solidFill>
              </a:rPr>
              <a:t>included </a:t>
            </a:r>
            <a:r>
              <a:rPr lang="en-US" sz="1200" b="1" dirty="0">
                <a:solidFill>
                  <a:srgbClr val="002060"/>
                </a:solidFill>
              </a:rPr>
              <a:t>transplants with </a:t>
            </a:r>
            <a:r>
              <a:rPr lang="en-US" sz="1200" b="1" dirty="0" smtClean="0">
                <a:solidFill>
                  <a:srgbClr val="002060"/>
                </a:solidFill>
              </a:rPr>
              <a:t>known/non-missing </a:t>
            </a:r>
            <a:r>
              <a:rPr lang="en-US" sz="1200" b="1" dirty="0">
                <a:solidFill>
                  <a:srgbClr val="002060"/>
                </a:solidFill>
              </a:rPr>
              <a:t>data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257800" y="524658"/>
            <a:ext cx="64008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4800" y="54301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Recipient Characteristics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4062" y="6739668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6" name="logo_citation"/>
          <p:cNvSpPr txBox="1"/>
          <p:nvPr/>
        </p:nvSpPr>
        <p:spPr>
          <a:xfrm>
            <a:off x="2894667" y="6977211"/>
            <a:ext cx="2058959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9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06000" y="6362118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67,223)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5024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Recipient </a:t>
            </a:r>
            <a:r>
              <a:rPr lang="en-US" sz="2133" kern="0" dirty="0">
                <a:solidFill>
                  <a:srgbClr val="0070C0"/>
                </a:solidFill>
              </a:rPr>
              <a:t>BMI (kg/m</a:t>
            </a:r>
            <a:r>
              <a:rPr lang="en-US" sz="2133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r>
              <a:rPr lang="en-US" sz="2133" kern="0" dirty="0">
                <a:solidFill>
                  <a:srgbClr val="0070C0"/>
                </a:solidFill>
              </a:rPr>
              <a:t>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571500" y="410860"/>
            <a:ext cx="11658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200" kern="0" dirty="0" smtClean="0">
                <a:solidFill>
                  <a:srgbClr val="002060"/>
                </a:solidFill>
              </a:rPr>
              <a:t>1-Year </a:t>
            </a:r>
            <a:r>
              <a:rPr lang="en-US" sz="2200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9147" y="6465846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42890" y="6958848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549941"/>
              </p:ext>
            </p:extLst>
          </p:nvPr>
        </p:nvGraphicFramePr>
        <p:xfrm>
          <a:off x="2003950" y="1514652"/>
          <a:ext cx="9067800" cy="524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27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06000" y="635769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67,223)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59464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PVR (woods unit)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914400" y="433806"/>
            <a:ext cx="11506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200" kern="0" dirty="0" smtClean="0">
                <a:solidFill>
                  <a:srgbClr val="002060"/>
                </a:solidFill>
              </a:rPr>
              <a:t>1-Year </a:t>
            </a:r>
            <a:r>
              <a:rPr lang="en-US" sz="2200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87858" y="6468045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08748" y="6964555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24306"/>
              </p:ext>
            </p:extLst>
          </p:nvPr>
        </p:nvGraphicFramePr>
        <p:xfrm>
          <a:off x="1943100" y="1295400"/>
          <a:ext cx="9334500" cy="5557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88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06000" y="6327197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67,223)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5024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PA </a:t>
            </a:r>
            <a:r>
              <a:rPr lang="en-US" sz="2133" kern="0" dirty="0">
                <a:solidFill>
                  <a:srgbClr val="0070C0"/>
                </a:solidFill>
              </a:rPr>
              <a:t>mean (mm/Hg)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914400" y="408058"/>
            <a:ext cx="11506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200" kern="0" dirty="0" smtClean="0">
                <a:solidFill>
                  <a:srgbClr val="002060"/>
                </a:solidFill>
              </a:rPr>
              <a:t>1-Year </a:t>
            </a:r>
            <a:r>
              <a:rPr lang="en-US" sz="2200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1602" y="6470094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08509" y="695148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865073"/>
              </p:ext>
            </p:extLst>
          </p:nvPr>
        </p:nvGraphicFramePr>
        <p:xfrm>
          <a:off x="2062370" y="1420348"/>
          <a:ext cx="9182100" cy="5369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47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979505"/>
              </p:ext>
            </p:extLst>
          </p:nvPr>
        </p:nvGraphicFramePr>
        <p:xfrm>
          <a:off x="1808480" y="1420348"/>
          <a:ext cx="9545320" cy="535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1981722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906000" y="636792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67,223)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710174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Recipient </a:t>
            </a:r>
            <a:r>
              <a:rPr lang="en-US" sz="2133" kern="0" dirty="0">
                <a:solidFill>
                  <a:srgbClr val="0070C0"/>
                </a:solidFill>
              </a:rPr>
              <a:t>bilirubin (mg/dl)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323850" y="447549"/>
            <a:ext cx="121539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300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300" kern="0" dirty="0" smtClean="0">
                <a:solidFill>
                  <a:srgbClr val="002060"/>
                </a:solidFill>
              </a:rPr>
              <a:t>1-Year </a:t>
            </a:r>
            <a:r>
              <a:rPr lang="en-US" sz="2300" kern="0" dirty="0">
                <a:solidFill>
                  <a:srgbClr val="002060"/>
                </a:solidFill>
              </a:rPr>
              <a:t>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9847" y="6446052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42887" y="693024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1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06000" y="6316494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67,223)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5024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PRA (%)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8768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1 Year 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14063" y="6459391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01086" y="6959000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052250"/>
              </p:ext>
            </p:extLst>
          </p:nvPr>
        </p:nvGraphicFramePr>
        <p:xfrm>
          <a:off x="1564004" y="1457862"/>
          <a:ext cx="9484995" cy="534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47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313058"/>
              </p:ext>
            </p:extLst>
          </p:nvPr>
        </p:nvGraphicFramePr>
        <p:xfrm>
          <a:off x="1099372" y="1362979"/>
          <a:ext cx="10200640" cy="5351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nvalue"/>
          <p:cNvSpPr txBox="1"/>
          <p:nvPr/>
        </p:nvSpPr>
        <p:spPr>
          <a:xfrm>
            <a:off x="9906000" y="631443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67,223)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684169" y="475343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</a:t>
            </a:r>
            <a:r>
              <a:rPr lang="en-US" sz="2133" kern="0" dirty="0">
                <a:solidFill>
                  <a:srgbClr val="0070C0"/>
                </a:solidFill>
              </a:rPr>
              <a:t>PRA </a:t>
            </a:r>
            <a:r>
              <a:rPr lang="en-US" sz="2133" kern="0" dirty="0" smtClean="0">
                <a:solidFill>
                  <a:srgbClr val="0070C0"/>
                </a:solidFill>
              </a:rPr>
              <a:t>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18286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</a:rPr>
              <a:t>
Risk Factors For </a:t>
            </a:r>
            <a:r>
              <a:rPr lang="en-US" sz="2400" kern="0" dirty="0" smtClean="0">
                <a:solidFill>
                  <a:srgbClr val="002060"/>
                </a:solidFill>
              </a:rPr>
              <a:t>1-Year </a:t>
            </a:r>
            <a:r>
              <a:rPr lang="en-US" sz="2400" kern="0" dirty="0">
                <a:solidFill>
                  <a:srgbClr val="002060"/>
                </a:solidFill>
              </a:rPr>
              <a:t>Mortality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34056"/>
            <a:ext cx="9753600" cy="1056640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Adult Heart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9549" y="6450290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25939" y="6955030"/>
            <a:ext cx="1967350" cy="23391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5425" y="6915918"/>
            <a:ext cx="6132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PRA </a:t>
            </a:r>
            <a:r>
              <a:rPr lang="en-US" sz="1200" b="1" dirty="0">
                <a:solidFill>
                  <a:schemeClr val="bg2"/>
                </a:solidFill>
              </a:rPr>
              <a:t>= </a:t>
            </a:r>
            <a:r>
              <a:rPr lang="en-US" sz="1200" b="1" dirty="0" smtClean="0">
                <a:solidFill>
                  <a:schemeClr val="bg2"/>
                </a:solidFill>
              </a:rPr>
              <a:t>0.0231; p-value for interaction = 0.2093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829800" y="6346651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67,223)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90040" y="77216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Donor </a:t>
            </a:r>
            <a:r>
              <a:rPr lang="en-US" sz="2133" kern="0" dirty="0">
                <a:solidFill>
                  <a:srgbClr val="0070C0"/>
                </a:solidFill>
              </a:rPr>
              <a:t>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685800" y="305734"/>
            <a:ext cx="11714282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200" kern="0" dirty="0" smtClean="0">
                <a:solidFill>
                  <a:srgbClr val="002060"/>
                </a:solidFill>
              </a:rPr>
              <a:t>1-Year </a:t>
            </a:r>
            <a:r>
              <a:rPr lang="en-US" sz="2200" kern="0" dirty="0">
                <a:solidFill>
                  <a:srgbClr val="002060"/>
                </a:solidFill>
              </a:rPr>
              <a:t>Mortality with 95% Confidence </a:t>
            </a:r>
            <a:r>
              <a:rPr lang="en-US" sz="2200" kern="0" dirty="0" smtClean="0">
                <a:solidFill>
                  <a:srgbClr val="002060"/>
                </a:solidFill>
              </a:rPr>
              <a:t>Limits</a:t>
            </a:r>
            <a:r>
              <a:rPr lang="en-US" sz="2200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9848" y="6447516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29034" y="6948395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027005"/>
              </p:ext>
            </p:extLst>
          </p:nvPr>
        </p:nvGraphicFramePr>
        <p:xfrm>
          <a:off x="1981200" y="1478323"/>
          <a:ext cx="9220200" cy="509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59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508312"/>
              </p:ext>
            </p:extLst>
          </p:nvPr>
        </p:nvGraphicFramePr>
        <p:xfrm>
          <a:off x="1524000" y="1467500"/>
          <a:ext cx="9753600" cy="5310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198120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906000" y="6356077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67,223)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4923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Ischemic time (hours)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704850" y="406910"/>
            <a:ext cx="116205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1 Year 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105918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8561" y="646950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28046" y="695313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51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040254"/>
              </p:ext>
            </p:extLst>
          </p:nvPr>
        </p:nvGraphicFramePr>
        <p:xfrm>
          <a:off x="1808480" y="1467500"/>
          <a:ext cx="9469120" cy="5310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value"/>
          <p:cNvSpPr txBox="1"/>
          <p:nvPr/>
        </p:nvSpPr>
        <p:spPr>
          <a:xfrm>
            <a:off x="5425440" y="2113280"/>
            <a:ext cx="195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p &lt; 0.0001</a:t>
            </a:r>
          </a:p>
        </p:txBody>
      </p:sp>
      <p:sp>
        <p:nvSpPr>
          <p:cNvPr id="14" name="nvalue"/>
          <p:cNvSpPr txBox="1"/>
          <p:nvPr/>
        </p:nvSpPr>
        <p:spPr>
          <a:xfrm>
            <a:off x="9906000" y="6356370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67,223)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5024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Center </a:t>
            </a:r>
            <a:r>
              <a:rPr lang="en-US" sz="2133" kern="0" dirty="0">
                <a:solidFill>
                  <a:srgbClr val="0070C0"/>
                </a:solidFill>
              </a:rPr>
              <a:t>volume in previous 3 yrs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462280" y="440264"/>
            <a:ext cx="1187704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1 Year Mortality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(2000-6/2017)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8683" y="646980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5" name="logo_citation"/>
          <p:cNvSpPr txBox="1"/>
          <p:nvPr/>
        </p:nvSpPr>
        <p:spPr>
          <a:xfrm>
            <a:off x="3140911" y="695322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73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76400" y="3043820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400" b="1" dirty="0" smtClean="0">
                <a:solidFill>
                  <a:srgbClr val="0070C0"/>
                </a:solidFill>
              </a:rPr>
              <a:t>Mortality within 5 Years Conditional on Survival to 1 Year</a:t>
            </a:r>
            <a:endParaRPr lang="en-US" sz="3400" b="1" dirty="0">
              <a:solidFill>
                <a:srgbClr val="0070C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</a:rPr>
              <a:t>Multivariable Cox </a:t>
            </a:r>
            <a:r>
              <a:rPr lang="en-US" sz="4400" b="1" kern="0" dirty="0" smtClean="0">
                <a:solidFill>
                  <a:srgbClr val="002060"/>
                </a:solidFill>
              </a:rPr>
              <a:t>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1" name="logo"/>
          <p:cNvGrpSpPr/>
          <p:nvPr/>
        </p:nvGrpSpPr>
        <p:grpSpPr>
          <a:xfrm>
            <a:off x="109850" y="6470094"/>
            <a:ext cx="5030327" cy="758614"/>
            <a:chOff x="1" y="6067776"/>
            <a:chExt cx="4952999" cy="79022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5" name="logo_citation"/>
          <p:cNvSpPr txBox="1"/>
          <p:nvPr/>
        </p:nvSpPr>
        <p:spPr>
          <a:xfrm>
            <a:off x="3140911" y="695322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0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86346"/>
            <a:ext cx="9144000" cy="9906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Adult Heart </a:t>
            </a:r>
            <a:r>
              <a:rPr lang="en-US" sz="3200" dirty="0" smtClean="0">
                <a:solidFill>
                  <a:srgbClr val="002060"/>
                </a:solidFill>
              </a:rPr>
              <a:t>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6744"/>
              </p:ext>
            </p:extLst>
          </p:nvPr>
        </p:nvGraphicFramePr>
        <p:xfrm>
          <a:off x="731952" y="1433525"/>
          <a:ext cx="11337695" cy="3108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39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9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0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1992-Dec 2000                        (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=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37,616)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2001-Dec</a:t>
                      </a:r>
                      <a:r>
                        <a:rPr lang="en-US" sz="15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                      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 =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33,588)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 2010-Jun 2018                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 =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36,830)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5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Bilirubin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mg/dl)</a:t>
                      </a:r>
                      <a:endParaRPr lang="en-US" sz="1500" b="1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 (0.3 - 2.5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pt-BR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 (0.3 - 3.1)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 (0.3 - 2.3) 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15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Creatinine</a:t>
                      </a:r>
                      <a:r>
                        <a:rPr lang="en-US" sz="15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(mg/dl)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</a:t>
                      </a:r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(0.7 - 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2.2) </a:t>
                      </a:r>
                      <a:r>
                        <a:rPr lang="pt-BR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(0.7 - 2.2) 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(0.7 - 2.2) 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724048"/>
                  </a:ext>
                </a:extLst>
              </a:tr>
              <a:tr h="40115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GFR (mL/min/1.73 m²) *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72.0 (36.6 - 130.5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pt-BR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75.6 (36.9 - 143.6)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77.8 (37.7 - 149.1)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0.0001 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15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PCW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(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mmHg)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20.0 (6.7 - 33.0) </a:t>
                      </a:r>
                      <a:r>
                        <a:rPr lang="pt-BR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18.0 (6.0 - 32.0)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 (5.0 - 31.0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40115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 (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mmHg)</a:t>
                      </a:r>
                      <a:endParaRPr lang="en-US" sz="1500" b="1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31.0 </a:t>
                      </a:r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 </a:t>
                      </a:r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50.0) </a:t>
                      </a:r>
                      <a:r>
                        <a:rPr lang="pt-BR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28.0 (14.0 - 47.0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26.0 (13.0 - 45.0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731942"/>
                  </a:ext>
                </a:extLst>
              </a:tr>
              <a:tr h="40115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PVR (Woods unit)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(0.7 - 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6.0) </a:t>
                      </a:r>
                      <a:r>
                        <a:rPr lang="pt-BR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(0.6 - 5.6)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(0.6 - 5.1</a:t>
                      </a:r>
                      <a:r>
                        <a:rPr lang="pt-BR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38263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81600" y="6841249"/>
            <a:ext cx="376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6610416"/>
            <a:ext cx="649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Summary statistics </a:t>
            </a:r>
            <a:r>
              <a:rPr lang="en-US" sz="1200" b="1" dirty="0" smtClean="0">
                <a:solidFill>
                  <a:srgbClr val="002060"/>
                </a:solidFill>
              </a:rPr>
              <a:t>included </a:t>
            </a:r>
            <a:r>
              <a:rPr lang="en-US" sz="1200" b="1" dirty="0">
                <a:solidFill>
                  <a:srgbClr val="002060"/>
                </a:solidFill>
              </a:rPr>
              <a:t>transplants with </a:t>
            </a:r>
            <a:r>
              <a:rPr lang="en-US" sz="1200" b="1" dirty="0" smtClean="0">
                <a:solidFill>
                  <a:srgbClr val="002060"/>
                </a:solidFill>
              </a:rPr>
              <a:t>known/non-missing </a:t>
            </a:r>
            <a:r>
              <a:rPr lang="en-US" sz="1200" b="1" dirty="0">
                <a:solidFill>
                  <a:srgbClr val="002060"/>
                </a:solidFill>
              </a:rPr>
              <a:t>data</a:t>
            </a:r>
            <a:endParaRPr lang="en-US" sz="1200" dirty="0">
              <a:solidFill>
                <a:srgbClr val="002060"/>
              </a:solidFill>
            </a:endParaRPr>
          </a:p>
          <a:p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257800" y="524658"/>
            <a:ext cx="64008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4800" y="54301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Recipient Characteristics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921" y="4595282"/>
            <a:ext cx="4360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* GFR was estimated using the Cockcroft-Gault formula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6" name="logo_citation"/>
          <p:cNvSpPr txBox="1"/>
          <p:nvPr/>
        </p:nvSpPr>
        <p:spPr>
          <a:xfrm>
            <a:off x="2907368" y="6987247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80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43000"/>
            <a:ext cx="8031480" cy="5440680"/>
          </a:xfrm>
        </p:spPr>
      </p:pic>
      <p:sp>
        <p:nvSpPr>
          <p:cNvPr id="4" name="nvalue"/>
          <p:cNvSpPr txBox="1"/>
          <p:nvPr/>
        </p:nvSpPr>
        <p:spPr>
          <a:xfrm>
            <a:off x="9993993" y="6292577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53,105)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534886" y="462422"/>
            <a:ext cx="100203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5-Year </a:t>
            </a:r>
            <a:r>
              <a:rPr lang="en-US" sz="2133" kern="0" dirty="0">
                <a:solidFill>
                  <a:srgbClr val="002060"/>
                </a:solidFill>
              </a:rPr>
              <a:t>Mortality Conditional on Survival to 1 Year with 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362175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98416" y="6469032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4" name="logo_citation"/>
          <p:cNvSpPr txBox="1"/>
          <p:nvPr/>
        </p:nvSpPr>
        <p:spPr>
          <a:xfrm>
            <a:off x="3116612" y="6974048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15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17" y="1119829"/>
            <a:ext cx="7010400" cy="5426292"/>
          </a:xfrm>
        </p:spPr>
      </p:pic>
      <p:sp>
        <p:nvSpPr>
          <p:cNvPr id="4" name="nvalue"/>
          <p:cNvSpPr txBox="1"/>
          <p:nvPr/>
        </p:nvSpPr>
        <p:spPr>
          <a:xfrm>
            <a:off x="9906000" y="628451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53,105)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524000" y="4572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recipient </a:t>
            </a:r>
            <a:r>
              <a:rPr lang="en-US" sz="2133" kern="0" dirty="0">
                <a:solidFill>
                  <a:srgbClr val="0070C0"/>
                </a:solidFill>
              </a:rPr>
              <a:t>diabetes </a:t>
            </a:r>
            <a:r>
              <a:rPr lang="en-US" sz="2133" kern="0" dirty="0" smtClean="0">
                <a:solidFill>
                  <a:srgbClr val="0070C0"/>
                </a:solidFill>
              </a:rPr>
              <a:t>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52400" y="263804"/>
            <a:ext cx="124968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5-Year </a:t>
            </a:r>
            <a:r>
              <a:rPr lang="en-US" sz="2133" kern="0" dirty="0">
                <a:solidFill>
                  <a:srgbClr val="002060"/>
                </a:solidFill>
              </a:rPr>
              <a:t>Mortality Conditional on Survival to 1 Year with 95% Confidence Limits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325756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96457" y="6454797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20779" y="695912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1145" y="6915918"/>
            <a:ext cx="6437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diabetes &lt; 0.0001; p-value for interaction = 0.5679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955756"/>
              </p:ext>
            </p:extLst>
          </p:nvPr>
        </p:nvGraphicFramePr>
        <p:xfrm>
          <a:off x="1219200" y="1520596"/>
          <a:ext cx="10591800" cy="3356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5900">
                  <a:extLst>
                    <a:ext uri="{9D8B030D-6E8A-4147-A177-3AD203B41FA5}">
                      <a16:colId xmlns:a16="http://schemas.microsoft.com/office/drawing/2014/main" val="2294942293"/>
                    </a:ext>
                  </a:extLst>
                </a:gridCol>
                <a:gridCol w="5295900">
                  <a:extLst>
                    <a:ext uri="{9D8B030D-6E8A-4147-A177-3AD203B41FA5}">
                      <a16:colId xmlns:a16="http://schemas.microsoft.com/office/drawing/2014/main" val="3407753160"/>
                    </a:ext>
                  </a:extLst>
                </a:gridCol>
              </a:tblGrid>
              <a:tr h="8390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  <a:endParaRPr lang="en-US" sz="2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310497"/>
                  </a:ext>
                </a:extLst>
              </a:tr>
              <a:tr h="839051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age (years)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GFR* (mL/min/1.73 m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²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169439"/>
                  </a:ext>
                </a:extLst>
              </a:tr>
              <a:tr h="839051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BMI (kg/m2)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Donor age (years)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522493"/>
                  </a:ext>
                </a:extLst>
              </a:tr>
              <a:tr h="839051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PVR (woods unit) 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Center volume in previous 3 yrs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381049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1295400" y="609600"/>
            <a:ext cx="98298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</a:rPr>
              <a:t>
 Statistically Significant Risk Factors For </a:t>
            </a:r>
            <a:r>
              <a:rPr lang="en-US" sz="2400" kern="0" dirty="0" smtClean="0">
                <a:solidFill>
                  <a:srgbClr val="002060"/>
                </a:solidFill>
              </a:rPr>
              <a:t>5-Year </a:t>
            </a:r>
            <a:r>
              <a:rPr lang="en-US" sz="2400" kern="0" dirty="0">
                <a:solidFill>
                  <a:srgbClr val="002060"/>
                </a:solidFill>
              </a:rPr>
              <a:t>Mortality Conditional on Survival to 1 Year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472893"/>
            <a:ext cx="9753600" cy="105664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99506" y="6461962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2" name="logo_citation"/>
          <p:cNvSpPr txBox="1"/>
          <p:nvPr/>
        </p:nvSpPr>
        <p:spPr>
          <a:xfrm>
            <a:off x="3117702" y="695727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4300" y="5007527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 GFR was estimated using the Cockcroft-Gault formula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752600" y="873556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Recipient </a:t>
            </a:r>
            <a:r>
              <a:rPr lang="en-US" sz="2133" kern="0" dirty="0">
                <a:solidFill>
                  <a:srgbClr val="0070C0"/>
                </a:solidFill>
              </a:rPr>
              <a:t>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762000" y="434268"/>
            <a:ext cx="1099312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5-Year </a:t>
            </a:r>
            <a:r>
              <a:rPr lang="en-US" sz="2133" kern="0" dirty="0">
                <a:solidFill>
                  <a:srgbClr val="002060"/>
                </a:solidFill>
              </a:rPr>
              <a:t>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8245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76200" y="6469032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073614" y="6969177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257816"/>
              </p:ext>
            </p:extLst>
          </p:nvPr>
        </p:nvGraphicFramePr>
        <p:xfrm>
          <a:off x="1905000" y="1285446"/>
          <a:ext cx="9220200" cy="562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nvalue"/>
          <p:cNvSpPr txBox="1"/>
          <p:nvPr/>
        </p:nvSpPr>
        <p:spPr>
          <a:xfrm>
            <a:off x="9982200" y="6326135"/>
            <a:ext cx="202942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53,105)</a:t>
            </a:r>
          </a:p>
        </p:txBody>
      </p:sp>
    </p:spTree>
    <p:extLst>
      <p:ext uri="{BB962C8B-B14F-4D97-AF65-F5344CB8AC3E}">
        <p14:creationId xmlns:p14="http://schemas.microsoft.com/office/powerpoint/2010/main" val="39134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896" y="47404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recipient </a:t>
            </a:r>
            <a:r>
              <a:rPr lang="en-US" sz="2133" kern="0" dirty="0">
                <a:solidFill>
                  <a:srgbClr val="0070C0"/>
                </a:solidFill>
              </a:rPr>
              <a:t>age </a:t>
            </a:r>
            <a:r>
              <a:rPr lang="en-US" sz="2133" kern="0" dirty="0" smtClean="0">
                <a:solidFill>
                  <a:srgbClr val="0070C0"/>
                </a:solidFill>
              </a:rPr>
              <a:t>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345864"/>
            <a:ext cx="9982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</a:rPr>
              <a:t>
Risk Factors For </a:t>
            </a:r>
            <a:r>
              <a:rPr lang="en-US" sz="2400" kern="0" dirty="0" smtClean="0">
                <a:solidFill>
                  <a:srgbClr val="002060"/>
                </a:solidFill>
              </a:rPr>
              <a:t>5-Year </a:t>
            </a:r>
            <a:r>
              <a:rPr lang="en-US" sz="2400" kern="0" dirty="0">
                <a:solidFill>
                  <a:srgbClr val="002060"/>
                </a:solidFill>
              </a:rPr>
              <a:t>Mortality Conditional on Survival to 1 Year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308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2872" y="6469032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31687" y="6966081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9778" y="6942999"/>
            <a:ext cx="6078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age &lt; 0.0001; p-value for interaction = 0.2601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059472"/>
              </p:ext>
            </p:extLst>
          </p:nvPr>
        </p:nvGraphicFramePr>
        <p:xfrm>
          <a:off x="1673262" y="1269648"/>
          <a:ext cx="9501692" cy="546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nvalue"/>
          <p:cNvSpPr txBox="1"/>
          <p:nvPr/>
        </p:nvSpPr>
        <p:spPr>
          <a:xfrm>
            <a:off x="9906000" y="6308130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53,105)</a:t>
            </a:r>
          </a:p>
        </p:txBody>
      </p:sp>
    </p:spTree>
    <p:extLst>
      <p:ext uri="{BB962C8B-B14F-4D97-AF65-F5344CB8AC3E}">
        <p14:creationId xmlns:p14="http://schemas.microsoft.com/office/powerpoint/2010/main" val="33964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829800" y="632411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53,105)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5024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BMI (kg/m²)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45236" y="406445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  <a:r>
              <a:rPr lang="en-US" sz="2133" kern="0" dirty="0" smtClean="0">
                <a:solidFill>
                  <a:srgbClr val="002060"/>
                </a:solidFill>
              </a:rPr>
              <a:t>Statistically Significant Risk </a:t>
            </a:r>
            <a:r>
              <a:rPr lang="en-US" sz="2133" kern="0" dirty="0">
                <a:solidFill>
                  <a:srgbClr val="002060"/>
                </a:solidFill>
              </a:rPr>
              <a:t>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5-Year </a:t>
            </a:r>
            <a:r>
              <a:rPr lang="en-US" sz="2133" kern="0" dirty="0">
                <a:solidFill>
                  <a:srgbClr val="002060"/>
                </a:solidFill>
              </a:rPr>
              <a:t>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7324" y="6467012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65504" y="6960036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944560"/>
              </p:ext>
            </p:extLst>
          </p:nvPr>
        </p:nvGraphicFramePr>
        <p:xfrm>
          <a:off x="1905000" y="1389126"/>
          <a:ext cx="9393836" cy="533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56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829800" y="636596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53,105)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41005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PVR </a:t>
            </a:r>
            <a:r>
              <a:rPr lang="en-US" sz="2133" kern="0" dirty="0">
                <a:solidFill>
                  <a:srgbClr val="0070C0"/>
                </a:solidFill>
              </a:rPr>
              <a:t>(woods unit)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8768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  <a:r>
              <a:rPr lang="en-US" sz="2133" kern="0" dirty="0" smtClean="0">
                <a:solidFill>
                  <a:srgbClr val="002060"/>
                </a:solidFill>
              </a:rPr>
              <a:t>Statistically Significant Risk </a:t>
            </a:r>
            <a:r>
              <a:rPr lang="en-US" sz="2133" kern="0" dirty="0">
                <a:solidFill>
                  <a:srgbClr val="002060"/>
                </a:solidFill>
              </a:rPr>
              <a:t>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5-Year </a:t>
            </a:r>
            <a:r>
              <a:rPr lang="en-US" sz="2133" kern="0" dirty="0">
                <a:solidFill>
                  <a:srgbClr val="002060"/>
                </a:solidFill>
              </a:rPr>
              <a:t>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4411" y="6470903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91428" y="6963131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240245"/>
              </p:ext>
            </p:extLst>
          </p:nvPr>
        </p:nvGraphicFramePr>
        <p:xfrm>
          <a:off x="1409700" y="866628"/>
          <a:ext cx="10020300" cy="561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88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06000" y="6326024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53,105)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5024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</a:t>
            </a:r>
            <a:r>
              <a:rPr lang="en-US" sz="2133" kern="0" dirty="0" smtClean="0">
                <a:solidFill>
                  <a:srgbClr val="0070C0"/>
                </a:solidFill>
              </a:rPr>
              <a:t>GFR* </a:t>
            </a:r>
            <a:r>
              <a:rPr lang="en-US" sz="2133" kern="0" dirty="0">
                <a:solidFill>
                  <a:srgbClr val="0070C0"/>
                </a:solidFill>
              </a:rPr>
              <a:t>(mL/min/1.73 m²)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8768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  <a:r>
              <a:rPr lang="en-US" sz="2133" kern="0" dirty="0" smtClean="0">
                <a:solidFill>
                  <a:srgbClr val="002060"/>
                </a:solidFill>
              </a:rPr>
              <a:t>Statistically Significant Risk </a:t>
            </a:r>
            <a:r>
              <a:rPr lang="en-US" sz="2133" kern="0" dirty="0">
                <a:solidFill>
                  <a:srgbClr val="002060"/>
                </a:solidFill>
              </a:rPr>
              <a:t>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5-Year </a:t>
            </a:r>
            <a:r>
              <a:rPr lang="en-US" sz="2133" kern="0" dirty="0">
                <a:solidFill>
                  <a:srgbClr val="002060"/>
                </a:solidFill>
              </a:rPr>
              <a:t>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11829" y="6473807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30025" y="6958002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757766"/>
              </p:ext>
            </p:extLst>
          </p:nvPr>
        </p:nvGraphicFramePr>
        <p:xfrm>
          <a:off x="1676400" y="1447021"/>
          <a:ext cx="9753600" cy="52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410200" y="6889773"/>
            <a:ext cx="3520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*Estimated using the Cockcroft-Gault formula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82200" y="6332079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53,105)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600200" y="533736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recipient GFR* 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661160" y="307776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Risk Factors For </a:t>
            </a:r>
            <a:r>
              <a:rPr lang="en-US" sz="2200" kern="0" dirty="0" smtClean="0">
                <a:solidFill>
                  <a:srgbClr val="002060"/>
                </a:solidFill>
              </a:rPr>
              <a:t>5-Year </a:t>
            </a:r>
            <a:r>
              <a:rPr lang="en-US" sz="2200" kern="0" dirty="0">
                <a:solidFill>
                  <a:srgbClr val="002060"/>
                </a:solidFill>
              </a:rPr>
              <a:t>Mortality Conditional on Survival to 1 Year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273" y="290956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8610" y="6474976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6806" y="697257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1401" y="6959171"/>
            <a:ext cx="6139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GFR &lt; 0.0001; p-value for interaction = 0.6226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23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943065"/>
              </p:ext>
            </p:extLst>
          </p:nvPr>
        </p:nvGraphicFramePr>
        <p:xfrm>
          <a:off x="1684020" y="1233935"/>
          <a:ext cx="9677400" cy="5212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368205" y="6719819"/>
            <a:ext cx="3520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*Estimated using the Cockcroft-Gault formula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10220960" y="6256129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53,105)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556529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PRA 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87680"/>
            <a:ext cx="10134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002060"/>
                </a:solidFill>
              </a:rPr>
              <a:t>
Risk Factors For </a:t>
            </a:r>
            <a:r>
              <a:rPr lang="en-US" sz="2400" kern="0" dirty="0" smtClean="0">
                <a:solidFill>
                  <a:srgbClr val="002060"/>
                </a:solidFill>
              </a:rPr>
              <a:t>5-Year </a:t>
            </a:r>
            <a:r>
              <a:rPr lang="en-US" sz="2400" kern="0" dirty="0">
                <a:solidFill>
                  <a:srgbClr val="002060"/>
                </a:solidFill>
              </a:rPr>
              <a:t>Mortality Conditional on Survival to 1 Year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41246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0313" y="6435702"/>
            <a:ext cx="5030327" cy="814435"/>
            <a:chOff x="89345" y="5991009"/>
            <a:chExt cx="4952999" cy="84837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45" y="6089499"/>
              <a:ext cx="4952999" cy="685799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5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5089" y="5991009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04649" y="6913189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6911619"/>
            <a:ext cx="5962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&lt; 0.0001;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PRA = 0.9895; p-value for interaction = 0.97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23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63654"/>
              </p:ext>
            </p:extLst>
          </p:nvPr>
        </p:nvGraphicFramePr>
        <p:xfrm>
          <a:off x="1828800" y="1420348"/>
          <a:ext cx="9753600" cy="5094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408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86346"/>
            <a:ext cx="9144000" cy="9906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Adult Heart </a:t>
            </a:r>
            <a:r>
              <a:rPr lang="en-US" sz="3200" dirty="0" smtClean="0">
                <a:solidFill>
                  <a:srgbClr val="002060"/>
                </a:solidFill>
              </a:rPr>
              <a:t>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57515"/>
              </p:ext>
            </p:extLst>
          </p:nvPr>
        </p:nvGraphicFramePr>
        <p:xfrm>
          <a:off x="914400" y="1122457"/>
          <a:ext cx="10744200" cy="48716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66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Jan 1992-Dec 2000                        (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 =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37,616)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Jan 2001-Dec</a:t>
                      </a:r>
                      <a:r>
                        <a:rPr lang="en-US" sz="15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2009                      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(N =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33,588)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Jan 2010-Jun 2018              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(N =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36,830)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P-value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8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Inotrope use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46.7% 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43.4%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35.7%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58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IABP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6.0%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6.2%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6.6%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0.0672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ECMO use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0.2% </a:t>
                      </a:r>
                      <a:r>
                        <a:rPr lang="en-US" sz="1500" b="1" i="0" u="none" strike="noStrike" kern="1200" baseline="30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0.7%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1.1%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Type of</a:t>
                      </a:r>
                      <a:r>
                        <a:rPr lang="en-US" sz="15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MCS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- None</a:t>
                      </a:r>
                      <a:endParaRPr lang="en-US" sz="15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77.2%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55.6%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731942"/>
                  </a:ext>
                </a:extLst>
              </a:tr>
              <a:tr h="4324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- VAD</a:t>
                      </a:r>
                      <a:endParaRPr lang="en-US" sz="15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18.9%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40.4%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382636"/>
                  </a:ext>
                </a:extLst>
              </a:tr>
              <a:tr h="400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- TAH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0.7%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1.3%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- BIVAD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3.3%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2.7%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0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Ventilator </a:t>
                      </a:r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3.4%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3.2%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0.0001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0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Hospitalized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60.7%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47.6%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44.6%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&lt;0.0001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402186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43082" y="6911639"/>
            <a:ext cx="3765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6979" y="6659478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known/non-missing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257800" y="524658"/>
            <a:ext cx="64008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04800" y="54301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Recipient Characteristics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2807" y="6911638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1995 –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6" name="logo_citation"/>
          <p:cNvSpPr txBox="1"/>
          <p:nvPr/>
        </p:nvSpPr>
        <p:spPr>
          <a:xfrm>
            <a:off x="2907368" y="6987247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06000" y="6324068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53,105)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36622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Donor </a:t>
            </a:r>
            <a:r>
              <a:rPr lang="en-US" sz="2133" kern="0" dirty="0">
                <a:solidFill>
                  <a:srgbClr val="0070C0"/>
                </a:solidFill>
              </a:rPr>
              <a:t>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193800" y="492360"/>
            <a:ext cx="99060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200" kern="0" dirty="0">
                <a:solidFill>
                  <a:srgbClr val="002060"/>
                </a:solidFill>
              </a:rPr>
              <a:t>
Statistically Significant Risk Factors For </a:t>
            </a:r>
            <a:r>
              <a:rPr lang="en-US" sz="2200" kern="0" dirty="0" smtClean="0">
                <a:solidFill>
                  <a:srgbClr val="002060"/>
                </a:solidFill>
              </a:rPr>
              <a:t>5-Year </a:t>
            </a:r>
            <a:r>
              <a:rPr lang="en-US" sz="2200" kern="0" dirty="0">
                <a:solidFill>
                  <a:srgbClr val="002060"/>
                </a:solidFill>
              </a:rPr>
              <a:t>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7320" y="6455670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5516" y="6948694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740462"/>
              </p:ext>
            </p:extLst>
          </p:nvPr>
        </p:nvGraphicFramePr>
        <p:xfrm>
          <a:off x="1524000" y="1467500"/>
          <a:ext cx="9906000" cy="542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715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06000" y="634373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53,105)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5024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Center volume in previous 3 yrs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8768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 Statistically Significant Risk Factors For </a:t>
            </a:r>
            <a:r>
              <a:rPr lang="en-US" sz="2133" kern="0" dirty="0" smtClean="0">
                <a:solidFill>
                  <a:srgbClr val="002060"/>
                </a:solidFill>
              </a:rPr>
              <a:t>5-Year </a:t>
            </a:r>
            <a:r>
              <a:rPr lang="en-US" sz="2133" kern="0" dirty="0">
                <a:solidFill>
                  <a:srgbClr val="002060"/>
                </a:solidFill>
              </a:rPr>
              <a:t>Mortality Conditional on Survival to 1 Year with 95% Confidence Limits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1071" y="6486630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34049" y="6979568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545773"/>
              </p:ext>
            </p:extLst>
          </p:nvPr>
        </p:nvGraphicFramePr>
        <p:xfrm>
          <a:off x="1333500" y="1544320"/>
          <a:ext cx="10248900" cy="5241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54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00199" y="2713983"/>
            <a:ext cx="1007184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400" b="1" dirty="0" smtClean="0">
                <a:solidFill>
                  <a:srgbClr val="0070C0"/>
                </a:solidFill>
              </a:rPr>
              <a:t>CAV within 5 Years Conditional on Survival to Discharge</a:t>
            </a:r>
            <a:endParaRPr lang="en-US" sz="3400" b="1" dirty="0">
              <a:solidFill>
                <a:srgbClr val="0070C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Multivariable Analyses</a:t>
            </a:r>
            <a:endParaRPr lang="en-US" sz="44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" name="logo"/>
          <p:cNvGrpSpPr/>
          <p:nvPr/>
        </p:nvGrpSpPr>
        <p:grpSpPr>
          <a:xfrm>
            <a:off x="90054" y="6459430"/>
            <a:ext cx="5030327" cy="758614"/>
            <a:chOff x="1" y="6067776"/>
            <a:chExt cx="4952999" cy="79022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1" name="logo_citation"/>
          <p:cNvSpPr txBox="1"/>
          <p:nvPr/>
        </p:nvSpPr>
        <p:spPr>
          <a:xfrm>
            <a:off x="3130948" y="6971211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9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86" y="1143001"/>
            <a:ext cx="7238814" cy="5465200"/>
          </a:xfrm>
        </p:spPr>
      </p:pic>
      <p:sp>
        <p:nvSpPr>
          <p:cNvPr id="4" name="nvalue"/>
          <p:cNvSpPr txBox="1"/>
          <p:nvPr/>
        </p:nvSpPr>
        <p:spPr>
          <a:xfrm>
            <a:off x="9954260" y="632159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26,554)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524000" y="454255"/>
            <a:ext cx="102108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  <a:r>
              <a:rPr lang="en-US" sz="2133" kern="0" dirty="0" smtClean="0">
                <a:solidFill>
                  <a:srgbClr val="002060"/>
                </a:solidFill>
              </a:rPr>
              <a:t>Statistically Significant Risk </a:t>
            </a:r>
            <a:r>
              <a:rPr lang="en-US" sz="2133" kern="0" dirty="0">
                <a:solidFill>
                  <a:srgbClr val="002060"/>
                </a:solidFill>
              </a:rPr>
              <a:t>Factors for Development of CAV within 5 </a:t>
            </a:r>
            <a:r>
              <a:rPr lang="en-US" sz="2133" kern="0" dirty="0" smtClean="0">
                <a:solidFill>
                  <a:srgbClr val="002060"/>
                </a:solidFill>
              </a:rPr>
              <a:t>Years</a:t>
            </a:r>
            <a:r>
              <a:rPr lang="en-US" sz="2133" kern="0" dirty="0">
                <a:solidFill>
                  <a:srgbClr val="002060"/>
                </a:solidFill>
              </a:rPr>
              <a:t> </a:t>
            </a:r>
            <a:r>
              <a:rPr lang="en-US" sz="2133" kern="0" dirty="0" smtClean="0">
                <a:solidFill>
                  <a:srgbClr val="002060"/>
                </a:solidFill>
              </a:rPr>
              <a:t>C</a:t>
            </a:r>
            <a:r>
              <a:rPr lang="en-US" sz="2027" kern="0" dirty="0" smtClean="0">
                <a:solidFill>
                  <a:srgbClr val="002060"/>
                </a:solidFill>
              </a:rPr>
              <a:t>onditional </a:t>
            </a:r>
            <a:r>
              <a:rPr lang="en-US" sz="2027" kern="0" dirty="0">
                <a:solidFill>
                  <a:srgbClr val="002060"/>
                </a:solidFill>
              </a:rPr>
              <a:t>on Survival to Transplant Discharge with 95% Confidence Limits</a:t>
            </a:r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8" name="logo"/>
          <p:cNvGrpSpPr/>
          <p:nvPr/>
        </p:nvGrpSpPr>
        <p:grpSpPr>
          <a:xfrm>
            <a:off x="107380" y="6464492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08960" y="6982325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53220"/>
            <a:ext cx="7467600" cy="5328874"/>
          </a:xfrm>
        </p:spPr>
      </p:pic>
      <p:grpSp>
        <p:nvGrpSpPr>
          <p:cNvPr id="8" name="logo"/>
          <p:cNvGrpSpPr/>
          <p:nvPr/>
        </p:nvGrpSpPr>
        <p:grpSpPr>
          <a:xfrm>
            <a:off x="98607" y="6467825"/>
            <a:ext cx="5030327" cy="758614"/>
            <a:chOff x="1" y="6067776"/>
            <a:chExt cx="4952999" cy="7902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4" name="nvalue"/>
          <p:cNvSpPr txBox="1"/>
          <p:nvPr/>
        </p:nvSpPr>
        <p:spPr>
          <a:xfrm>
            <a:off x="9906000" y="6372481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26,554)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1564341" y="62786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recipient diabetes 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1524000" y="37267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Risk Factors for Development of CAV within 5 Years
</a:t>
            </a:r>
            <a:r>
              <a:rPr lang="en-US" sz="2027" kern="0" dirty="0">
                <a:solidFill>
                  <a:srgbClr val="002060"/>
                </a:solidFill>
              </a:rPr>
              <a:t>Conditional on Survival to Transplant Discharge with 95% Confidence Limits</a:t>
            </a:r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255203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sp>
        <p:nvSpPr>
          <p:cNvPr id="13" name="logo_citation"/>
          <p:cNvSpPr txBox="1"/>
          <p:nvPr/>
        </p:nvSpPr>
        <p:spPr>
          <a:xfrm>
            <a:off x="3126078" y="6954758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6937829"/>
            <a:ext cx="6437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= 0.2171;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diabetes = 0.9465; p-value for interaction = 0.8318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4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463135"/>
              </p:ext>
            </p:extLst>
          </p:nvPr>
        </p:nvGraphicFramePr>
        <p:xfrm>
          <a:off x="1971040" y="1788160"/>
          <a:ext cx="9382760" cy="3012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91380">
                  <a:extLst>
                    <a:ext uri="{9D8B030D-6E8A-4147-A177-3AD203B41FA5}">
                      <a16:colId xmlns:a16="http://schemas.microsoft.com/office/drawing/2014/main" val="1095708126"/>
                    </a:ext>
                  </a:extLst>
                </a:gridCol>
                <a:gridCol w="4691380">
                  <a:extLst>
                    <a:ext uri="{9D8B030D-6E8A-4147-A177-3AD203B41FA5}">
                      <a16:colId xmlns:a16="http://schemas.microsoft.com/office/drawing/2014/main" val="305942474"/>
                    </a:ext>
                  </a:extLst>
                </a:gridCol>
              </a:tblGrid>
              <a:tr h="7531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b="1" i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</a:rPr>
                        <a:t>Continuous Factors (see figures)</a:t>
                      </a:r>
                      <a:endParaRPr lang="en-US" sz="2600" b="1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437214"/>
                  </a:ext>
                </a:extLst>
              </a:tr>
              <a:tr h="75311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age (years)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Donor age (years)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020602"/>
                  </a:ext>
                </a:extLst>
              </a:tr>
              <a:tr h="75311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Recipient BMI (kg/m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²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000000"/>
                          </a:solidFill>
                        </a:rPr>
                        <a:t>Center volume in previous 3 yrs</a:t>
                      </a:r>
                    </a:p>
                    <a:p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40467"/>
                  </a:ext>
                </a:extLst>
              </a:tr>
              <a:tr h="753110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rgbClr val="000000"/>
                        </a:solidFill>
                      </a:endParaRPr>
                    </a:p>
                  </a:txBody>
                  <a:tcPr marL="97536" marR="97536" marT="48768" marB="48768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136113"/>
                  </a:ext>
                </a:extLst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1290320" y="720463"/>
            <a:ext cx="10744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</a:t>
            </a:r>
            <a:r>
              <a:rPr lang="en-US" sz="2133" kern="0" dirty="0" smtClean="0">
                <a:solidFill>
                  <a:srgbClr val="002060"/>
                </a:solidFill>
              </a:rPr>
              <a:t>Statistically Significant Risk </a:t>
            </a:r>
            <a:r>
              <a:rPr lang="en-US" sz="2133" kern="0" dirty="0">
                <a:solidFill>
                  <a:srgbClr val="002060"/>
                </a:solidFill>
              </a:rPr>
              <a:t>Factors for Development of CAV within 5 Years
Conditional on Survival to Transplant Discharge
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533400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7" name="logo"/>
          <p:cNvGrpSpPr/>
          <p:nvPr/>
        </p:nvGrpSpPr>
        <p:grpSpPr>
          <a:xfrm>
            <a:off x="87856" y="6471411"/>
            <a:ext cx="5030327" cy="758614"/>
            <a:chOff x="1" y="6067776"/>
            <a:chExt cx="4952999" cy="7902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2" name="logo_citation"/>
          <p:cNvSpPr txBox="1"/>
          <p:nvPr/>
        </p:nvSpPr>
        <p:spPr>
          <a:xfrm>
            <a:off x="3126078" y="6954758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1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06000" y="6353433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26,554)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12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219200" y="548114"/>
            <a:ext cx="10363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 Statistically Significant Risk Factors for Development of CAV within 5 </a:t>
            </a:r>
            <a:r>
              <a:rPr lang="en-US" sz="2133" kern="0" dirty="0" smtClean="0">
                <a:solidFill>
                  <a:srgbClr val="002060"/>
                </a:solidFill>
              </a:rPr>
              <a:t>Years </a:t>
            </a:r>
            <a:r>
              <a:rPr lang="en-US" sz="2027" kern="0" dirty="0" smtClean="0">
                <a:solidFill>
                  <a:srgbClr val="002060"/>
                </a:solidFill>
              </a:rPr>
              <a:t>Conditional </a:t>
            </a:r>
            <a:r>
              <a:rPr lang="en-US" sz="2027" kern="0" dirty="0">
                <a:solidFill>
                  <a:srgbClr val="002060"/>
                </a:solidFill>
              </a:rPr>
              <a:t>on Survival to Transplant Discharge with 95% Confidence Limits</a:t>
            </a:r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7882" y="6463863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26078" y="6954758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24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651016"/>
              </p:ext>
            </p:extLst>
          </p:nvPr>
        </p:nvGraphicFramePr>
        <p:xfrm>
          <a:off x="1752600" y="1559377"/>
          <a:ext cx="9525000" cy="540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24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47366" y="630454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26,554)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308039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Risk Factors for Development of CAV within 5 Years
</a:t>
            </a:r>
            <a:r>
              <a:rPr lang="en-US" sz="2027" kern="0" dirty="0">
                <a:solidFill>
                  <a:srgbClr val="002060"/>
                </a:solidFill>
              </a:rPr>
              <a:t>Conditional on Survival to Transplant Discharge with 95% Confidence Limits</a:t>
            </a:r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09368" y="6447442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23" name="logo_citation"/>
          <p:cNvSpPr txBox="1"/>
          <p:nvPr/>
        </p:nvSpPr>
        <p:spPr>
          <a:xfrm>
            <a:off x="3127564" y="6945039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0086" y="1210066"/>
            <a:ext cx="723392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>
                <a:solidFill>
                  <a:srgbClr val="0070C0"/>
                </a:solidFill>
              </a:rPr>
              <a:t>Transplant </a:t>
            </a:r>
            <a:r>
              <a:rPr lang="en-US" sz="2133" b="1" dirty="0" smtClean="0">
                <a:solidFill>
                  <a:srgbClr val="0070C0"/>
                </a:solidFill>
              </a:rPr>
              <a:t>era and recipient age interaction</a:t>
            </a:r>
            <a:endParaRPr lang="en-US" sz="2133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6950739"/>
            <a:ext cx="6078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= 0.2171;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age = 0.0008; p-value for interaction = 0.8078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245919"/>
              </p:ext>
            </p:extLst>
          </p:nvPr>
        </p:nvGraphicFramePr>
        <p:xfrm>
          <a:off x="1992630" y="1497212"/>
          <a:ext cx="9132570" cy="516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09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82200" y="6358655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26,554)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12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Recipient BMI (kg/m2)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68960"/>
            <a:ext cx="103632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 Statistically Significant Risk Factors for Development of CAV within 5 </a:t>
            </a:r>
            <a:r>
              <a:rPr lang="en-US" sz="2133" kern="0" dirty="0" smtClean="0">
                <a:solidFill>
                  <a:srgbClr val="002060"/>
                </a:solidFill>
              </a:rPr>
              <a:t>Years </a:t>
            </a:r>
            <a:r>
              <a:rPr lang="en-US" sz="2027" kern="0" dirty="0" smtClean="0">
                <a:solidFill>
                  <a:srgbClr val="002060"/>
                </a:solidFill>
              </a:rPr>
              <a:t>Conditional </a:t>
            </a:r>
            <a:r>
              <a:rPr lang="en-US" sz="2027" kern="0" dirty="0">
                <a:solidFill>
                  <a:srgbClr val="002060"/>
                </a:solidFill>
              </a:rPr>
              <a:t>on Survival to Transplant Discharge with 95% Confidence Limits</a:t>
            </a:r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2336" y="645437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2274" y="6945273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777792"/>
              </p:ext>
            </p:extLst>
          </p:nvPr>
        </p:nvGraphicFramePr>
        <p:xfrm>
          <a:off x="1981200" y="1672751"/>
          <a:ext cx="9448800" cy="512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92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678197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recipient GFR* 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622786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Risk Factors for Development of CAV within 5 Years
</a:t>
            </a:r>
            <a:r>
              <a:rPr lang="en-US" sz="2027" kern="0" dirty="0">
                <a:solidFill>
                  <a:srgbClr val="002060"/>
                </a:solidFill>
              </a:rPr>
              <a:t>Conditional on Survival to Transplant Discharge with 95% Confidence Limits</a:t>
            </a:r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  <a:p>
            <a:endParaRPr lang="en-US" sz="2133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51100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8606" y="6462446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21651" y="6962079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nvalue"/>
          <p:cNvSpPr txBox="1"/>
          <p:nvPr/>
        </p:nvSpPr>
        <p:spPr>
          <a:xfrm>
            <a:off x="9982200" y="6316874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26,554)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0200" y="7010870"/>
            <a:ext cx="6139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= 0.2171;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GFR = 0.5958; p-value for interaction = 0.9298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23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4537655"/>
              </p:ext>
            </p:extLst>
          </p:nvPr>
        </p:nvGraphicFramePr>
        <p:xfrm>
          <a:off x="1600200" y="1475759"/>
          <a:ext cx="9829800" cy="5081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397395" y="6750562"/>
            <a:ext cx="3520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*Estimated using the Cockcroft-Gault formula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5854"/>
            <a:ext cx="10744200" cy="812800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Heart </a:t>
            </a:r>
            <a:r>
              <a:rPr lang="en-US" sz="3400" dirty="0" smtClean="0">
                <a:solidFill>
                  <a:srgbClr val="002060"/>
                </a:solidFill>
              </a:rPr>
              <a:t>Transplants</a:t>
            </a:r>
            <a:r>
              <a:rPr lang="en-US" sz="3400" dirty="0">
                <a:solidFill>
                  <a:srgbClr val="002060"/>
                </a:solidFill>
              </a:rPr>
              <a:t/>
            </a:r>
            <a:br>
              <a:rPr lang="en-US" sz="3400" dirty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Recipient </a:t>
            </a:r>
            <a:r>
              <a:rPr lang="en-US" sz="2800" dirty="0">
                <a:solidFill>
                  <a:srgbClr val="002060"/>
                </a:solidFill>
              </a:rPr>
              <a:t>Blood Type Distribution by Location and Era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019450"/>
              </p:ext>
            </p:extLst>
          </p:nvPr>
        </p:nvGraphicFramePr>
        <p:xfrm>
          <a:off x="685800" y="1294055"/>
          <a:ext cx="115062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3429000" y="1509355"/>
            <a:ext cx="2336128" cy="4254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bg2"/>
                </a:solidFill>
              </a:rPr>
              <a:t>Blood Type: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7555" y="6125388"/>
            <a:ext cx="1091966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3394" y="6125387"/>
            <a:ext cx="192450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63200" y="6125387"/>
            <a:ext cx="83548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57245" y="91509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907368" y="6976856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91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85203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 smtClean="0">
                <a:solidFill>
                  <a:srgbClr val="0070C0"/>
                </a:solidFill>
              </a:rPr>
              <a:t>Transplant </a:t>
            </a:r>
            <a:r>
              <a:rPr lang="en-US" sz="2133" kern="0" dirty="0">
                <a:solidFill>
                  <a:srgbClr val="0070C0"/>
                </a:solidFill>
              </a:rPr>
              <a:t>era </a:t>
            </a:r>
            <a:r>
              <a:rPr lang="en-US" sz="2133" kern="0" dirty="0" smtClean="0">
                <a:solidFill>
                  <a:srgbClr val="0070C0"/>
                </a:solidFill>
              </a:rPr>
              <a:t>and </a:t>
            </a:r>
            <a:r>
              <a:rPr lang="en-US" sz="2133" kern="0" dirty="0">
                <a:solidFill>
                  <a:srgbClr val="0070C0"/>
                </a:solidFill>
              </a:rPr>
              <a:t>PRA </a:t>
            </a:r>
            <a:r>
              <a:rPr lang="en-US" sz="2133" kern="0" dirty="0" smtClean="0">
                <a:solidFill>
                  <a:srgbClr val="0070C0"/>
                </a:solidFill>
              </a:rPr>
              <a:t>interaction</a:t>
            </a:r>
            <a:endParaRPr lang="en-US" sz="2133" kern="0" dirty="0">
              <a:solidFill>
                <a:srgbClr val="0070C0"/>
              </a:solidFill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66241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Risk Factors for Development of CAV within 5 Years
</a:t>
            </a:r>
            <a:r>
              <a:rPr lang="en-US" sz="2027" kern="0" dirty="0">
                <a:solidFill>
                  <a:srgbClr val="002060"/>
                </a:solidFill>
              </a:rPr>
              <a:t>Conditional on Survival to Transplant Discharge with 95% Confidence Limits</a:t>
            </a:r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  <a:p>
            <a:endParaRPr lang="en-US" sz="2133" kern="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11829" y="6461229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26113" y="6948332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nvalue"/>
          <p:cNvSpPr txBox="1"/>
          <p:nvPr/>
        </p:nvSpPr>
        <p:spPr>
          <a:xfrm>
            <a:off x="9982200" y="6316922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26,554)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06330" y="6951406"/>
            <a:ext cx="6132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p-value for </a:t>
            </a:r>
            <a:r>
              <a:rPr lang="en-US" sz="1200" b="1" dirty="0">
                <a:solidFill>
                  <a:schemeClr val="bg2"/>
                </a:solidFill>
              </a:rPr>
              <a:t>era </a:t>
            </a:r>
            <a:r>
              <a:rPr lang="en-US" sz="1200" b="1" dirty="0" smtClean="0">
                <a:solidFill>
                  <a:schemeClr val="bg2"/>
                </a:solidFill>
              </a:rPr>
              <a:t>= 0.2171; </a:t>
            </a:r>
            <a:r>
              <a:rPr lang="en-US" sz="1200" b="1" dirty="0">
                <a:solidFill>
                  <a:schemeClr val="bg2"/>
                </a:solidFill>
              </a:rPr>
              <a:t>p-value </a:t>
            </a:r>
            <a:r>
              <a:rPr lang="en-US" sz="1200" b="1" dirty="0" smtClean="0">
                <a:solidFill>
                  <a:schemeClr val="bg2"/>
                </a:solidFill>
              </a:rPr>
              <a:t>for PRA = 0.6741; p-value for interaction = 0.5672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aphicFrame>
        <p:nvGraphicFramePr>
          <p:cNvPr id="23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719555"/>
              </p:ext>
            </p:extLst>
          </p:nvPr>
        </p:nvGraphicFramePr>
        <p:xfrm>
          <a:off x="1828800" y="1489130"/>
          <a:ext cx="9448800" cy="514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48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82200" y="6345017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26,554)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12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  <a:r>
              <a:rPr lang="en-US" sz="2133" kern="0" dirty="0" smtClean="0">
                <a:solidFill>
                  <a:srgbClr val="0070C0"/>
                </a:solidFill>
              </a:rPr>
              <a:t>Donor </a:t>
            </a:r>
            <a:r>
              <a:rPr lang="en-US" sz="2133" kern="0" dirty="0">
                <a:solidFill>
                  <a:srgbClr val="0070C0"/>
                </a:solidFill>
              </a:rPr>
              <a:t>age (years)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463955"/>
            <a:ext cx="10134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 Statistically Significant Risk Factors for Development of CAV within 5 </a:t>
            </a:r>
            <a:r>
              <a:rPr lang="en-US" sz="2133" kern="0" dirty="0" smtClean="0">
                <a:solidFill>
                  <a:srgbClr val="002060"/>
                </a:solidFill>
              </a:rPr>
              <a:t>Years</a:t>
            </a:r>
            <a:r>
              <a:rPr lang="en-US" sz="2133" kern="0" dirty="0">
                <a:solidFill>
                  <a:srgbClr val="002060"/>
                </a:solidFill>
              </a:rPr>
              <a:t> </a:t>
            </a:r>
            <a:r>
              <a:rPr lang="en-US" sz="2133" kern="0" dirty="0" smtClean="0">
                <a:solidFill>
                  <a:srgbClr val="002060"/>
                </a:solidFill>
              </a:rPr>
              <a:t>C</a:t>
            </a:r>
            <a:r>
              <a:rPr lang="en-US" sz="2027" kern="0" dirty="0" smtClean="0">
                <a:solidFill>
                  <a:srgbClr val="002060"/>
                </a:solidFill>
              </a:rPr>
              <a:t>onditional </a:t>
            </a:r>
            <a:r>
              <a:rPr lang="en-US" sz="2027" kern="0" dirty="0">
                <a:solidFill>
                  <a:srgbClr val="002060"/>
                </a:solidFill>
              </a:rPr>
              <a:t>on Survival to Transplant Discharge with 95% Confidence Limits</a:t>
            </a:r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118640" y="6459028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6896" y="6965870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15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065432"/>
              </p:ext>
            </p:extLst>
          </p:nvPr>
        </p:nvGraphicFramePr>
        <p:xfrm>
          <a:off x="1676400" y="1520595"/>
          <a:ext cx="9448800" cy="506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63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value"/>
          <p:cNvSpPr txBox="1"/>
          <p:nvPr/>
        </p:nvSpPr>
        <p:spPr>
          <a:xfrm>
            <a:off x="9940290" y="6339868"/>
            <a:ext cx="211328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60" b="1" dirty="0">
                <a:solidFill>
                  <a:srgbClr val="002060"/>
                </a:solidFill>
              </a:rPr>
              <a:t>(N = 26,554)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 bwMode="auto">
          <a:xfrm>
            <a:off x="1524000" y="363708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1524000" y="812800"/>
            <a:ext cx="97536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70C0"/>
                </a:solidFill>
              </a:rPr>
              <a:t>
Center volume in previous 3 yrs
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1524000" y="568960"/>
            <a:ext cx="10210800" cy="10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536" tIns="48768" rIns="97536" bIns="4876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133" kern="0" dirty="0">
                <a:solidFill>
                  <a:srgbClr val="002060"/>
                </a:solidFill>
              </a:rPr>
              <a:t>
 Statistically Significant Risk Factors for Development of CAV within 5 </a:t>
            </a:r>
            <a:r>
              <a:rPr lang="en-US" sz="2133" kern="0" dirty="0" smtClean="0">
                <a:solidFill>
                  <a:srgbClr val="002060"/>
                </a:solidFill>
              </a:rPr>
              <a:t>Years </a:t>
            </a:r>
            <a:r>
              <a:rPr lang="en-US" sz="2027" kern="0" dirty="0" smtClean="0">
                <a:solidFill>
                  <a:srgbClr val="002060"/>
                </a:solidFill>
              </a:rPr>
              <a:t>Conditional </a:t>
            </a:r>
            <a:r>
              <a:rPr lang="en-US" sz="2027" kern="0" dirty="0">
                <a:solidFill>
                  <a:srgbClr val="002060"/>
                </a:solidFill>
              </a:rPr>
              <a:t>on Survival to Transplant Discharge with 95% Confidence Limits</a:t>
            </a:r>
            <a:r>
              <a:rPr lang="en-US" sz="2133" kern="0" dirty="0">
                <a:solidFill>
                  <a:srgbClr val="002060"/>
                </a:solidFill>
              </a:rPr>
              <a:t>
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63708"/>
            <a:ext cx="9753600" cy="1056640"/>
          </a:xfrm>
        </p:spPr>
        <p:txBody>
          <a:bodyPr/>
          <a:lstStyle/>
          <a:p>
            <a:r>
              <a:rPr lang="en-US" sz="2560" dirty="0">
                <a:solidFill>
                  <a:srgbClr val="002060"/>
                </a:solidFill>
              </a:rPr>
              <a:t>Adult Heart Transplants (1996-6/2013)
</a:t>
            </a:r>
          </a:p>
        </p:txBody>
      </p:sp>
      <p:grpSp>
        <p:nvGrpSpPr>
          <p:cNvPr id="19" name="logo"/>
          <p:cNvGrpSpPr/>
          <p:nvPr/>
        </p:nvGrpSpPr>
        <p:grpSpPr>
          <a:xfrm>
            <a:off x="92356" y="6465136"/>
            <a:ext cx="5030327" cy="758614"/>
            <a:chOff x="1" y="6067776"/>
            <a:chExt cx="4952999" cy="7902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6172200"/>
              <a:ext cx="4952999" cy="68580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2895600" y="6572146"/>
              <a:ext cx="2044792" cy="267235"/>
            </a:xfrm>
            <a:prstGeom prst="rect">
              <a:avLst/>
            </a:prstGeom>
            <a:noFill/>
          </p:spPr>
          <p:txBody>
            <a:bodyPr wrap="square" lIns="48768" rIns="0" rtlCol="0" anchor="ctr" anchorCtr="0">
              <a:spAutoFit/>
            </a:bodyPr>
            <a:lstStyle/>
            <a:p>
              <a:endParaRPr lang="en-US" sz="1067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71800" y="6067776"/>
              <a:ext cx="1885813" cy="455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40" b="1" dirty="0">
                  <a:solidFill>
                    <a:schemeClr val="bg1"/>
                  </a:solidFill>
                  <a:latin typeface="Arial"/>
                  <a:cs typeface="Arial"/>
                </a:rPr>
                <a:t>2021</a:t>
              </a:r>
            </a:p>
          </p:txBody>
        </p:sp>
      </p:grpSp>
      <p:sp>
        <p:nvSpPr>
          <p:cNvPr id="13" name="logo_citation"/>
          <p:cNvSpPr txBox="1"/>
          <p:nvPr/>
        </p:nvSpPr>
        <p:spPr>
          <a:xfrm>
            <a:off x="3110552" y="6962888"/>
            <a:ext cx="2067763" cy="243143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9261" tIns="48768" rIns="0" rtlCol="0" anchor="ctr" anchorCtr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23" nam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382889"/>
              </p:ext>
            </p:extLst>
          </p:nvPr>
        </p:nvGraphicFramePr>
        <p:xfrm>
          <a:off x="1832610" y="1605098"/>
          <a:ext cx="9164320" cy="5145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39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49" y="97411"/>
            <a:ext cx="10744200" cy="812800"/>
          </a:xfrm>
        </p:spPr>
        <p:txBody>
          <a:bodyPr/>
          <a:lstStyle/>
          <a:p>
            <a:r>
              <a:rPr lang="en-US" sz="3400" dirty="0">
                <a:solidFill>
                  <a:srgbClr val="002060"/>
                </a:solidFill>
              </a:rPr>
              <a:t>Adult </a:t>
            </a:r>
            <a:r>
              <a:rPr lang="en-US" sz="3400" dirty="0" smtClean="0">
                <a:solidFill>
                  <a:srgbClr val="002060"/>
                </a:solidFill>
              </a:rPr>
              <a:t>Heart Transplants</a:t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Recipient Diagnosis Distribution </a:t>
            </a:r>
            <a:r>
              <a:rPr lang="en-US" sz="2800" dirty="0">
                <a:solidFill>
                  <a:srgbClr val="002060"/>
                </a:solidFill>
              </a:rPr>
              <a:t>by </a:t>
            </a:r>
            <a:r>
              <a:rPr lang="en-US" sz="2800" dirty="0" smtClean="0">
                <a:solidFill>
                  <a:srgbClr val="002060"/>
                </a:solidFill>
              </a:rPr>
              <a:t>Location and Era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2021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911774"/>
              </p:ext>
            </p:extLst>
          </p:nvPr>
        </p:nvGraphicFramePr>
        <p:xfrm>
          <a:off x="493898" y="913582"/>
          <a:ext cx="11850502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39433" y="5836059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7570" y="5802627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69434" y="5802626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57245" y="91509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1992 – 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8" name="logo_citation"/>
          <p:cNvSpPr txBox="1"/>
          <p:nvPr/>
        </p:nvSpPr>
        <p:spPr>
          <a:xfrm>
            <a:off x="2920068" y="6966465"/>
            <a:ext cx="1938528" cy="2308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lIns="27432" tIns="45720" rIns="0" rtlCol="0" anchor="ctr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  <a:latin typeface="Arial"/>
                <a:cs typeface="Arial"/>
              </a:rPr>
              <a:t>JHLT. 2021 Oct; 40(10): 1023-1072</a:t>
            </a: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24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A9236091AB348876378E1F235635F" ma:contentTypeVersion="0" ma:contentTypeDescription="Create a new document." ma:contentTypeScope="" ma:versionID="b8d2993a86a15f6ae2380fc1e2ee2d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67B47CE-0255-4774-B4EC-289B3F01EA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44F094-E3A7-4C1E-A33A-09965CFFD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91805D6-AC72-435D-A51A-1C2C01D7BD28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UNOSTemplate</Template>
  <TotalTime>63386</TotalTime>
  <Words>6467</Words>
  <Application>Microsoft Office PowerPoint</Application>
  <PresentationFormat>Custom</PresentationFormat>
  <Paragraphs>1243</Paragraphs>
  <Slides>82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Arial</vt:lpstr>
      <vt:lpstr>Calibri</vt:lpstr>
      <vt:lpstr>Times</vt:lpstr>
      <vt:lpstr>Webdings</vt:lpstr>
      <vt:lpstr>UNOSTemplate</vt:lpstr>
      <vt:lpstr>FOCUS THEME:  TRENDS IN RECIPIENT CHARACTERISTICS AND  IMPACT ON OUTCOMES     HEART TRANSPLANTATION  </vt:lpstr>
      <vt:lpstr>Table of Contents</vt:lpstr>
      <vt:lpstr>PowerPoint Presentation</vt:lpstr>
      <vt:lpstr>Adult Heart Transplants</vt:lpstr>
      <vt:lpstr>Adult Heart Transplants</vt:lpstr>
      <vt:lpstr>Adult Heart Transplants</vt:lpstr>
      <vt:lpstr>Adult Heart Transplants</vt:lpstr>
      <vt:lpstr>Adult Heart Transplants Recipient Blood Type Distribution by Location and Era</vt:lpstr>
      <vt:lpstr>Adult Heart Transplants Recipient Diagnosis Distribution by Location and Era</vt:lpstr>
      <vt:lpstr>Adult Heart Transplants Donor-Recipient Sex Distribution by Location and Era</vt:lpstr>
      <vt:lpstr>Adult Heart Transplants</vt:lpstr>
      <vt:lpstr>Adult Heart Transplants </vt:lpstr>
      <vt:lpstr>Adult Heart Transplants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Adult Heart Transplants (2000-6/2017)
</vt:lpstr>
      <vt:lpstr>Adult Heart Transplants (2000-6/2017)
</vt:lpstr>
      <vt:lpstr>Adult Heart Transplants (2000-6/2017)
</vt:lpstr>
      <vt:lpstr>Adult Heart Transplants (2000-6/2017)
</vt:lpstr>
      <vt:lpstr>Adult Heart Transplants (2000-6/2017)
</vt:lpstr>
      <vt:lpstr>Adult Heart Transplants (2000-6/2017)
</vt:lpstr>
      <vt:lpstr>Adult Heart Transplants (2000-6/2017)
</vt:lpstr>
      <vt:lpstr>Adult Heart Transplants (2000-6/2017)
</vt:lpstr>
      <vt:lpstr>Adult Heart Transplants (2000-6/2017)
</vt:lpstr>
      <vt:lpstr>Adult Heart Transplants (2000-6/2017)
</vt:lpstr>
      <vt:lpstr>Adult Heart Transplants (2000-6/2017)
</vt:lpstr>
      <vt:lpstr>Adult Heart Transplants (2000-6/2017)
</vt:lpstr>
      <vt:lpstr>Adult Heart Transplants (2000-6/2017)
</vt:lpstr>
      <vt:lpstr>Adult Heart Transplants (2000-6/2017)
</vt:lpstr>
      <vt:lpstr>Adult Heart Transplants (2000-6/2017)
</vt:lpstr>
      <vt:lpstr>Adult Heart Transplants (2000-6/2017)
</vt:lpstr>
      <vt:lpstr>Adult Heart Transplants (2000-6/2017)
</vt:lpstr>
      <vt:lpstr>PowerPoint Presentation</vt:lpstr>
      <vt:lpstr>Adult Heart Transplants (1996-6/2013)
</vt:lpstr>
      <vt:lpstr>Adult Heart Transplants (1996-6/2013)
</vt:lpstr>
      <vt:lpstr>Adult Heart Transplants (1996-6/2013)
</vt:lpstr>
      <vt:lpstr>Adult Heart Transplants (1996-6/2013)
</vt:lpstr>
      <vt:lpstr>Adult Heart Transplants (1996-6/2013)
</vt:lpstr>
      <vt:lpstr>Adult Heart Transplants (1996-6/2013)
</vt:lpstr>
      <vt:lpstr>Adult Heart Transplants (1996-6/2013)
</vt:lpstr>
      <vt:lpstr>Adult Heart Transplants (1996-6/2013)
</vt:lpstr>
      <vt:lpstr>Adult Heart Transplants (1996-6/2013)
</vt:lpstr>
      <vt:lpstr>Adult Heart Transplants (1996-6/2013)
</vt:lpstr>
      <vt:lpstr>Adult Heart Transplants (1996-6/2013)
</vt:lpstr>
      <vt:lpstr>Adult Heart Transplants (1996-6/2013)
</vt:lpstr>
      <vt:lpstr>PowerPoint Presentation</vt:lpstr>
      <vt:lpstr>Adult Heart Transplants (1996-6/2013)
</vt:lpstr>
      <vt:lpstr>Adult Heart Transplants (1996-6/2013)
</vt:lpstr>
      <vt:lpstr>Adult Heart Transplants (1996-6/2013)
</vt:lpstr>
      <vt:lpstr>Adult Heart Transplants (1996-6/2013)
</vt:lpstr>
      <vt:lpstr>Adult Heart Transplants (1996-6/2013)
</vt:lpstr>
      <vt:lpstr>Adult Heart Transplants (1996-6/2013)
</vt:lpstr>
      <vt:lpstr>Adult Heart Transplants (1996-6/2013)
</vt:lpstr>
      <vt:lpstr>Adult Heart Transplants (1996-6/2013)
</vt:lpstr>
      <vt:lpstr>Adult Heart Transplants (1996-6/2013)
</vt:lpstr>
      <vt:lpstr>Adult Heart Transplants (1996-6/2013)
</vt:lpstr>
    </vt:vector>
  </TitlesOfParts>
  <Company>UNOS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ISHLT Registry Slides</dc:title>
  <dc:creator>Manny Carwile</dc:creator>
  <cp:lastModifiedBy>Wida Cherikh</cp:lastModifiedBy>
  <cp:revision>4296</cp:revision>
  <dcterms:created xsi:type="dcterms:W3CDTF">2009-06-30T12:53:17Z</dcterms:created>
  <dcterms:modified xsi:type="dcterms:W3CDTF">2021-10-11T12:58:50Z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0x0101003C4A9236091AB348876378E1F235635F</vt:lpwstr>
  </property>
</Properties>
</file>