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drawings/drawing9.xml" ContentType="application/vnd.openxmlformats-officedocument.drawingml.chartshapes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drawings/drawing11.xml" ContentType="application/vnd.openxmlformats-officedocument.drawingml.chartshapes+xml"/>
  <Override PartName="/ppt/charts/chart24.xml" ContentType="application/vnd.openxmlformats-officedocument.drawingml.chart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drawings/drawing12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6.xml" ContentType="application/vnd.openxmlformats-officedocument.drawingml.chart+xml"/>
  <Override PartName="/ppt/drawings/drawing13.xml" ContentType="application/vnd.openxmlformats-officedocument.drawingml.chartshapes+xml"/>
  <Override PartName="/ppt/charts/chart27.xml" ContentType="application/vnd.openxmlformats-officedocument.drawingml.chart+xml"/>
  <Override PartName="/ppt/drawings/drawing14.xml" ContentType="application/vnd.openxmlformats-officedocument.drawingml.chartshapes+xml"/>
  <Override PartName="/ppt/charts/chart28.xml" ContentType="application/vnd.openxmlformats-officedocument.drawingml.chart+xml"/>
  <Override PartName="/ppt/drawings/drawing15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drawings/drawing17.xml" ContentType="application/vnd.openxmlformats-officedocument.drawingml.chartshapes+xml"/>
  <Override PartName="/ppt/charts/chart31.xml" ContentType="application/vnd.openxmlformats-officedocument.drawingml.chart+xml"/>
  <Override PartName="/ppt/drawings/drawing18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charts/chart34.xml" ContentType="application/vnd.openxmlformats-officedocument.drawingml.chart+xml"/>
  <Override PartName="/ppt/drawings/drawing19.xml" ContentType="application/vnd.openxmlformats-officedocument.drawingml.chartshapes+xml"/>
  <Override PartName="/ppt/charts/chart35.xml" ContentType="application/vnd.openxmlformats-officedocument.drawingml.chart+xml"/>
  <Override PartName="/ppt/drawings/drawing20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36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7.xml" ContentType="application/vnd.openxmlformats-officedocument.drawingml.chart+xml"/>
  <Override PartName="/ppt/drawings/drawing21.xml" ContentType="application/vnd.openxmlformats-officedocument.drawingml.chartshapes+xml"/>
  <Override PartName="/ppt/charts/chart38.xml" ContentType="application/vnd.openxmlformats-officedocument.drawingml.chart+xml"/>
  <Override PartName="/ppt/drawings/drawing22.xml" ContentType="application/vnd.openxmlformats-officedocument.drawingml.chartshapes+xml"/>
  <Override PartName="/ppt/charts/chart39.xml" ContentType="application/vnd.openxmlformats-officedocument.drawingml.chart+xml"/>
  <Override PartName="/ppt/drawings/drawing23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40.xml" ContentType="application/vnd.openxmlformats-officedocument.drawingml.chart+xml"/>
  <Override PartName="/ppt/drawings/drawing24.xml" ContentType="application/vnd.openxmlformats-officedocument.drawingml.chartshapes+xml"/>
  <Override PartName="/ppt/charts/chart41.xml" ContentType="application/vnd.openxmlformats-officedocument.drawingml.chart+xml"/>
  <Override PartName="/ppt/notesSlides/notesSlide30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drawings/drawing25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44.xml" ContentType="application/vnd.openxmlformats-officedocument.drawingml.chart+xml"/>
  <Override PartName="/ppt/drawings/drawing26.xml" ContentType="application/vnd.openxmlformats-officedocument.drawingml.chartshapes+xml"/>
  <Override PartName="/ppt/charts/chart45.xml" ContentType="application/vnd.openxmlformats-officedocument.drawingml.chart+xml"/>
  <Override PartName="/ppt/drawings/drawing2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7"/>
  </p:notesMasterIdLst>
  <p:sldIdLst>
    <p:sldId id="1268" r:id="rId6"/>
    <p:sldId id="1269" r:id="rId7"/>
    <p:sldId id="1270" r:id="rId8"/>
    <p:sldId id="1745" r:id="rId9"/>
    <p:sldId id="1692" r:id="rId10"/>
    <p:sldId id="1738" r:id="rId11"/>
    <p:sldId id="1721" r:id="rId12"/>
    <p:sldId id="1713" r:id="rId13"/>
    <p:sldId id="1739" r:id="rId14"/>
    <p:sldId id="1722" r:id="rId15"/>
    <p:sldId id="1723" r:id="rId16"/>
    <p:sldId id="1744" r:id="rId17"/>
    <p:sldId id="1294" r:id="rId18"/>
    <p:sldId id="1724" r:id="rId19"/>
    <p:sldId id="1746" r:id="rId20"/>
    <p:sldId id="1725" r:id="rId21"/>
    <p:sldId id="1726" r:id="rId22"/>
    <p:sldId id="1727" r:id="rId23"/>
    <p:sldId id="1742" r:id="rId24"/>
    <p:sldId id="1690" r:id="rId25"/>
    <p:sldId id="1718" r:id="rId26"/>
    <p:sldId id="1741" r:id="rId27"/>
    <p:sldId id="1747" r:id="rId28"/>
    <p:sldId id="1730" r:id="rId29"/>
    <p:sldId id="1731" r:id="rId30"/>
    <p:sldId id="1705" r:id="rId31"/>
    <p:sldId id="1719" r:id="rId32"/>
    <p:sldId id="1748" r:id="rId33"/>
    <p:sldId id="1734" r:id="rId34"/>
    <p:sldId id="1735" r:id="rId35"/>
    <p:sldId id="1736" r:id="rId36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69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68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00FF00"/>
    <a:srgbClr val="FF99FF"/>
    <a:srgbClr val="99CC66"/>
    <a:srgbClr val="CC66FF"/>
    <a:srgbClr val="B3D98C"/>
    <a:srgbClr val="33CC33"/>
    <a:srgbClr val="9933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8" autoAdjust="0"/>
    <p:restoredTop sz="85135" autoAdjust="0"/>
  </p:normalViewPr>
  <p:slideViewPr>
    <p:cSldViewPr>
      <p:cViewPr varScale="1">
        <p:scale>
          <a:sx n="89" d="100"/>
          <a:sy n="89" d="100"/>
        </p:scale>
        <p:origin x="438" y="84"/>
      </p:cViewPr>
      <p:guideLst>
        <p:guide orient="horz" pos="230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40" Type="http://schemas.openxmlformats.org/officeDocument/2006/relationships/viewProps" Target="viewProp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9</c:v>
                </c:pt>
                <c:pt idx="1">
                  <c:v>8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  <c:pt idx="7">
                  <c:v>12</c:v>
                </c:pt>
                <c:pt idx="8">
                  <c:v>13.5</c:v>
                </c:pt>
                <c:pt idx="9">
                  <c:v>15</c:v>
                </c:pt>
                <c:pt idx="10">
                  <c:v>13.5</c:v>
                </c:pt>
                <c:pt idx="11">
                  <c:v>12</c:v>
                </c:pt>
                <c:pt idx="12">
                  <c:v>14</c:v>
                </c:pt>
                <c:pt idx="13">
                  <c:v>14</c:v>
                </c:pt>
                <c:pt idx="14">
                  <c:v>10.5</c:v>
                </c:pt>
                <c:pt idx="15">
                  <c:v>14</c:v>
                </c:pt>
                <c:pt idx="16">
                  <c:v>16</c:v>
                </c:pt>
                <c:pt idx="17">
                  <c:v>12</c:v>
                </c:pt>
                <c:pt idx="18">
                  <c:v>12</c:v>
                </c:pt>
                <c:pt idx="19">
                  <c:v>16</c:v>
                </c:pt>
                <c:pt idx="20">
                  <c:v>13</c:v>
                </c:pt>
                <c:pt idx="21">
                  <c:v>13</c:v>
                </c:pt>
                <c:pt idx="22">
                  <c:v>13</c:v>
                </c:pt>
                <c:pt idx="23">
                  <c:v>14</c:v>
                </c:pt>
                <c:pt idx="24">
                  <c:v>16</c:v>
                </c:pt>
                <c:pt idx="25">
                  <c:v>14</c:v>
                </c:pt>
                <c:pt idx="2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55-4C18-9C91-93F016F5F0A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  <c:pt idx="15">
                  <c:v>7</c:v>
                </c:pt>
                <c:pt idx="16">
                  <c:v>5</c:v>
                </c:pt>
                <c:pt idx="17">
                  <c:v>4</c:v>
                </c:pt>
                <c:pt idx="18">
                  <c:v>6</c:v>
                </c:pt>
                <c:pt idx="19">
                  <c:v>5.5</c:v>
                </c:pt>
                <c:pt idx="20">
                  <c:v>6</c:v>
                </c:pt>
                <c:pt idx="21">
                  <c:v>6</c:v>
                </c:pt>
                <c:pt idx="22">
                  <c:v>5</c:v>
                </c:pt>
                <c:pt idx="23">
                  <c:v>5</c:v>
                </c:pt>
                <c:pt idx="24">
                  <c:v>6</c:v>
                </c:pt>
                <c:pt idx="25">
                  <c:v>7</c:v>
                </c:pt>
                <c:pt idx="2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55-4C18-9C91-93F016F5F0A4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Sheet1!$E$2:$E$28</c:f>
              <c:numCache>
                <c:formatCode>General</c:formatCode>
                <c:ptCount val="27"/>
                <c:pt idx="0">
                  <c:v>10</c:v>
                </c:pt>
                <c:pt idx="1">
                  <c:v>15</c:v>
                </c:pt>
                <c:pt idx="2">
                  <c:v>11</c:v>
                </c:pt>
                <c:pt idx="3">
                  <c:v>13</c:v>
                </c:pt>
                <c:pt idx="4">
                  <c:v>28</c:v>
                </c:pt>
                <c:pt idx="5">
                  <c:v>17.5</c:v>
                </c:pt>
                <c:pt idx="6">
                  <c:v>9</c:v>
                </c:pt>
                <c:pt idx="7">
                  <c:v>14</c:v>
                </c:pt>
                <c:pt idx="8">
                  <c:v>15</c:v>
                </c:pt>
                <c:pt idx="9">
                  <c:v>21</c:v>
                </c:pt>
                <c:pt idx="10">
                  <c:v>15</c:v>
                </c:pt>
                <c:pt idx="11">
                  <c:v>15</c:v>
                </c:pt>
                <c:pt idx="12">
                  <c:v>11.5</c:v>
                </c:pt>
                <c:pt idx="13">
                  <c:v>18</c:v>
                </c:pt>
                <c:pt idx="14">
                  <c:v>16</c:v>
                </c:pt>
                <c:pt idx="15">
                  <c:v>15</c:v>
                </c:pt>
                <c:pt idx="16">
                  <c:v>15</c:v>
                </c:pt>
                <c:pt idx="17">
                  <c:v>19.5</c:v>
                </c:pt>
                <c:pt idx="18">
                  <c:v>21.5</c:v>
                </c:pt>
                <c:pt idx="19">
                  <c:v>18</c:v>
                </c:pt>
                <c:pt idx="20">
                  <c:v>18</c:v>
                </c:pt>
                <c:pt idx="21">
                  <c:v>14</c:v>
                </c:pt>
                <c:pt idx="22">
                  <c:v>23</c:v>
                </c:pt>
                <c:pt idx="23">
                  <c:v>25</c:v>
                </c:pt>
                <c:pt idx="24">
                  <c:v>17</c:v>
                </c:pt>
                <c:pt idx="25">
                  <c:v>19</c:v>
                </c:pt>
                <c:pt idx="26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B6-44EC-A433-4558C2BF79AB}"/>
            </c:ext>
          </c:extLst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Sheet1!$B$2:$B$28</c:f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35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Median donor age (years)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3427047580590887E-2"/>
              <c:y val="0.199676168951103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1146970314055571"/>
          <c:y val="1.5384678477690289E-2"/>
          <c:w val="0.85434228413755975"/>
          <c:h val="8.0887851981465281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57107090337111"/>
          <c:y val="9.851702265665066E-2"/>
          <c:w val="0.83565249157685084"/>
          <c:h val="0.746736111111111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28575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6.1371799999999999</c:v>
                </c:pt>
                <c:pt idx="1">
                  <c:v>6.4516099999999996</c:v>
                </c:pt>
                <c:pt idx="2">
                  <c:v>4.2071199999999997</c:v>
                </c:pt>
                <c:pt idx="3">
                  <c:v>6.6298300000000001</c:v>
                </c:pt>
                <c:pt idx="4">
                  <c:v>3.7837800000000001</c:v>
                </c:pt>
                <c:pt idx="5">
                  <c:v>3.9660099999999998</c:v>
                </c:pt>
                <c:pt idx="6">
                  <c:v>3.2786900000000001</c:v>
                </c:pt>
                <c:pt idx="7">
                  <c:v>1.3966499999999999</c:v>
                </c:pt>
                <c:pt idx="8">
                  <c:v>1.2626299999999999</c:v>
                </c:pt>
                <c:pt idx="9">
                  <c:v>2.7227700000000001</c:v>
                </c:pt>
                <c:pt idx="10">
                  <c:v>0.85287999999999997</c:v>
                </c:pt>
                <c:pt idx="11">
                  <c:v>2.0044499999999998</c:v>
                </c:pt>
                <c:pt idx="12">
                  <c:v>1.8181799999999999</c:v>
                </c:pt>
                <c:pt idx="13">
                  <c:v>0.88495999999999997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95-47FB-8BCB-F8DBA5C31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 vert="horz" anchor="ctr" anchorCtr="1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>
                    <a:solidFill>
                      <a:schemeClr val="bg2"/>
                    </a:solidFill>
                  </a:rPr>
                  <a:t>% of </a:t>
                </a:r>
                <a:r>
                  <a:rPr lang="en-US" sz="2000" b="1" i="0" u="none" strike="noStrike" baseline="0" dirty="0" smtClean="0">
                    <a:solidFill>
                      <a:schemeClr val="bg2"/>
                    </a:solidFill>
                    <a:effectLst/>
                  </a:rPr>
                  <a:t>transplants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4.459110663854398E-2"/>
              <c:y val="0.263356646916223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35163681083692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94.542000000000002</c:v>
                </c:pt>
                <c:pt idx="2">
                  <c:v>92.06</c:v>
                </c:pt>
                <c:pt idx="3">
                  <c:v>91.269000000000005</c:v>
                </c:pt>
                <c:pt idx="4">
                  <c:v>90.634</c:v>
                </c:pt>
                <c:pt idx="5">
                  <c:v>89.998000000000005</c:v>
                </c:pt>
                <c:pt idx="6">
                  <c:v>89.677999999999997</c:v>
                </c:pt>
                <c:pt idx="7">
                  <c:v>89.677999999999997</c:v>
                </c:pt>
                <c:pt idx="8">
                  <c:v>89.677999999999997</c:v>
                </c:pt>
                <c:pt idx="9">
                  <c:v>88.870999999999995</c:v>
                </c:pt>
                <c:pt idx="10">
                  <c:v>88.546000000000006</c:v>
                </c:pt>
                <c:pt idx="11">
                  <c:v>88.382999999999996</c:v>
                </c:pt>
                <c:pt idx="12">
                  <c:v>88.382999999999996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96.367000000000004</c:v>
                </c:pt>
                <c:pt idx="2">
                  <c:v>94.656000000000006</c:v>
                </c:pt>
                <c:pt idx="3">
                  <c:v>93.248999999999995</c:v>
                </c:pt>
                <c:pt idx="4">
                  <c:v>92.542000000000002</c:v>
                </c:pt>
                <c:pt idx="5">
                  <c:v>91.832999999999998</c:v>
                </c:pt>
                <c:pt idx="6">
                  <c:v>91.477999999999994</c:v>
                </c:pt>
                <c:pt idx="7">
                  <c:v>91.477999999999994</c:v>
                </c:pt>
                <c:pt idx="8">
                  <c:v>91.477999999999994</c:v>
                </c:pt>
                <c:pt idx="9">
                  <c:v>91.122</c:v>
                </c:pt>
                <c:pt idx="10">
                  <c:v>90.766000000000005</c:v>
                </c:pt>
                <c:pt idx="11">
                  <c:v>90.766000000000005</c:v>
                </c:pt>
                <c:pt idx="12">
                  <c:v>90.766000000000005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94.495000000000005</c:v>
                </c:pt>
                <c:pt idx="2">
                  <c:v>91.867000000000004</c:v>
                </c:pt>
                <c:pt idx="3">
                  <c:v>91.418999999999997</c:v>
                </c:pt>
                <c:pt idx="4">
                  <c:v>90.968999999999994</c:v>
                </c:pt>
                <c:pt idx="5">
                  <c:v>90.516999999999996</c:v>
                </c:pt>
                <c:pt idx="6">
                  <c:v>90.292000000000002</c:v>
                </c:pt>
                <c:pt idx="7">
                  <c:v>90.066000000000003</c:v>
                </c:pt>
                <c:pt idx="8">
                  <c:v>90.066000000000003</c:v>
                </c:pt>
                <c:pt idx="9">
                  <c:v>90.066000000000003</c:v>
                </c:pt>
                <c:pt idx="10">
                  <c:v>89.837000000000003</c:v>
                </c:pt>
                <c:pt idx="11">
                  <c:v>89.376999999999995</c:v>
                </c:pt>
                <c:pt idx="12">
                  <c:v>89.144000000000005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≥18 Years </c:v>
                </c:pt>
              </c:strCache>
            </c:strRef>
          </c:tx>
          <c:spPr>
            <a:ln w="2540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93.957999999999998</c:v>
                </c:pt>
                <c:pt idx="2">
                  <c:v>93.225999999999999</c:v>
                </c:pt>
                <c:pt idx="3">
                  <c:v>92.486999999999995</c:v>
                </c:pt>
                <c:pt idx="4">
                  <c:v>92.17</c:v>
                </c:pt>
                <c:pt idx="5">
                  <c:v>91.959000000000003</c:v>
                </c:pt>
                <c:pt idx="6">
                  <c:v>91.323999999999998</c:v>
                </c:pt>
                <c:pt idx="7">
                  <c:v>91.004999999999995</c:v>
                </c:pt>
                <c:pt idx="8">
                  <c:v>91.004999999999995</c:v>
                </c:pt>
                <c:pt idx="9">
                  <c:v>90.683999999999997</c:v>
                </c:pt>
                <c:pt idx="10">
                  <c:v>90.358999999999995</c:v>
                </c:pt>
                <c:pt idx="11">
                  <c:v>90.031000000000006</c:v>
                </c:pt>
                <c:pt idx="12">
                  <c:v>89.811000000000007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6929204067376563"/>
              <c:y val="0.8143422469936834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9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8.5307076875835497E-2"/>
          <c:y val="3.5636932058609939E-2"/>
          <c:w val="0.86957743842777835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78863757348996E-2"/>
          <c:y val="1.8289688580847972E-2"/>
          <c:w val="0.75304245754329646"/>
          <c:h val="0.823213090389672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95.094999999999999</c:v>
                </c:pt>
                <c:pt idx="2">
                  <c:v>92.981999999999999</c:v>
                </c:pt>
                <c:pt idx="3">
                  <c:v>91.793000000000006</c:v>
                </c:pt>
                <c:pt idx="4">
                  <c:v>91.05</c:v>
                </c:pt>
                <c:pt idx="5">
                  <c:v>90.177000000000007</c:v>
                </c:pt>
                <c:pt idx="6">
                  <c:v>89.691000000000003</c:v>
                </c:pt>
                <c:pt idx="7">
                  <c:v>89.269000000000005</c:v>
                </c:pt>
                <c:pt idx="8">
                  <c:v>88.78</c:v>
                </c:pt>
                <c:pt idx="9">
                  <c:v>88.259</c:v>
                </c:pt>
                <c:pt idx="10">
                  <c:v>87.965000000000003</c:v>
                </c:pt>
                <c:pt idx="11">
                  <c:v>87.572000000000003</c:v>
                </c:pt>
                <c:pt idx="12">
                  <c:v>87.275000000000006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96.444999999999993</c:v>
                </c:pt>
                <c:pt idx="2">
                  <c:v>95.724000000000004</c:v>
                </c:pt>
                <c:pt idx="3">
                  <c:v>95.241</c:v>
                </c:pt>
                <c:pt idx="4">
                  <c:v>94.998999999999995</c:v>
                </c:pt>
                <c:pt idx="5">
                  <c:v>94.635999999999996</c:v>
                </c:pt>
                <c:pt idx="6">
                  <c:v>94.391999999999996</c:v>
                </c:pt>
                <c:pt idx="7">
                  <c:v>94.147999999999996</c:v>
                </c:pt>
                <c:pt idx="8">
                  <c:v>94.025999999999996</c:v>
                </c:pt>
                <c:pt idx="9">
                  <c:v>93.78</c:v>
                </c:pt>
                <c:pt idx="10">
                  <c:v>93.412000000000006</c:v>
                </c:pt>
                <c:pt idx="11">
                  <c:v>93.043000000000006</c:v>
                </c:pt>
                <c:pt idx="12">
                  <c:v>93.043000000000006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97.177000000000007</c:v>
                </c:pt>
                <c:pt idx="2">
                  <c:v>96.48</c:v>
                </c:pt>
                <c:pt idx="3">
                  <c:v>96.131</c:v>
                </c:pt>
                <c:pt idx="4">
                  <c:v>95.712000000000003</c:v>
                </c:pt>
                <c:pt idx="5">
                  <c:v>95.430999999999997</c:v>
                </c:pt>
                <c:pt idx="6">
                  <c:v>95.081000000000003</c:v>
                </c:pt>
                <c:pt idx="7">
                  <c:v>94.869</c:v>
                </c:pt>
                <c:pt idx="8">
                  <c:v>94.656999999999996</c:v>
                </c:pt>
                <c:pt idx="9">
                  <c:v>94.162000000000006</c:v>
                </c:pt>
                <c:pt idx="10">
                  <c:v>93.808000000000007</c:v>
                </c:pt>
                <c:pt idx="11">
                  <c:v>93.593999999999994</c:v>
                </c:pt>
                <c:pt idx="12">
                  <c:v>93.45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2540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96.861999999999995</c:v>
                </c:pt>
                <c:pt idx="2">
                  <c:v>96.248999999999995</c:v>
                </c:pt>
                <c:pt idx="3">
                  <c:v>95.634</c:v>
                </c:pt>
                <c:pt idx="4">
                  <c:v>95.325000000000003</c:v>
                </c:pt>
                <c:pt idx="5">
                  <c:v>94.81</c:v>
                </c:pt>
                <c:pt idx="6">
                  <c:v>94.397000000000006</c:v>
                </c:pt>
                <c:pt idx="7">
                  <c:v>94.293999999999997</c:v>
                </c:pt>
                <c:pt idx="8">
                  <c:v>93.879000000000005</c:v>
                </c:pt>
                <c:pt idx="9">
                  <c:v>93.256</c:v>
                </c:pt>
                <c:pt idx="10">
                  <c:v>92.944999999999993</c:v>
                </c:pt>
                <c:pt idx="11">
                  <c:v>92.632000000000005</c:v>
                </c:pt>
                <c:pt idx="12">
                  <c:v>92.317999999999998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9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50985588643E-2"/>
          <c:y val="6.4372692788709857E-2"/>
          <c:w val="0.72015656542733841"/>
          <c:h val="0.7018276883474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93.325000000000003</c:v>
                </c:pt>
                <c:pt idx="2">
                  <c:v>93.325000000000003</c:v>
                </c:pt>
                <c:pt idx="3">
                  <c:v>88.552999999999997</c:v>
                </c:pt>
                <c:pt idx="4">
                  <c:v>88.552999999999997</c:v>
                </c:pt>
                <c:pt idx="5">
                  <c:v>88.552999999999997</c:v>
                </c:pt>
                <c:pt idx="6">
                  <c:v>88.552999999999997</c:v>
                </c:pt>
                <c:pt idx="7">
                  <c:v>87.305999999999997</c:v>
                </c:pt>
                <c:pt idx="8">
                  <c:v>84.811999999999998</c:v>
                </c:pt>
                <c:pt idx="9">
                  <c:v>84.811999999999998</c:v>
                </c:pt>
                <c:pt idx="10">
                  <c:v>84.811999999999998</c:v>
                </c:pt>
                <c:pt idx="11">
                  <c:v>84.811999999999998</c:v>
                </c:pt>
                <c:pt idx="12">
                  <c:v>84.811999999999998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93.623999999999995</c:v>
                </c:pt>
                <c:pt idx="2">
                  <c:v>91.951999999999998</c:v>
                </c:pt>
                <c:pt idx="3">
                  <c:v>91.951999999999998</c:v>
                </c:pt>
                <c:pt idx="4">
                  <c:v>91.951999999999998</c:v>
                </c:pt>
                <c:pt idx="5">
                  <c:v>91.951999999999998</c:v>
                </c:pt>
                <c:pt idx="6">
                  <c:v>91.951999999999998</c:v>
                </c:pt>
                <c:pt idx="7">
                  <c:v>89.995999999999995</c:v>
                </c:pt>
                <c:pt idx="8">
                  <c:v>89.995999999999995</c:v>
                </c:pt>
                <c:pt idx="9">
                  <c:v>89.995999999999995</c:v>
                </c:pt>
                <c:pt idx="10">
                  <c:v>89.995999999999995</c:v>
                </c:pt>
                <c:pt idx="11">
                  <c:v>89.995999999999995</c:v>
                </c:pt>
                <c:pt idx="12">
                  <c:v>89.995999999999995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89.793999999999997</c:v>
                </c:pt>
                <c:pt idx="2">
                  <c:v>88.040999999999997</c:v>
                </c:pt>
                <c:pt idx="3">
                  <c:v>88.040999999999997</c:v>
                </c:pt>
                <c:pt idx="4">
                  <c:v>88.040999999999997</c:v>
                </c:pt>
                <c:pt idx="5">
                  <c:v>88.040999999999997</c:v>
                </c:pt>
                <c:pt idx="6">
                  <c:v>88.040999999999997</c:v>
                </c:pt>
                <c:pt idx="7">
                  <c:v>87.04</c:v>
                </c:pt>
                <c:pt idx="8">
                  <c:v>86.028000000000006</c:v>
                </c:pt>
                <c:pt idx="9">
                  <c:v>86.028000000000006</c:v>
                </c:pt>
                <c:pt idx="10">
                  <c:v>85.016000000000005</c:v>
                </c:pt>
                <c:pt idx="11">
                  <c:v>84.004000000000005</c:v>
                </c:pt>
                <c:pt idx="12">
                  <c:v>84.004000000000005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2540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88.876999999999995</c:v>
                </c:pt>
                <c:pt idx="2">
                  <c:v>88.046000000000006</c:v>
                </c:pt>
                <c:pt idx="3">
                  <c:v>87.605000000000004</c:v>
                </c:pt>
                <c:pt idx="4">
                  <c:v>87.156000000000006</c:v>
                </c:pt>
                <c:pt idx="5">
                  <c:v>86.242999999999995</c:v>
                </c:pt>
                <c:pt idx="6">
                  <c:v>86.242999999999995</c:v>
                </c:pt>
                <c:pt idx="7">
                  <c:v>85.781999999999996</c:v>
                </c:pt>
                <c:pt idx="8">
                  <c:v>84.384</c:v>
                </c:pt>
                <c:pt idx="9">
                  <c:v>83.915000000000006</c:v>
                </c:pt>
                <c:pt idx="10">
                  <c:v>83.442999999999998</c:v>
                </c:pt>
                <c:pt idx="11">
                  <c:v>82.483999999999995</c:v>
                </c:pt>
                <c:pt idx="12">
                  <c:v>81.513999999999996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097514962909"/>
              <c:y val="0.8183990972439018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9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59577664313881E-2"/>
          <c:y val="0.12387079563706677"/>
          <c:w val="0.29509234410844026"/>
          <c:h val="0.6161573173191000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94.51</c:v>
                </c:pt>
                <c:pt idx="2">
                  <c:v>91.900999999999996</c:v>
                </c:pt>
                <c:pt idx="3">
                  <c:v>90.247</c:v>
                </c:pt>
                <c:pt idx="4">
                  <c:v>89.465999999999994</c:v>
                </c:pt>
                <c:pt idx="5">
                  <c:v>88.683000000000007</c:v>
                </c:pt>
                <c:pt idx="6">
                  <c:v>88.194000000000003</c:v>
                </c:pt>
                <c:pt idx="7">
                  <c:v>87.850999999999999</c:v>
                </c:pt>
                <c:pt idx="8">
                  <c:v>87.262</c:v>
                </c:pt>
                <c:pt idx="9">
                  <c:v>86.524000000000001</c:v>
                </c:pt>
                <c:pt idx="10">
                  <c:v>86.325999999999993</c:v>
                </c:pt>
                <c:pt idx="11">
                  <c:v>85.781999999999996</c:v>
                </c:pt>
                <c:pt idx="12">
                  <c:v>85.582999999999998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 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92.308000000000007</c:v>
                </c:pt>
                <c:pt idx="2">
                  <c:v>84.614999999999995</c:v>
                </c:pt>
                <c:pt idx="3">
                  <c:v>84.614999999999995</c:v>
                </c:pt>
                <c:pt idx="4">
                  <c:v>84.614999999999995</c:v>
                </c:pt>
                <c:pt idx="5">
                  <c:v>84.614999999999995</c:v>
                </c:pt>
                <c:pt idx="6">
                  <c:v>84.614999999999995</c:v>
                </c:pt>
                <c:pt idx="7">
                  <c:v>84.614999999999995</c:v>
                </c:pt>
                <c:pt idx="8">
                  <c:v>84.614999999999995</c:v>
                </c:pt>
                <c:pt idx="9">
                  <c:v>84.614999999999995</c:v>
                </c:pt>
                <c:pt idx="10">
                  <c:v>84.614999999999995</c:v>
                </c:pt>
                <c:pt idx="11">
                  <c:v>84.614999999999995</c:v>
                </c:pt>
                <c:pt idx="12">
                  <c:v>84.614999999999995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≥18 Years </c:v>
                </c:pt>
              </c:strCache>
            </c:strRef>
          </c:tx>
          <c:spPr>
            <a:ln w="31750">
              <a:solidFill>
                <a:srgbClr val="FF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0523698308029709E-3"/>
              <c:y val="0.347009375082956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8.8542513208817439E-2"/>
          <c:y val="4.0388522999757932E-2"/>
          <c:w val="0.84908634165222607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95.484999999999999</c:v>
                </c:pt>
                <c:pt idx="2">
                  <c:v>93.897000000000006</c:v>
                </c:pt>
                <c:pt idx="3">
                  <c:v>93.212000000000003</c:v>
                </c:pt>
                <c:pt idx="4">
                  <c:v>92.58</c:v>
                </c:pt>
                <c:pt idx="5">
                  <c:v>91.715999999999994</c:v>
                </c:pt>
                <c:pt idx="6">
                  <c:v>91.311000000000007</c:v>
                </c:pt>
                <c:pt idx="7">
                  <c:v>90.905000000000001</c:v>
                </c:pt>
                <c:pt idx="8">
                  <c:v>90.614000000000004</c:v>
                </c:pt>
                <c:pt idx="9">
                  <c:v>90.263999999999996</c:v>
                </c:pt>
                <c:pt idx="10">
                  <c:v>89.855000000000004</c:v>
                </c:pt>
                <c:pt idx="11">
                  <c:v>89.738</c:v>
                </c:pt>
                <c:pt idx="12">
                  <c:v>89.441999999999993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96.498000000000005</c:v>
                </c:pt>
                <c:pt idx="2">
                  <c:v>95.411000000000001</c:v>
                </c:pt>
                <c:pt idx="3">
                  <c:v>94.641999999999996</c:v>
                </c:pt>
                <c:pt idx="4">
                  <c:v>94.31</c:v>
                </c:pt>
                <c:pt idx="5">
                  <c:v>93.866</c:v>
                </c:pt>
                <c:pt idx="6">
                  <c:v>93.644000000000005</c:v>
                </c:pt>
                <c:pt idx="7">
                  <c:v>93.531999999999996</c:v>
                </c:pt>
                <c:pt idx="8">
                  <c:v>93.42</c:v>
                </c:pt>
                <c:pt idx="9">
                  <c:v>93.084000000000003</c:v>
                </c:pt>
                <c:pt idx="10">
                  <c:v>92.635999999999996</c:v>
                </c:pt>
                <c:pt idx="11">
                  <c:v>92.411000000000001</c:v>
                </c:pt>
                <c:pt idx="12">
                  <c:v>92.411000000000001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95.698999999999998</c:v>
                </c:pt>
                <c:pt idx="2">
                  <c:v>94.215000000000003</c:v>
                </c:pt>
                <c:pt idx="3">
                  <c:v>93.835999999999999</c:v>
                </c:pt>
                <c:pt idx="4">
                  <c:v>93.646000000000001</c:v>
                </c:pt>
                <c:pt idx="5">
                  <c:v>93.454999999999998</c:v>
                </c:pt>
                <c:pt idx="6">
                  <c:v>93.072000000000003</c:v>
                </c:pt>
                <c:pt idx="7">
                  <c:v>92.879000000000005</c:v>
                </c:pt>
                <c:pt idx="8">
                  <c:v>92.683999999999997</c:v>
                </c:pt>
                <c:pt idx="9">
                  <c:v>92.49</c:v>
                </c:pt>
                <c:pt idx="10">
                  <c:v>92.102000000000004</c:v>
                </c:pt>
                <c:pt idx="11">
                  <c:v>91.516999999999996</c:v>
                </c:pt>
                <c:pt idx="12">
                  <c:v>91.516999999999996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2540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92.480999999999995</c:v>
                </c:pt>
                <c:pt idx="2">
                  <c:v>91.753</c:v>
                </c:pt>
                <c:pt idx="3">
                  <c:v>91.007999999999996</c:v>
                </c:pt>
                <c:pt idx="4">
                  <c:v>89.888999999999996</c:v>
                </c:pt>
                <c:pt idx="5">
                  <c:v>89.888999999999996</c:v>
                </c:pt>
                <c:pt idx="6">
                  <c:v>89.888999999999996</c:v>
                </c:pt>
                <c:pt idx="7">
                  <c:v>89.888999999999996</c:v>
                </c:pt>
                <c:pt idx="8">
                  <c:v>89.888999999999996</c:v>
                </c:pt>
                <c:pt idx="9">
                  <c:v>89.134</c:v>
                </c:pt>
                <c:pt idx="10">
                  <c:v>89.134</c:v>
                </c:pt>
                <c:pt idx="11">
                  <c:v>89.134</c:v>
                </c:pt>
                <c:pt idx="12">
                  <c:v>88.753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8972634255208743"/>
              <c:y val="0.903938172062442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5.90527729988558E-2"/>
          <c:w val="0.73511385514634997"/>
          <c:h val="0.678568270840672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95.238</c:v>
                </c:pt>
                <c:pt idx="2">
                  <c:v>95.238</c:v>
                </c:pt>
                <c:pt idx="3">
                  <c:v>95.238</c:v>
                </c:pt>
                <c:pt idx="4">
                  <c:v>95.238</c:v>
                </c:pt>
                <c:pt idx="5">
                  <c:v>95.238</c:v>
                </c:pt>
                <c:pt idx="6">
                  <c:v>95.238</c:v>
                </c:pt>
                <c:pt idx="7">
                  <c:v>95.238</c:v>
                </c:pt>
                <c:pt idx="8">
                  <c:v>95.238</c:v>
                </c:pt>
                <c:pt idx="9">
                  <c:v>95.238</c:v>
                </c:pt>
                <c:pt idx="10">
                  <c:v>95.238</c:v>
                </c:pt>
                <c:pt idx="11">
                  <c:v>95.238</c:v>
                </c:pt>
                <c:pt idx="12">
                  <c:v>95.238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 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95.661000000000001</c:v>
                </c:pt>
                <c:pt idx="2">
                  <c:v>95.257000000000005</c:v>
                </c:pt>
                <c:pt idx="3">
                  <c:v>94.85</c:v>
                </c:pt>
                <c:pt idx="4">
                  <c:v>94.442999999999998</c:v>
                </c:pt>
                <c:pt idx="5">
                  <c:v>94.036000000000001</c:v>
                </c:pt>
                <c:pt idx="6">
                  <c:v>93.626999999999995</c:v>
                </c:pt>
                <c:pt idx="7">
                  <c:v>92.807000000000002</c:v>
                </c:pt>
                <c:pt idx="8">
                  <c:v>92.807000000000002</c:v>
                </c:pt>
                <c:pt idx="9">
                  <c:v>92.807000000000002</c:v>
                </c:pt>
                <c:pt idx="10">
                  <c:v>92.807000000000002</c:v>
                </c:pt>
                <c:pt idx="11">
                  <c:v>92.394999999999996</c:v>
                </c:pt>
                <c:pt idx="12">
                  <c:v>92.394999999999996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96.245000000000005</c:v>
                </c:pt>
                <c:pt idx="2">
                  <c:v>95.153999999999996</c:v>
                </c:pt>
                <c:pt idx="3">
                  <c:v>94.811000000000007</c:v>
                </c:pt>
                <c:pt idx="4">
                  <c:v>94.33</c:v>
                </c:pt>
                <c:pt idx="5">
                  <c:v>93.984999999999999</c:v>
                </c:pt>
                <c:pt idx="6">
                  <c:v>93.71</c:v>
                </c:pt>
                <c:pt idx="7">
                  <c:v>93.433000000000007</c:v>
                </c:pt>
                <c:pt idx="8">
                  <c:v>93.224999999999994</c:v>
                </c:pt>
                <c:pt idx="9">
                  <c:v>92.808999999999997</c:v>
                </c:pt>
                <c:pt idx="10">
                  <c:v>92.46</c:v>
                </c:pt>
                <c:pt idx="11">
                  <c:v>92.25</c:v>
                </c:pt>
                <c:pt idx="12">
                  <c:v>92.037999999999997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18+ Years  </c:v>
                </c:pt>
              </c:strCache>
            </c:strRef>
          </c:tx>
          <c:spPr>
            <a:ln w="2540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94.896000000000001</c:v>
                </c:pt>
                <c:pt idx="2">
                  <c:v>94.210999999999999</c:v>
                </c:pt>
                <c:pt idx="3">
                  <c:v>93.572999999999993</c:v>
                </c:pt>
                <c:pt idx="4">
                  <c:v>93.358999999999995</c:v>
                </c:pt>
                <c:pt idx="5">
                  <c:v>92.876999999999995</c:v>
                </c:pt>
                <c:pt idx="6">
                  <c:v>92.340999999999994</c:v>
                </c:pt>
                <c:pt idx="7">
                  <c:v>92.072000000000003</c:v>
                </c:pt>
                <c:pt idx="8">
                  <c:v>91.694000000000003</c:v>
                </c:pt>
                <c:pt idx="9">
                  <c:v>91.26</c:v>
                </c:pt>
                <c:pt idx="10">
                  <c:v>90.879000000000005</c:v>
                </c:pt>
                <c:pt idx="11">
                  <c:v>90.438999999999993</c:v>
                </c:pt>
                <c:pt idx="12">
                  <c:v>90.105000000000004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306561077883343"/>
              <c:y val="0.800212227877177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Anoxia (N=2,307)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96.164000000000001</c:v>
                </c:pt>
                <c:pt idx="2">
                  <c:v>94.929000000000002</c:v>
                </c:pt>
                <c:pt idx="3">
                  <c:v>93.911000000000001</c:v>
                </c:pt>
                <c:pt idx="4">
                  <c:v>93.378</c:v>
                </c:pt>
                <c:pt idx="5">
                  <c:v>92.977000000000004</c:v>
                </c:pt>
                <c:pt idx="6">
                  <c:v>92.620999999999995</c:v>
                </c:pt>
                <c:pt idx="7">
                  <c:v>92.307000000000002</c:v>
                </c:pt>
                <c:pt idx="8">
                  <c:v>92.082999999999998</c:v>
                </c:pt>
                <c:pt idx="9">
                  <c:v>91.677999999999997</c:v>
                </c:pt>
                <c:pt idx="10">
                  <c:v>91.406999999999996</c:v>
                </c:pt>
                <c:pt idx="11">
                  <c:v>90.864999999999995</c:v>
                </c:pt>
                <c:pt idx="12">
                  <c:v>90.682000000000002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CVA/Stroke (N=880)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94.986999999999995</c:v>
                </c:pt>
                <c:pt idx="2">
                  <c:v>93.594999999999999</c:v>
                </c:pt>
                <c:pt idx="3">
                  <c:v>92.421999999999997</c:v>
                </c:pt>
                <c:pt idx="4">
                  <c:v>91.715000000000003</c:v>
                </c:pt>
                <c:pt idx="5">
                  <c:v>90.653999999999996</c:v>
                </c:pt>
                <c:pt idx="6">
                  <c:v>90.064999999999998</c:v>
                </c:pt>
                <c:pt idx="7">
                  <c:v>89.828999999999994</c:v>
                </c:pt>
                <c:pt idx="8">
                  <c:v>89.474000000000004</c:v>
                </c:pt>
                <c:pt idx="9">
                  <c:v>88.760999999999996</c:v>
                </c:pt>
                <c:pt idx="10">
                  <c:v>88.286000000000001</c:v>
                </c:pt>
                <c:pt idx="11">
                  <c:v>87.808999999999997</c:v>
                </c:pt>
                <c:pt idx="12">
                  <c:v>87.444999999999993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Head Trauma (N=3,839)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96.100999999999999</c:v>
                </c:pt>
                <c:pt idx="2">
                  <c:v>94.855000000000004</c:v>
                </c:pt>
                <c:pt idx="3">
                  <c:v>94.27</c:v>
                </c:pt>
                <c:pt idx="4">
                  <c:v>93.79</c:v>
                </c:pt>
                <c:pt idx="5">
                  <c:v>93.122</c:v>
                </c:pt>
                <c:pt idx="6">
                  <c:v>92.694000000000003</c:v>
                </c:pt>
                <c:pt idx="7">
                  <c:v>92.370999999999995</c:v>
                </c:pt>
                <c:pt idx="8">
                  <c:v>91.995000000000005</c:v>
                </c:pt>
                <c:pt idx="9">
                  <c:v>91.590999999999994</c:v>
                </c:pt>
                <c:pt idx="10">
                  <c:v>91.266999999999996</c:v>
                </c:pt>
                <c:pt idx="11">
                  <c:v>91.024000000000001</c:v>
                </c:pt>
                <c:pt idx="12">
                  <c:v>90.832999999999998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91-4199-8B35-98E639D66B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(N=350) 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95.677999999999997</c:v>
                </c:pt>
                <c:pt idx="2">
                  <c:v>92.122</c:v>
                </c:pt>
                <c:pt idx="3">
                  <c:v>91.224999999999994</c:v>
                </c:pt>
                <c:pt idx="4">
                  <c:v>90.924000000000007</c:v>
                </c:pt>
                <c:pt idx="5">
                  <c:v>90.622</c:v>
                </c:pt>
                <c:pt idx="6">
                  <c:v>90.32</c:v>
                </c:pt>
                <c:pt idx="7">
                  <c:v>90.32</c:v>
                </c:pt>
                <c:pt idx="8">
                  <c:v>89.712999999999994</c:v>
                </c:pt>
                <c:pt idx="9">
                  <c:v>89.106999999999999</c:v>
                </c:pt>
                <c:pt idx="10">
                  <c:v>89.106999999999999</c:v>
                </c:pt>
                <c:pt idx="11">
                  <c:v>89.106999999999999</c:v>
                </c:pt>
                <c:pt idx="12">
                  <c:v>88.495999999999995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F6-45F9-84D4-F043185B3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00672464961489"/>
              <c:y val="0.9213993929771123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2475494484758033"/>
          <c:y val="0.57591696099715928"/>
          <c:w val="0.42347810843497502"/>
          <c:h val="0.2435744143093224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LVEF &lt;50% (N=150)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96.625</c:v>
                </c:pt>
                <c:pt idx="2">
                  <c:v>94.56</c:v>
                </c:pt>
                <c:pt idx="3">
                  <c:v>93.87</c:v>
                </c:pt>
                <c:pt idx="4">
                  <c:v>91.799000000000007</c:v>
                </c:pt>
                <c:pt idx="5">
                  <c:v>90.418000000000006</c:v>
                </c:pt>
                <c:pt idx="6">
                  <c:v>89.037999999999997</c:v>
                </c:pt>
                <c:pt idx="7">
                  <c:v>89.037999999999997</c:v>
                </c:pt>
                <c:pt idx="8">
                  <c:v>89.037999999999997</c:v>
                </c:pt>
                <c:pt idx="9">
                  <c:v>87.658000000000001</c:v>
                </c:pt>
                <c:pt idx="10">
                  <c:v>87.658000000000001</c:v>
                </c:pt>
                <c:pt idx="11">
                  <c:v>87.658000000000001</c:v>
                </c:pt>
                <c:pt idx="12">
                  <c:v>86.956000000000003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FB-403E-A2BB-69DCE042FB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LVEF ≥50% (N=4,445)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96.885999999999996</c:v>
                </c:pt>
                <c:pt idx="2">
                  <c:v>95.745999999999995</c:v>
                </c:pt>
                <c:pt idx="3">
                  <c:v>94.968000000000004</c:v>
                </c:pt>
                <c:pt idx="4">
                  <c:v>94.417000000000002</c:v>
                </c:pt>
                <c:pt idx="5">
                  <c:v>93.888000000000005</c:v>
                </c:pt>
                <c:pt idx="6">
                  <c:v>93.450999999999993</c:v>
                </c:pt>
                <c:pt idx="7">
                  <c:v>93.15</c:v>
                </c:pt>
                <c:pt idx="8">
                  <c:v>92.847999999999999</c:v>
                </c:pt>
                <c:pt idx="9">
                  <c:v>92.475999999999999</c:v>
                </c:pt>
                <c:pt idx="10">
                  <c:v>92.174000000000007</c:v>
                </c:pt>
                <c:pt idx="11">
                  <c:v>91.917000000000002</c:v>
                </c:pt>
                <c:pt idx="12">
                  <c:v>91.656999999999996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FB-403E-A2BB-69DCE042F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510352872557596"/>
          <c:y val="0.56301598483152726"/>
          <c:w val="0.78499771627811232"/>
          <c:h val="0.12530243130077554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1842245209545"/>
          <c:y val="3.0847131762850637E-2"/>
          <c:w val="0.86103970459574908"/>
          <c:h val="0.8186886361427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Smoking (N=233)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96.122</c:v>
                </c:pt>
                <c:pt idx="2">
                  <c:v>95.683000000000007</c:v>
                </c:pt>
                <c:pt idx="3">
                  <c:v>95.242000000000004</c:v>
                </c:pt>
                <c:pt idx="4">
                  <c:v>94.801000000000002</c:v>
                </c:pt>
                <c:pt idx="5">
                  <c:v>93.037000000000006</c:v>
                </c:pt>
                <c:pt idx="6">
                  <c:v>92.156000000000006</c:v>
                </c:pt>
                <c:pt idx="7">
                  <c:v>91.715000000000003</c:v>
                </c:pt>
                <c:pt idx="8">
                  <c:v>90.832999999999998</c:v>
                </c:pt>
                <c:pt idx="9">
                  <c:v>90.39</c:v>
                </c:pt>
                <c:pt idx="10">
                  <c:v>89.947000000000003</c:v>
                </c:pt>
                <c:pt idx="11">
                  <c:v>89.503</c:v>
                </c:pt>
                <c:pt idx="12">
                  <c:v>89.503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Smoking (N=1,913)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97.38</c:v>
                </c:pt>
                <c:pt idx="2">
                  <c:v>96.533000000000001</c:v>
                </c:pt>
                <c:pt idx="3">
                  <c:v>96.215000000000003</c:v>
                </c:pt>
                <c:pt idx="4">
                  <c:v>95.896000000000001</c:v>
                </c:pt>
                <c:pt idx="5">
                  <c:v>95.63</c:v>
                </c:pt>
                <c:pt idx="6">
                  <c:v>95.203999999999994</c:v>
                </c:pt>
                <c:pt idx="7">
                  <c:v>95.043999999999997</c:v>
                </c:pt>
                <c:pt idx="8">
                  <c:v>94.828999999999994</c:v>
                </c:pt>
                <c:pt idx="9">
                  <c:v>94.346000000000004</c:v>
                </c:pt>
                <c:pt idx="10">
                  <c:v>93.97</c:v>
                </c:pt>
                <c:pt idx="11">
                  <c:v>93.647000000000006</c:v>
                </c:pt>
                <c:pt idx="12">
                  <c:v>93.375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125726931192424"/>
              <c:y val="0.9159124245271810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763071895424837"/>
          <c:y val="0.59732003985612914"/>
          <c:w val="0.75259036247919986"/>
          <c:h val="0.14381116133631447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Europe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17.0198</c:v>
                </c:pt>
                <c:pt idx="1">
                  <c:v>17.026199999999999</c:v>
                </c:pt>
                <c:pt idx="2">
                  <c:v>17.7285</c:v>
                </c:pt>
                <c:pt idx="3">
                  <c:v>18.310500000000001</c:v>
                </c:pt>
                <c:pt idx="4">
                  <c:v>19.2</c:v>
                </c:pt>
                <c:pt idx="5">
                  <c:v>19.856999999999999</c:v>
                </c:pt>
                <c:pt idx="6">
                  <c:v>20.114599999999999</c:v>
                </c:pt>
                <c:pt idx="7">
                  <c:v>20</c:v>
                </c:pt>
                <c:pt idx="8">
                  <c:v>18.988700000000001</c:v>
                </c:pt>
                <c:pt idx="9">
                  <c:v>21.295300000000001</c:v>
                </c:pt>
                <c:pt idx="10">
                  <c:v>19.765599999999999</c:v>
                </c:pt>
                <c:pt idx="11">
                  <c:v>18.169599999999999</c:v>
                </c:pt>
                <c:pt idx="12">
                  <c:v>19.247299999999999</c:v>
                </c:pt>
                <c:pt idx="13">
                  <c:v>20.447900000000001</c:v>
                </c:pt>
                <c:pt idx="14">
                  <c:v>20.661799999999999</c:v>
                </c:pt>
                <c:pt idx="15">
                  <c:v>18.143999999999998</c:v>
                </c:pt>
                <c:pt idx="16">
                  <c:v>20.257300000000001</c:v>
                </c:pt>
                <c:pt idx="17">
                  <c:v>19.714500000000001</c:v>
                </c:pt>
                <c:pt idx="18">
                  <c:v>20.408200000000001</c:v>
                </c:pt>
                <c:pt idx="19">
                  <c:v>18.827100000000002</c:v>
                </c:pt>
                <c:pt idx="20">
                  <c:v>19.779299999999999</c:v>
                </c:pt>
                <c:pt idx="21">
                  <c:v>21.604900000000001</c:v>
                </c:pt>
                <c:pt idx="22">
                  <c:v>19.717199999999998</c:v>
                </c:pt>
                <c:pt idx="23">
                  <c:v>19.982500000000002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E-4888-BB6F-8335621CBA4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North America 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18.067799999999998</c:v>
                </c:pt>
                <c:pt idx="1">
                  <c:v>17.300999999999998</c:v>
                </c:pt>
                <c:pt idx="2">
                  <c:v>17.871200000000002</c:v>
                </c:pt>
                <c:pt idx="3">
                  <c:v>17.468800000000002</c:v>
                </c:pt>
                <c:pt idx="4">
                  <c:v>18.591200000000001</c:v>
                </c:pt>
                <c:pt idx="5">
                  <c:v>18.510300000000001</c:v>
                </c:pt>
                <c:pt idx="6">
                  <c:v>17.868400000000001</c:v>
                </c:pt>
                <c:pt idx="7">
                  <c:v>18.2422</c:v>
                </c:pt>
                <c:pt idx="8">
                  <c:v>18.436</c:v>
                </c:pt>
                <c:pt idx="9">
                  <c:v>18.5365</c:v>
                </c:pt>
                <c:pt idx="10">
                  <c:v>18.200800000000001</c:v>
                </c:pt>
                <c:pt idx="11">
                  <c:v>18.261500000000002</c:v>
                </c:pt>
                <c:pt idx="12">
                  <c:v>19.1599</c:v>
                </c:pt>
                <c:pt idx="13">
                  <c:v>18.8246</c:v>
                </c:pt>
                <c:pt idx="14">
                  <c:v>18.3553</c:v>
                </c:pt>
                <c:pt idx="15">
                  <c:v>18.7256</c:v>
                </c:pt>
                <c:pt idx="16">
                  <c:v>18.310500000000001</c:v>
                </c:pt>
                <c:pt idx="17">
                  <c:v>18.164100000000001</c:v>
                </c:pt>
                <c:pt idx="18">
                  <c:v>18.451699999999999</c:v>
                </c:pt>
                <c:pt idx="19">
                  <c:v>18.226900000000001</c:v>
                </c:pt>
                <c:pt idx="20">
                  <c:v>18.339099999999998</c:v>
                </c:pt>
                <c:pt idx="21">
                  <c:v>18.627400000000002</c:v>
                </c:pt>
                <c:pt idx="22">
                  <c:v>18.584800000000001</c:v>
                </c:pt>
                <c:pt idx="23">
                  <c:v>18.887599999999999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5E-4888-BB6F-8335621CBA4C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Other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Sheet1!$E$2:$E$25</c:f>
              <c:numCache>
                <c:formatCode>General</c:formatCode>
                <c:ptCount val="24"/>
                <c:pt idx="0">
                  <c:v>19.410299999999999</c:v>
                </c:pt>
                <c:pt idx="1">
                  <c:v>19.227699999999999</c:v>
                </c:pt>
                <c:pt idx="2">
                  <c:v>21.484400000000001</c:v>
                </c:pt>
                <c:pt idx="3">
                  <c:v>18.927800000000001</c:v>
                </c:pt>
                <c:pt idx="4">
                  <c:v>19.755600000000001</c:v>
                </c:pt>
                <c:pt idx="5">
                  <c:v>17.3611</c:v>
                </c:pt>
                <c:pt idx="6">
                  <c:v>20.5761</c:v>
                </c:pt>
                <c:pt idx="7">
                  <c:v>19.895</c:v>
                </c:pt>
                <c:pt idx="8">
                  <c:v>16.5931</c:v>
                </c:pt>
                <c:pt idx="9">
                  <c:v>18.310500000000001</c:v>
                </c:pt>
                <c:pt idx="10">
                  <c:v>23.888400000000001</c:v>
                </c:pt>
                <c:pt idx="11">
                  <c:v>22.491299999999999</c:v>
                </c:pt>
                <c:pt idx="12">
                  <c:v>24.221499999999999</c:v>
                </c:pt>
                <c:pt idx="13">
                  <c:v>24.221499999999999</c:v>
                </c:pt>
                <c:pt idx="14">
                  <c:v>21.093800000000002</c:v>
                </c:pt>
                <c:pt idx="15">
                  <c:v>23.557099999999998</c:v>
                </c:pt>
                <c:pt idx="16">
                  <c:v>22.265000000000001</c:v>
                </c:pt>
                <c:pt idx="17">
                  <c:v>21.648499999999999</c:v>
                </c:pt>
                <c:pt idx="18">
                  <c:v>19.7014</c:v>
                </c:pt>
                <c:pt idx="19">
                  <c:v>21.8491</c:v>
                </c:pt>
                <c:pt idx="20">
                  <c:v>19.531300000000002</c:v>
                </c:pt>
                <c:pt idx="21">
                  <c:v>20.820900000000002</c:v>
                </c:pt>
                <c:pt idx="22">
                  <c:v>21.227900000000002</c:v>
                </c:pt>
                <c:pt idx="23">
                  <c:v>23.356400000000001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9E-4051-93F2-80B4E8B87736}"/>
            </c:ext>
          </c:extLst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Overall 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Sheet1!$B$2:$B$25</c:f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30"/>
          <c:min val="15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Median donor BMI (kg/m</a:t>
                </a:r>
                <a:r>
                  <a:rPr lang="en-US" sz="1400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0653476007806748E-4"/>
              <c:y val="0.202248185412008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1146970314055571"/>
          <c:y val="1.5384678477690289E-2"/>
          <c:w val="0.85662148641676183"/>
          <c:h val="7.8144367756499578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1.8679320177570395E-2"/>
          <c:w val="0.85899722093561837"/>
          <c:h val="0.82640468552542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Alcohol Use (N=108)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99.073999999999998</c:v>
                </c:pt>
                <c:pt idx="2">
                  <c:v>99.073999999999998</c:v>
                </c:pt>
                <c:pt idx="3">
                  <c:v>99.073999999999998</c:v>
                </c:pt>
                <c:pt idx="4">
                  <c:v>99.073999999999998</c:v>
                </c:pt>
                <c:pt idx="5">
                  <c:v>98.120999999999995</c:v>
                </c:pt>
                <c:pt idx="6">
                  <c:v>97.168999999999997</c:v>
                </c:pt>
                <c:pt idx="7">
                  <c:v>97.168999999999997</c:v>
                </c:pt>
                <c:pt idx="8">
                  <c:v>96.206999999999994</c:v>
                </c:pt>
                <c:pt idx="9">
                  <c:v>96.206999999999994</c:v>
                </c:pt>
                <c:pt idx="10">
                  <c:v>95.245000000000005</c:v>
                </c:pt>
                <c:pt idx="11">
                  <c:v>95.245000000000005</c:v>
                </c:pt>
                <c:pt idx="12">
                  <c:v>95.245000000000005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Alcohol Use (N=5,152)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96.587000000000003</c:v>
                </c:pt>
                <c:pt idx="2">
                  <c:v>95.341999999999999</c:v>
                </c:pt>
                <c:pt idx="3">
                  <c:v>94.528000000000006</c:v>
                </c:pt>
                <c:pt idx="4">
                  <c:v>93.97</c:v>
                </c:pt>
                <c:pt idx="5">
                  <c:v>93.352000000000004</c:v>
                </c:pt>
                <c:pt idx="6">
                  <c:v>92.912000000000006</c:v>
                </c:pt>
                <c:pt idx="7">
                  <c:v>92.611000000000004</c:v>
                </c:pt>
                <c:pt idx="8">
                  <c:v>92.308999999999997</c:v>
                </c:pt>
                <c:pt idx="9">
                  <c:v>91.906000000000006</c:v>
                </c:pt>
                <c:pt idx="10">
                  <c:v>91.643000000000001</c:v>
                </c:pt>
                <c:pt idx="11">
                  <c:v>91.38</c:v>
                </c:pt>
                <c:pt idx="12">
                  <c:v>91.135000000000005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116326145506315"/>
              <c:y val="0.921262650810623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333333333333336"/>
          <c:y val="0.58805045202682993"/>
          <c:w val="0.73820924038906899"/>
          <c:h val="0.1387390233628204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1.8975815371245736E-2"/>
          <c:w val="0.86103970459574908"/>
          <c:h val="0.8266496701647202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Other Drug Use (N=541)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97.406999999999996</c:v>
                </c:pt>
                <c:pt idx="2">
                  <c:v>96.847999999999999</c:v>
                </c:pt>
                <c:pt idx="3">
                  <c:v>96.474000000000004</c:v>
                </c:pt>
                <c:pt idx="4">
                  <c:v>96.474000000000004</c:v>
                </c:pt>
                <c:pt idx="5">
                  <c:v>95.912000000000006</c:v>
                </c:pt>
                <c:pt idx="6">
                  <c:v>95.912000000000006</c:v>
                </c:pt>
                <c:pt idx="7">
                  <c:v>95.912000000000006</c:v>
                </c:pt>
                <c:pt idx="8">
                  <c:v>95.722999999999999</c:v>
                </c:pt>
                <c:pt idx="9">
                  <c:v>95.155000000000001</c:v>
                </c:pt>
                <c:pt idx="10">
                  <c:v>94.777000000000001</c:v>
                </c:pt>
                <c:pt idx="11">
                  <c:v>94.587000000000003</c:v>
                </c:pt>
                <c:pt idx="12">
                  <c:v>94.396000000000001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Other Drug Use (N=1,422)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97.177999999999997</c:v>
                </c:pt>
                <c:pt idx="2">
                  <c:v>96.320999999999998</c:v>
                </c:pt>
                <c:pt idx="3">
                  <c:v>95.962999999999994</c:v>
                </c:pt>
                <c:pt idx="4">
                  <c:v>95.46</c:v>
                </c:pt>
                <c:pt idx="5">
                  <c:v>95.100999999999999</c:v>
                </c:pt>
                <c:pt idx="6">
                  <c:v>94.525000000000006</c:v>
                </c:pt>
                <c:pt idx="7">
                  <c:v>94.236000000000004</c:v>
                </c:pt>
                <c:pt idx="8">
                  <c:v>93.802000000000007</c:v>
                </c:pt>
                <c:pt idx="9">
                  <c:v>93.296000000000006</c:v>
                </c:pt>
                <c:pt idx="10">
                  <c:v>92.933000000000007</c:v>
                </c:pt>
                <c:pt idx="11">
                  <c:v>92.569000000000003</c:v>
                </c:pt>
                <c:pt idx="12">
                  <c:v>92.275000000000006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234975683186659"/>
              <c:y val="0.9019531123424386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946078431372549"/>
          <c:y val="0.59312086060015534"/>
          <c:w val="0.77497394627142191"/>
          <c:h val="0.11823664858388086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793887092238470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Cocaine Use (N=108)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97.212999999999994</c:v>
                </c:pt>
                <c:pt idx="2">
                  <c:v>97.212999999999994</c:v>
                </c:pt>
                <c:pt idx="3">
                  <c:v>96.278999999999996</c:v>
                </c:pt>
                <c:pt idx="4">
                  <c:v>96.278999999999996</c:v>
                </c:pt>
                <c:pt idx="5">
                  <c:v>95.343999999999994</c:v>
                </c:pt>
                <c:pt idx="6">
                  <c:v>95.343999999999994</c:v>
                </c:pt>
                <c:pt idx="7">
                  <c:v>95.343999999999994</c:v>
                </c:pt>
                <c:pt idx="8">
                  <c:v>95.343999999999994</c:v>
                </c:pt>
                <c:pt idx="9">
                  <c:v>95.343999999999994</c:v>
                </c:pt>
                <c:pt idx="10">
                  <c:v>95.343999999999994</c:v>
                </c:pt>
                <c:pt idx="11">
                  <c:v>94.4</c:v>
                </c:pt>
                <c:pt idx="12">
                  <c:v>94.4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Cocaine Use (N=1,842)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97.224000000000004</c:v>
                </c:pt>
                <c:pt idx="2">
                  <c:v>96.397999999999996</c:v>
                </c:pt>
                <c:pt idx="3">
                  <c:v>96.066000000000003</c:v>
                </c:pt>
                <c:pt idx="4">
                  <c:v>95.679000000000002</c:v>
                </c:pt>
                <c:pt idx="5">
                  <c:v>95.290999999999997</c:v>
                </c:pt>
                <c:pt idx="6">
                  <c:v>94.847999999999999</c:v>
                </c:pt>
                <c:pt idx="7">
                  <c:v>94.625</c:v>
                </c:pt>
                <c:pt idx="8">
                  <c:v>94.234999999999999</c:v>
                </c:pt>
                <c:pt idx="9">
                  <c:v>93.676000000000002</c:v>
                </c:pt>
                <c:pt idx="10">
                  <c:v>93.284999999999997</c:v>
                </c:pt>
                <c:pt idx="11">
                  <c:v>93.004000000000005</c:v>
                </c:pt>
                <c:pt idx="12">
                  <c:v>92.721000000000004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588695255004887"/>
              <c:y val="0.8845277152855891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129084967320262"/>
          <c:y val="0.56957345030945217"/>
          <c:w val="0.7482330103957594"/>
          <c:h val="0.1379495965782054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65361412117366E-2"/>
          <c:y val="0.13133757015366684"/>
          <c:w val="0.38999847654257708"/>
          <c:h val="0.6494184539071359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96.567810058999996</c:v>
                </c:pt>
                <c:pt idx="2">
                  <c:v>95.146728515999996</c:v>
                </c:pt>
                <c:pt idx="3">
                  <c:v>94.075317382999998</c:v>
                </c:pt>
                <c:pt idx="4">
                  <c:v>93.358459472999996</c:v>
                </c:pt>
                <c:pt idx="5">
                  <c:v>92.487304687999995</c:v>
                </c:pt>
                <c:pt idx="6">
                  <c:v>91.871154785000002</c:v>
                </c:pt>
                <c:pt idx="7">
                  <c:v>91.613708496000001</c:v>
                </c:pt>
                <c:pt idx="8">
                  <c:v>91.200134277000004</c:v>
                </c:pt>
                <c:pt idx="9">
                  <c:v>90.889831543</c:v>
                </c:pt>
                <c:pt idx="10">
                  <c:v>90.475524902000004</c:v>
                </c:pt>
                <c:pt idx="11">
                  <c:v>90.060668945000003</c:v>
                </c:pt>
                <c:pt idx="12">
                  <c:v>89.694763183999996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254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97.734375</c:v>
                </c:pt>
                <c:pt idx="2">
                  <c:v>97.350341796999999</c:v>
                </c:pt>
                <c:pt idx="3">
                  <c:v>96.771667480000005</c:v>
                </c:pt>
                <c:pt idx="4">
                  <c:v>96.578125</c:v>
                </c:pt>
                <c:pt idx="5">
                  <c:v>96.190979003999999</c:v>
                </c:pt>
                <c:pt idx="6">
                  <c:v>95.802368164000001</c:v>
                </c:pt>
                <c:pt idx="7">
                  <c:v>95.607238769999995</c:v>
                </c:pt>
                <c:pt idx="8">
                  <c:v>95.411315918</c:v>
                </c:pt>
                <c:pt idx="9">
                  <c:v>95.215393066000004</c:v>
                </c:pt>
                <c:pt idx="10">
                  <c:v>94.822753906000003</c:v>
                </c:pt>
                <c:pt idx="11">
                  <c:v>94.626037597999996</c:v>
                </c:pt>
                <c:pt idx="12">
                  <c:v>94.626037597999996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97.959960937999995</c:v>
                </c:pt>
                <c:pt idx="2">
                  <c:v>97.206909179999997</c:v>
                </c:pt>
                <c:pt idx="3">
                  <c:v>96.923645019999995</c:v>
                </c:pt>
                <c:pt idx="4">
                  <c:v>96.734741210999999</c:v>
                </c:pt>
                <c:pt idx="5">
                  <c:v>96.450744628999999</c:v>
                </c:pt>
                <c:pt idx="6">
                  <c:v>96.166748046999999</c:v>
                </c:pt>
                <c:pt idx="7">
                  <c:v>95.976867675999998</c:v>
                </c:pt>
                <c:pt idx="8">
                  <c:v>95.690368652000004</c:v>
                </c:pt>
                <c:pt idx="9">
                  <c:v>95.212646484000004</c:v>
                </c:pt>
                <c:pt idx="10">
                  <c:v>94.830200195000003</c:v>
                </c:pt>
                <c:pt idx="11">
                  <c:v>94.541931152000004</c:v>
                </c:pt>
                <c:pt idx="12">
                  <c:v>94.445007324000002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44-4034-AE84-719A39282819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Donor ≥18 Years </c:v>
                </c:pt>
              </c:strCache>
            </c:strRef>
          </c:tx>
          <c:spPr>
            <a:ln w="2540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96.374938964999998</c:v>
                </c:pt>
                <c:pt idx="2">
                  <c:v>95.55078125</c:v>
                </c:pt>
                <c:pt idx="3">
                  <c:v>95.239074707</c:v>
                </c:pt>
                <c:pt idx="4">
                  <c:v>95.030212402000004</c:v>
                </c:pt>
                <c:pt idx="5">
                  <c:v>94.507507324000002</c:v>
                </c:pt>
                <c:pt idx="6">
                  <c:v>94.089294433999996</c:v>
                </c:pt>
                <c:pt idx="7">
                  <c:v>93.774047851999995</c:v>
                </c:pt>
                <c:pt idx="8">
                  <c:v>93.352233886999997</c:v>
                </c:pt>
                <c:pt idx="9">
                  <c:v>92.611083984000004</c:v>
                </c:pt>
                <c:pt idx="10">
                  <c:v>92.184814453000001</c:v>
                </c:pt>
                <c:pt idx="11">
                  <c:v>91.863952636999997</c:v>
                </c:pt>
                <c:pt idx="12">
                  <c:v>91.433410644999995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4E-492D-B3DC-9E7377042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092471287877575"/>
              <c:y val="0.831651688257869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7.0208373988586453E-2"/>
          <c:y val="3.8691525545724761E-2"/>
          <c:w val="0.81653530455476409"/>
          <c:h val="7.8923977575056689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3762655565427"/>
          <c:y val="3.6650700778632216E-2"/>
          <c:w val="0.83424409448818893"/>
          <c:h val="0.82863389734759263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Donor 0-5 Years 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93.116</c:v>
                </c:pt>
                <c:pt idx="2">
                  <c:v>90.534999999999997</c:v>
                </c:pt>
                <c:pt idx="3">
                  <c:v>89.076999999999998</c:v>
                </c:pt>
                <c:pt idx="4">
                  <c:v>88.382999999999996</c:v>
                </c:pt>
                <c:pt idx="5">
                  <c:v>87.608999999999995</c:v>
                </c:pt>
                <c:pt idx="6">
                  <c:v>87.299000000000007</c:v>
                </c:pt>
                <c:pt idx="7">
                  <c:v>86.677000000000007</c:v>
                </c:pt>
                <c:pt idx="8">
                  <c:v>86.055000000000007</c:v>
                </c:pt>
                <c:pt idx="9">
                  <c:v>85.039000000000001</c:v>
                </c:pt>
                <c:pt idx="10">
                  <c:v>84.882000000000005</c:v>
                </c:pt>
                <c:pt idx="11">
                  <c:v>84.566000000000003</c:v>
                </c:pt>
                <c:pt idx="12">
                  <c:v>84.406999999999996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254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Sheet1!$A$2:$A$126</c:f>
              <c:numCache>
                <c:formatCode>General</c:formatCode>
                <c:ptCount val="1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95.218000000000004</c:v>
                </c:pt>
                <c:pt idx="2">
                  <c:v>94.234999999999999</c:v>
                </c:pt>
                <c:pt idx="3">
                  <c:v>93.739000000000004</c:v>
                </c:pt>
                <c:pt idx="4">
                  <c:v>93.489000000000004</c:v>
                </c:pt>
                <c:pt idx="5">
                  <c:v>92.991</c:v>
                </c:pt>
                <c:pt idx="6">
                  <c:v>92.991</c:v>
                </c:pt>
                <c:pt idx="7">
                  <c:v>92.74</c:v>
                </c:pt>
                <c:pt idx="8">
                  <c:v>92.74</c:v>
                </c:pt>
                <c:pt idx="9">
                  <c:v>92.489000000000004</c:v>
                </c:pt>
                <c:pt idx="10">
                  <c:v>92.236999999999995</c:v>
                </c:pt>
                <c:pt idx="11">
                  <c:v>91.734999999999999</c:v>
                </c:pt>
                <c:pt idx="12">
                  <c:v>91.734999999999999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95.984999999999999</c:v>
                </c:pt>
                <c:pt idx="2">
                  <c:v>95.042000000000002</c:v>
                </c:pt>
                <c:pt idx="3">
                  <c:v>94.274000000000001</c:v>
                </c:pt>
                <c:pt idx="4">
                  <c:v>93.501999999999995</c:v>
                </c:pt>
                <c:pt idx="5">
                  <c:v>93.308999999999997</c:v>
                </c:pt>
                <c:pt idx="6">
                  <c:v>92.921999999999997</c:v>
                </c:pt>
                <c:pt idx="7">
                  <c:v>92.727000000000004</c:v>
                </c:pt>
                <c:pt idx="8">
                  <c:v>92.727000000000004</c:v>
                </c:pt>
                <c:pt idx="9">
                  <c:v>92.335999999999999</c:v>
                </c:pt>
                <c:pt idx="10">
                  <c:v>91.941000000000003</c:v>
                </c:pt>
                <c:pt idx="11">
                  <c:v>91.744</c:v>
                </c:pt>
                <c:pt idx="12">
                  <c:v>91.546000000000006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2F2-4767-9715-3A4A2C2BFB63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2540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94.578000000000003</c:v>
                </c:pt>
                <c:pt idx="2">
                  <c:v>94.355999999999995</c:v>
                </c:pt>
                <c:pt idx="3">
                  <c:v>93.447000000000003</c:v>
                </c:pt>
                <c:pt idx="4">
                  <c:v>93.218999999999994</c:v>
                </c:pt>
                <c:pt idx="5">
                  <c:v>92.991</c:v>
                </c:pt>
                <c:pt idx="6">
                  <c:v>92.763000000000005</c:v>
                </c:pt>
                <c:pt idx="7">
                  <c:v>92.763000000000005</c:v>
                </c:pt>
                <c:pt idx="8">
                  <c:v>92.305000000000007</c:v>
                </c:pt>
                <c:pt idx="9">
                  <c:v>91.844999999999999</c:v>
                </c:pt>
                <c:pt idx="10">
                  <c:v>91.844999999999999</c:v>
                </c:pt>
                <c:pt idx="11">
                  <c:v>91.611999999999995</c:v>
                </c:pt>
                <c:pt idx="12">
                  <c:v>91.373999999999995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15-4B94-AEC0-CADB0FD4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341721571467227"/>
              <c:y val="0.922901594901106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</a:t>
                </a:r>
                <a:r>
                  <a:rPr lang="en-US" sz="140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65382641181949019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LVEF &lt;50%, Ischemic Time &lt;4 hours (N=63)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96.714965820000003</c:v>
                </c:pt>
                <c:pt idx="2">
                  <c:v>94.516906738000003</c:v>
                </c:pt>
                <c:pt idx="3">
                  <c:v>94.516906738000003</c:v>
                </c:pt>
                <c:pt idx="4">
                  <c:v>92.318786621000001</c:v>
                </c:pt>
                <c:pt idx="5">
                  <c:v>92.318786621000001</c:v>
                </c:pt>
                <c:pt idx="6">
                  <c:v>90.120727539000001</c:v>
                </c:pt>
                <c:pt idx="7">
                  <c:v>90.120727539000001</c:v>
                </c:pt>
                <c:pt idx="8">
                  <c:v>90.120727539000001</c:v>
                </c:pt>
                <c:pt idx="9">
                  <c:v>90.120727539000001</c:v>
                </c:pt>
                <c:pt idx="10">
                  <c:v>90.120727539000001</c:v>
                </c:pt>
                <c:pt idx="11">
                  <c:v>90.120727539000001</c:v>
                </c:pt>
                <c:pt idx="12">
                  <c:v>89.008117675999998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LVEF &lt;50%, Ischemic Time ≥4 hours (N=34)</c:v>
                </c:pt>
              </c:strCache>
            </c:strRef>
          </c:tx>
          <c:spPr>
            <a:ln w="31750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96.329284668</c:v>
                </c:pt>
                <c:pt idx="2">
                  <c:v>94.402709960999999</c:v>
                </c:pt>
                <c:pt idx="3">
                  <c:v>92.435974121000001</c:v>
                </c:pt>
                <c:pt idx="4">
                  <c:v>90.469238281000003</c:v>
                </c:pt>
                <c:pt idx="5">
                  <c:v>86.535827636999997</c:v>
                </c:pt>
                <c:pt idx="6">
                  <c:v>86.535827636999997</c:v>
                </c:pt>
                <c:pt idx="7">
                  <c:v>86.535827636999997</c:v>
                </c:pt>
                <c:pt idx="8">
                  <c:v>86.535827636999997</c:v>
                </c:pt>
                <c:pt idx="9">
                  <c:v>82.602355957</c:v>
                </c:pt>
                <c:pt idx="10">
                  <c:v>82.602355957</c:v>
                </c:pt>
                <c:pt idx="11">
                  <c:v>82.602355957</c:v>
                </c:pt>
                <c:pt idx="12">
                  <c:v>82.602355957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LVEF ≥50%, Ischemic Time &lt;4 hours (N=1,568)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97.800964355000005</c:v>
                </c:pt>
                <c:pt idx="2">
                  <c:v>96.853088378999999</c:v>
                </c:pt>
                <c:pt idx="3">
                  <c:v>96.183349609000004</c:v>
                </c:pt>
                <c:pt idx="4">
                  <c:v>95.794372558999996</c:v>
                </c:pt>
                <c:pt idx="5">
                  <c:v>95.156921386999997</c:v>
                </c:pt>
                <c:pt idx="6">
                  <c:v>94.625</c:v>
                </c:pt>
                <c:pt idx="7">
                  <c:v>94.375854492000002</c:v>
                </c:pt>
                <c:pt idx="8">
                  <c:v>94.054016113000003</c:v>
                </c:pt>
                <c:pt idx="9">
                  <c:v>93.767578125</c:v>
                </c:pt>
                <c:pt idx="10">
                  <c:v>93.373168945000003</c:v>
                </c:pt>
                <c:pt idx="11">
                  <c:v>93.085815429999997</c:v>
                </c:pt>
                <c:pt idx="12">
                  <c:v>92.758666992000002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LVEF ≥50%, Ischemic Time ≥4 hours (N=751)</c:v>
                </c:pt>
              </c:strCache>
            </c:strRef>
          </c:tx>
          <c:spPr>
            <a:ln w="3175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95.184631347999996</c:v>
                </c:pt>
                <c:pt idx="2">
                  <c:v>93.732421875</c:v>
                </c:pt>
                <c:pt idx="3">
                  <c:v>92.760742187999995</c:v>
                </c:pt>
                <c:pt idx="4">
                  <c:v>91.855957031000003</c:v>
                </c:pt>
                <c:pt idx="5">
                  <c:v>91.507263183999996</c:v>
                </c:pt>
                <c:pt idx="6">
                  <c:v>91.228149414000001</c:v>
                </c:pt>
                <c:pt idx="7">
                  <c:v>90.806213378999999</c:v>
                </c:pt>
                <c:pt idx="8">
                  <c:v>90.524475097999996</c:v>
                </c:pt>
                <c:pt idx="9">
                  <c:v>89.960449218999997</c:v>
                </c:pt>
                <c:pt idx="10">
                  <c:v>89.818969726999995</c:v>
                </c:pt>
                <c:pt idx="11">
                  <c:v>89.606384277000004</c:v>
                </c:pt>
                <c:pt idx="12">
                  <c:v>89.463317871000001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754350479661658"/>
          <c:y val="4.2363454568178978E-2"/>
          <c:w val="0.20450710036791253"/>
          <c:h val="0.80118578927634043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8873786037948201"/>
          <c:h val="0.582585372980698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98.578999999999994</c:v>
                </c:pt>
                <c:pt idx="6">
                  <c:v>98.103999999999999</c:v>
                </c:pt>
                <c:pt idx="7">
                  <c:v>97.866</c:v>
                </c:pt>
                <c:pt idx="8">
                  <c:v>97.626000000000005</c:v>
                </c:pt>
                <c:pt idx="9">
                  <c:v>96.896000000000001</c:v>
                </c:pt>
                <c:pt idx="10">
                  <c:v>96.165999999999997</c:v>
                </c:pt>
                <c:pt idx="11">
                  <c:v>95.674999999999997</c:v>
                </c:pt>
                <c:pt idx="12">
                  <c:v>95.43</c:v>
                </c:pt>
                <c:pt idx="13">
                  <c:v>94.683000000000007</c:v>
                </c:pt>
                <c:pt idx="14">
                  <c:v>94.177999999999997</c:v>
                </c:pt>
                <c:pt idx="15">
                  <c:v>93.924000000000007</c:v>
                </c:pt>
                <c:pt idx="16">
                  <c:v>93.668999999999997</c:v>
                </c:pt>
                <c:pt idx="17">
                  <c:v>93.406999999999996</c:v>
                </c:pt>
                <c:pt idx="18">
                  <c:v>93.138999999999996</c:v>
                </c:pt>
                <c:pt idx="19">
                  <c:v>92.590999999999994</c:v>
                </c:pt>
                <c:pt idx="20">
                  <c:v>92.311999999999998</c:v>
                </c:pt>
                <c:pt idx="21">
                  <c:v>92.311999999999998</c:v>
                </c:pt>
                <c:pt idx="22">
                  <c:v>92.01</c:v>
                </c:pt>
                <c:pt idx="23">
                  <c:v>92.01</c:v>
                </c:pt>
                <c:pt idx="24">
                  <c:v>92.01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99.495000000000005</c:v>
                </c:pt>
                <c:pt idx="7">
                  <c:v>98.99</c:v>
                </c:pt>
                <c:pt idx="8">
                  <c:v>98.99</c:v>
                </c:pt>
                <c:pt idx="9">
                  <c:v>98.465999999999994</c:v>
                </c:pt>
                <c:pt idx="10">
                  <c:v>98.465999999999994</c:v>
                </c:pt>
                <c:pt idx="11">
                  <c:v>98.465999999999994</c:v>
                </c:pt>
                <c:pt idx="12">
                  <c:v>98.465999999999994</c:v>
                </c:pt>
                <c:pt idx="13">
                  <c:v>98.465999999999994</c:v>
                </c:pt>
                <c:pt idx="14">
                  <c:v>98.465999999999994</c:v>
                </c:pt>
                <c:pt idx="15">
                  <c:v>98.465999999999994</c:v>
                </c:pt>
                <c:pt idx="16">
                  <c:v>97.91</c:v>
                </c:pt>
                <c:pt idx="17">
                  <c:v>97.91</c:v>
                </c:pt>
                <c:pt idx="18">
                  <c:v>97.337000000000003</c:v>
                </c:pt>
                <c:pt idx="19">
                  <c:v>96.757999999999996</c:v>
                </c:pt>
                <c:pt idx="20">
                  <c:v>96.757999999999996</c:v>
                </c:pt>
                <c:pt idx="21">
                  <c:v>96.757999999999996</c:v>
                </c:pt>
                <c:pt idx="22">
                  <c:v>96.1</c:v>
                </c:pt>
                <c:pt idx="23">
                  <c:v>95.436999999999998</c:v>
                </c:pt>
                <c:pt idx="24">
                  <c:v>95.436999999999998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99.671000000000006</c:v>
                </c:pt>
                <c:pt idx="6">
                  <c:v>98.682000000000002</c:v>
                </c:pt>
                <c:pt idx="7">
                  <c:v>98.682000000000002</c:v>
                </c:pt>
                <c:pt idx="8">
                  <c:v>98.350999999999999</c:v>
                </c:pt>
                <c:pt idx="9">
                  <c:v>98.013999999999996</c:v>
                </c:pt>
                <c:pt idx="10">
                  <c:v>98.013999999999996</c:v>
                </c:pt>
                <c:pt idx="11">
                  <c:v>98.013999999999996</c:v>
                </c:pt>
                <c:pt idx="12">
                  <c:v>97.668999999999997</c:v>
                </c:pt>
                <c:pt idx="13">
                  <c:v>97.668999999999997</c:v>
                </c:pt>
                <c:pt idx="14">
                  <c:v>97.668999999999997</c:v>
                </c:pt>
                <c:pt idx="15">
                  <c:v>97.311999999999998</c:v>
                </c:pt>
                <c:pt idx="16">
                  <c:v>97.311999999999998</c:v>
                </c:pt>
                <c:pt idx="17">
                  <c:v>96.94</c:v>
                </c:pt>
                <c:pt idx="18">
                  <c:v>96.558999999999997</c:v>
                </c:pt>
                <c:pt idx="19">
                  <c:v>95.397999999999996</c:v>
                </c:pt>
                <c:pt idx="20">
                  <c:v>94.596000000000004</c:v>
                </c:pt>
                <c:pt idx="21">
                  <c:v>94.185000000000002</c:v>
                </c:pt>
                <c:pt idx="22">
                  <c:v>93.76</c:v>
                </c:pt>
                <c:pt idx="23">
                  <c:v>93.331999999999994</c:v>
                </c:pt>
                <c:pt idx="24">
                  <c:v>92.897999999999996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≥18 Years </c:v>
                </c:pt>
              </c:strCache>
            </c:strRef>
          </c:tx>
          <c:spPr>
            <a:ln w="28575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99.197000000000003</c:v>
                </c:pt>
                <c:pt idx="6">
                  <c:v>98.23</c:v>
                </c:pt>
                <c:pt idx="7">
                  <c:v>97.745999999999995</c:v>
                </c:pt>
                <c:pt idx="8">
                  <c:v>97.42</c:v>
                </c:pt>
                <c:pt idx="9">
                  <c:v>96.757000000000005</c:v>
                </c:pt>
                <c:pt idx="10">
                  <c:v>95.587000000000003</c:v>
                </c:pt>
                <c:pt idx="11">
                  <c:v>94.915000000000006</c:v>
                </c:pt>
                <c:pt idx="12">
                  <c:v>94.745999999999995</c:v>
                </c:pt>
                <c:pt idx="13">
                  <c:v>94.575999999999993</c:v>
                </c:pt>
                <c:pt idx="14">
                  <c:v>93.54</c:v>
                </c:pt>
                <c:pt idx="15">
                  <c:v>93.364000000000004</c:v>
                </c:pt>
                <c:pt idx="16">
                  <c:v>92.484999999999999</c:v>
                </c:pt>
                <c:pt idx="17">
                  <c:v>91.757999999999996</c:v>
                </c:pt>
                <c:pt idx="18">
                  <c:v>91.391000000000005</c:v>
                </c:pt>
                <c:pt idx="19">
                  <c:v>91.019000000000005</c:v>
                </c:pt>
                <c:pt idx="20">
                  <c:v>89.885000000000005</c:v>
                </c:pt>
                <c:pt idx="21">
                  <c:v>89.497</c:v>
                </c:pt>
                <c:pt idx="22">
                  <c:v>89.108999999999995</c:v>
                </c:pt>
                <c:pt idx="23">
                  <c:v>88.716999999999999</c:v>
                </c:pt>
                <c:pt idx="24">
                  <c:v>88.311000000000007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254040932747736"/>
              <c:y val="0.7451668452193178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8.5307076875835497E-2"/>
          <c:y val="3.5636932058609939E-2"/>
          <c:w val="0.86957743842777835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8123491785743E-2"/>
          <c:y val="1.8289688580847972E-2"/>
          <c:w val="0.7237178184651607"/>
          <c:h val="0.786640451007135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98.733000000000004</c:v>
                </c:pt>
                <c:pt idx="6">
                  <c:v>97.831000000000003</c:v>
                </c:pt>
                <c:pt idx="7">
                  <c:v>96.555000000000007</c:v>
                </c:pt>
                <c:pt idx="8">
                  <c:v>95.808000000000007</c:v>
                </c:pt>
                <c:pt idx="9">
                  <c:v>94.953000000000003</c:v>
                </c:pt>
                <c:pt idx="10">
                  <c:v>94.364000000000004</c:v>
                </c:pt>
                <c:pt idx="11">
                  <c:v>93.664000000000001</c:v>
                </c:pt>
                <c:pt idx="12">
                  <c:v>92.745000000000005</c:v>
                </c:pt>
                <c:pt idx="13">
                  <c:v>91.983000000000004</c:v>
                </c:pt>
                <c:pt idx="14">
                  <c:v>91.328000000000003</c:v>
                </c:pt>
                <c:pt idx="15">
                  <c:v>90.506</c:v>
                </c:pt>
                <c:pt idx="16">
                  <c:v>89.789000000000001</c:v>
                </c:pt>
                <c:pt idx="17">
                  <c:v>89.456000000000003</c:v>
                </c:pt>
                <c:pt idx="18">
                  <c:v>88.899000000000001</c:v>
                </c:pt>
                <c:pt idx="19">
                  <c:v>88.617999999999995</c:v>
                </c:pt>
                <c:pt idx="20">
                  <c:v>87.992999999999995</c:v>
                </c:pt>
                <c:pt idx="21">
                  <c:v>87.694999999999993</c:v>
                </c:pt>
                <c:pt idx="22">
                  <c:v>87.334999999999994</c:v>
                </c:pt>
                <c:pt idx="23">
                  <c:v>86.852000000000004</c:v>
                </c:pt>
                <c:pt idx="24">
                  <c:v>86.043999999999997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99.634</c:v>
                </c:pt>
                <c:pt idx="6">
                  <c:v>98.9</c:v>
                </c:pt>
                <c:pt idx="7">
                  <c:v>98.715999999999994</c:v>
                </c:pt>
                <c:pt idx="8">
                  <c:v>98.346999999999994</c:v>
                </c:pt>
                <c:pt idx="9">
                  <c:v>98.162999999999997</c:v>
                </c:pt>
                <c:pt idx="10">
                  <c:v>97.793999999999997</c:v>
                </c:pt>
                <c:pt idx="11">
                  <c:v>97.423000000000002</c:v>
                </c:pt>
                <c:pt idx="12">
                  <c:v>97.236000000000004</c:v>
                </c:pt>
                <c:pt idx="13">
                  <c:v>96.478999999999999</c:v>
                </c:pt>
                <c:pt idx="14">
                  <c:v>96.29</c:v>
                </c:pt>
                <c:pt idx="15">
                  <c:v>95.718999999999994</c:v>
                </c:pt>
                <c:pt idx="16">
                  <c:v>94.575000000000003</c:v>
                </c:pt>
                <c:pt idx="17">
                  <c:v>94.001000000000005</c:v>
                </c:pt>
                <c:pt idx="18">
                  <c:v>93.808999999999997</c:v>
                </c:pt>
                <c:pt idx="19">
                  <c:v>93.228999999999999</c:v>
                </c:pt>
                <c:pt idx="20">
                  <c:v>92.242000000000004</c:v>
                </c:pt>
                <c:pt idx="21">
                  <c:v>91.195999999999998</c:v>
                </c:pt>
                <c:pt idx="22">
                  <c:v>90.981999999999999</c:v>
                </c:pt>
                <c:pt idx="23">
                  <c:v>90.552999999999997</c:v>
                </c:pt>
                <c:pt idx="24">
                  <c:v>89.665999999999997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99.77</c:v>
                </c:pt>
                <c:pt idx="6">
                  <c:v>99.308000000000007</c:v>
                </c:pt>
                <c:pt idx="7">
                  <c:v>98.614999999999995</c:v>
                </c:pt>
                <c:pt idx="8">
                  <c:v>97.341999999999999</c:v>
                </c:pt>
                <c:pt idx="9">
                  <c:v>96.641999999999996</c:v>
                </c:pt>
                <c:pt idx="10">
                  <c:v>95.706000000000003</c:v>
                </c:pt>
                <c:pt idx="11">
                  <c:v>95.12</c:v>
                </c:pt>
                <c:pt idx="12">
                  <c:v>93.823999999999998</c:v>
                </c:pt>
                <c:pt idx="13">
                  <c:v>92.873000000000005</c:v>
                </c:pt>
                <c:pt idx="14">
                  <c:v>92.396000000000001</c:v>
                </c:pt>
                <c:pt idx="15">
                  <c:v>91.436000000000007</c:v>
                </c:pt>
                <c:pt idx="16">
                  <c:v>90.591999999999999</c:v>
                </c:pt>
                <c:pt idx="17">
                  <c:v>89.983000000000004</c:v>
                </c:pt>
                <c:pt idx="18">
                  <c:v>89.126000000000005</c:v>
                </c:pt>
                <c:pt idx="19">
                  <c:v>88.510999999999996</c:v>
                </c:pt>
                <c:pt idx="20">
                  <c:v>88</c:v>
                </c:pt>
                <c:pt idx="21">
                  <c:v>87.048000000000002</c:v>
                </c:pt>
                <c:pt idx="22">
                  <c:v>86.084000000000003</c:v>
                </c:pt>
                <c:pt idx="23">
                  <c:v>85.387</c:v>
                </c:pt>
                <c:pt idx="24">
                  <c:v>84.81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28575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98.739000000000004</c:v>
                </c:pt>
                <c:pt idx="6">
                  <c:v>97.617000000000004</c:v>
                </c:pt>
                <c:pt idx="7">
                  <c:v>95.921999999999997</c:v>
                </c:pt>
                <c:pt idx="8">
                  <c:v>94.78</c:v>
                </c:pt>
                <c:pt idx="9">
                  <c:v>94.203999999999994</c:v>
                </c:pt>
                <c:pt idx="10">
                  <c:v>92.614000000000004</c:v>
                </c:pt>
                <c:pt idx="11">
                  <c:v>92.180999999999997</c:v>
                </c:pt>
                <c:pt idx="12">
                  <c:v>91.307000000000002</c:v>
                </c:pt>
                <c:pt idx="13">
                  <c:v>90.57</c:v>
                </c:pt>
                <c:pt idx="14">
                  <c:v>89.388999999999996</c:v>
                </c:pt>
                <c:pt idx="15">
                  <c:v>88.795000000000002</c:v>
                </c:pt>
                <c:pt idx="16">
                  <c:v>87.745000000000005</c:v>
                </c:pt>
                <c:pt idx="17">
                  <c:v>86.838999999999999</c:v>
                </c:pt>
                <c:pt idx="18">
                  <c:v>85.93</c:v>
                </c:pt>
                <c:pt idx="19">
                  <c:v>85.171000000000006</c:v>
                </c:pt>
                <c:pt idx="20">
                  <c:v>83.46</c:v>
                </c:pt>
                <c:pt idx="21">
                  <c:v>80.897000000000006</c:v>
                </c:pt>
                <c:pt idx="22">
                  <c:v>79.441000000000003</c:v>
                </c:pt>
                <c:pt idx="23">
                  <c:v>78.137</c:v>
                </c:pt>
                <c:pt idx="24">
                  <c:v>76.631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814747702368681"/>
              <c:y val="0.855214083597010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92806160003005E-2"/>
          <c:y val="6.9445200241727831E-2"/>
          <c:w val="0.710131957778247"/>
          <c:h val="0.670773885046710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97.561000000000007</c:v>
                </c:pt>
                <c:pt idx="6">
                  <c:v>97.561000000000007</c:v>
                </c:pt>
                <c:pt idx="7">
                  <c:v>97.561000000000007</c:v>
                </c:pt>
                <c:pt idx="8">
                  <c:v>97.561000000000007</c:v>
                </c:pt>
                <c:pt idx="9">
                  <c:v>97.561000000000007</c:v>
                </c:pt>
                <c:pt idx="10">
                  <c:v>94.850999999999999</c:v>
                </c:pt>
                <c:pt idx="11">
                  <c:v>94.850999999999999</c:v>
                </c:pt>
                <c:pt idx="12">
                  <c:v>92.141000000000005</c:v>
                </c:pt>
                <c:pt idx="13">
                  <c:v>89.349000000000004</c:v>
                </c:pt>
                <c:pt idx="14">
                  <c:v>89.349000000000004</c:v>
                </c:pt>
                <c:pt idx="15">
                  <c:v>86.557000000000002</c:v>
                </c:pt>
                <c:pt idx="16">
                  <c:v>86.557000000000002</c:v>
                </c:pt>
                <c:pt idx="17">
                  <c:v>83.763999999999996</c:v>
                </c:pt>
                <c:pt idx="18">
                  <c:v>83.763999999999996</c:v>
                </c:pt>
                <c:pt idx="19">
                  <c:v>83.763999999999996</c:v>
                </c:pt>
                <c:pt idx="20">
                  <c:v>83.763999999999996</c:v>
                </c:pt>
                <c:pt idx="21">
                  <c:v>83.763999999999996</c:v>
                </c:pt>
                <c:pt idx="22">
                  <c:v>83.763999999999996</c:v>
                </c:pt>
                <c:pt idx="23">
                  <c:v>83.763999999999996</c:v>
                </c:pt>
                <c:pt idx="24">
                  <c:v>83.763999999999996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 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96.667000000000002</c:v>
                </c:pt>
                <c:pt idx="11">
                  <c:v>96.667000000000002</c:v>
                </c:pt>
                <c:pt idx="12">
                  <c:v>93.213999999999999</c:v>
                </c:pt>
                <c:pt idx="13">
                  <c:v>89.762</c:v>
                </c:pt>
                <c:pt idx="14">
                  <c:v>89.762</c:v>
                </c:pt>
                <c:pt idx="15">
                  <c:v>89.762</c:v>
                </c:pt>
                <c:pt idx="16">
                  <c:v>89.762</c:v>
                </c:pt>
                <c:pt idx="17">
                  <c:v>86.171000000000006</c:v>
                </c:pt>
                <c:pt idx="18">
                  <c:v>86.171000000000006</c:v>
                </c:pt>
                <c:pt idx="19">
                  <c:v>86.171000000000006</c:v>
                </c:pt>
                <c:pt idx="20">
                  <c:v>86.171000000000006</c:v>
                </c:pt>
                <c:pt idx="21">
                  <c:v>86.171000000000006</c:v>
                </c:pt>
                <c:pt idx="22">
                  <c:v>86.171000000000006</c:v>
                </c:pt>
                <c:pt idx="23">
                  <c:v>86.171000000000006</c:v>
                </c:pt>
                <c:pt idx="24">
                  <c:v>86.171000000000006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98.245999999999995</c:v>
                </c:pt>
                <c:pt idx="7">
                  <c:v>98.245999999999995</c:v>
                </c:pt>
                <c:pt idx="8">
                  <c:v>98.245999999999995</c:v>
                </c:pt>
                <c:pt idx="9">
                  <c:v>96.319000000000003</c:v>
                </c:pt>
                <c:pt idx="10">
                  <c:v>96.319000000000003</c:v>
                </c:pt>
                <c:pt idx="11">
                  <c:v>92.465999999999994</c:v>
                </c:pt>
                <c:pt idx="12">
                  <c:v>92.465999999999994</c:v>
                </c:pt>
                <c:pt idx="13">
                  <c:v>92.465999999999994</c:v>
                </c:pt>
                <c:pt idx="14">
                  <c:v>92.465999999999994</c:v>
                </c:pt>
                <c:pt idx="15">
                  <c:v>92.465999999999994</c:v>
                </c:pt>
                <c:pt idx="16">
                  <c:v>90.498999999999995</c:v>
                </c:pt>
                <c:pt idx="17">
                  <c:v>90.498999999999995</c:v>
                </c:pt>
                <c:pt idx="18">
                  <c:v>90.498999999999995</c:v>
                </c:pt>
                <c:pt idx="19">
                  <c:v>88.531999999999996</c:v>
                </c:pt>
                <c:pt idx="20">
                  <c:v>88.531999999999996</c:v>
                </c:pt>
                <c:pt idx="21">
                  <c:v>84.46</c:v>
                </c:pt>
                <c:pt idx="22">
                  <c:v>84.46</c:v>
                </c:pt>
                <c:pt idx="23">
                  <c:v>84.46</c:v>
                </c:pt>
                <c:pt idx="24">
                  <c:v>84.46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18+ Years  </c:v>
                </c:pt>
              </c:strCache>
            </c:strRef>
          </c:tx>
          <c:spPr>
            <a:ln w="28575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97.414000000000001</c:v>
                </c:pt>
                <c:pt idx="6">
                  <c:v>95.665999999999997</c:v>
                </c:pt>
                <c:pt idx="7">
                  <c:v>94.772000000000006</c:v>
                </c:pt>
                <c:pt idx="8">
                  <c:v>92.974999999999994</c:v>
                </c:pt>
                <c:pt idx="9">
                  <c:v>92.055000000000007</c:v>
                </c:pt>
                <c:pt idx="10">
                  <c:v>91.125</c:v>
                </c:pt>
                <c:pt idx="11">
                  <c:v>91.125</c:v>
                </c:pt>
                <c:pt idx="12">
                  <c:v>90.186000000000007</c:v>
                </c:pt>
                <c:pt idx="13">
                  <c:v>90.186000000000007</c:v>
                </c:pt>
                <c:pt idx="14">
                  <c:v>90.186000000000007</c:v>
                </c:pt>
                <c:pt idx="15">
                  <c:v>89.225999999999999</c:v>
                </c:pt>
                <c:pt idx="16">
                  <c:v>88.245999999999995</c:v>
                </c:pt>
                <c:pt idx="17">
                  <c:v>87.254000000000005</c:v>
                </c:pt>
                <c:pt idx="18">
                  <c:v>86.263000000000005</c:v>
                </c:pt>
                <c:pt idx="19">
                  <c:v>86.263000000000005</c:v>
                </c:pt>
                <c:pt idx="20">
                  <c:v>85.26</c:v>
                </c:pt>
                <c:pt idx="21">
                  <c:v>84.22</c:v>
                </c:pt>
                <c:pt idx="22">
                  <c:v>82.06</c:v>
                </c:pt>
                <c:pt idx="23">
                  <c:v>80.852999999999994</c:v>
                </c:pt>
                <c:pt idx="24">
                  <c:v>79.608999999999995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000907176163757"/>
              <c:y val="0.778290440639552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30035741291191598"/>
          <c:h val="0.584685399274227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98.622131347999996</c:v>
                </c:pt>
                <c:pt idx="6">
                  <c:v>97.890686035000002</c:v>
                </c:pt>
                <c:pt idx="7">
                  <c:v>96.911804199000002</c:v>
                </c:pt>
                <c:pt idx="8">
                  <c:v>96.421264648000005</c:v>
                </c:pt>
                <c:pt idx="9">
                  <c:v>95.435729980000005</c:v>
                </c:pt>
                <c:pt idx="10">
                  <c:v>94.777282714999998</c:v>
                </c:pt>
                <c:pt idx="11">
                  <c:v>94.116516113000003</c:v>
                </c:pt>
                <c:pt idx="12">
                  <c:v>93.453308105000005</c:v>
                </c:pt>
                <c:pt idx="13">
                  <c:v>92.450927734000004</c:v>
                </c:pt>
                <c:pt idx="14">
                  <c:v>92.031616210999999</c:v>
                </c:pt>
                <c:pt idx="15">
                  <c:v>91.357299804999997</c:v>
                </c:pt>
                <c:pt idx="16">
                  <c:v>90.676574707</c:v>
                </c:pt>
                <c:pt idx="17">
                  <c:v>90.332092285000002</c:v>
                </c:pt>
                <c:pt idx="18">
                  <c:v>89.899719238000003</c:v>
                </c:pt>
                <c:pt idx="19">
                  <c:v>89.463378906000003</c:v>
                </c:pt>
                <c:pt idx="20">
                  <c:v>88.933227539000001</c:v>
                </c:pt>
                <c:pt idx="21">
                  <c:v>88.747192382999998</c:v>
                </c:pt>
                <c:pt idx="22">
                  <c:v>88.467590332</c:v>
                </c:pt>
                <c:pt idx="23">
                  <c:v>88.185729980000005</c:v>
                </c:pt>
                <c:pt idx="24">
                  <c:v>87.314086914000001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31750"/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≥18 Years </c:v>
                </c:pt>
              </c:strCache>
            </c:strRef>
          </c:tx>
          <c:spPr>
            <a:ln w="317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254040932747736"/>
              <c:y val="0.7451668452193178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8.5307076875835497E-2"/>
          <c:y val="3.5636932058609939E-2"/>
          <c:w val="0.86957743842777835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431</c:v>
                </c:pt>
                <c:pt idx="1">
                  <c:v>582</c:v>
                </c:pt>
                <c:pt idx="2">
                  <c:v>674</c:v>
                </c:pt>
                <c:pt idx="4">
                  <c:v>1021</c:v>
                </c:pt>
                <c:pt idx="5">
                  <c:v>1272</c:v>
                </c:pt>
                <c:pt idx="6">
                  <c:v>1425</c:v>
                </c:pt>
                <c:pt idx="8">
                  <c:v>48</c:v>
                </c:pt>
                <c:pt idx="9">
                  <c:v>78</c:v>
                </c:pt>
                <c:pt idx="10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587</c:v>
                </c:pt>
                <c:pt idx="1">
                  <c:v>625</c:v>
                </c:pt>
                <c:pt idx="2">
                  <c:v>645</c:v>
                </c:pt>
                <c:pt idx="4">
                  <c:v>1442</c:v>
                </c:pt>
                <c:pt idx="5">
                  <c:v>1784</c:v>
                </c:pt>
                <c:pt idx="6">
                  <c:v>2161</c:v>
                </c:pt>
                <c:pt idx="8">
                  <c:v>63</c:v>
                </c:pt>
                <c:pt idx="9">
                  <c:v>131</c:v>
                </c:pt>
                <c:pt idx="10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7140446020406387"/>
          <c:y val="3.3933798571903179E-2"/>
          <c:w val="0.29506493101968539"/>
          <c:h val="8.1407134480315446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78863757348996E-2"/>
          <c:y val="1.8289688580847972E-2"/>
          <c:w val="0.75304245754329646"/>
          <c:h val="0.803700228560912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98.74</c:v>
                </c:pt>
                <c:pt idx="6">
                  <c:v>97.832999999999998</c:v>
                </c:pt>
                <c:pt idx="7">
                  <c:v>96.741</c:v>
                </c:pt>
                <c:pt idx="8">
                  <c:v>95.92</c:v>
                </c:pt>
                <c:pt idx="9">
                  <c:v>95.277000000000001</c:v>
                </c:pt>
                <c:pt idx="10">
                  <c:v>94.632000000000005</c:v>
                </c:pt>
                <c:pt idx="11">
                  <c:v>93.983000000000004</c:v>
                </c:pt>
                <c:pt idx="12">
                  <c:v>93.052000000000007</c:v>
                </c:pt>
                <c:pt idx="13">
                  <c:v>92.486999999999995</c:v>
                </c:pt>
                <c:pt idx="14">
                  <c:v>91.637</c:v>
                </c:pt>
                <c:pt idx="15">
                  <c:v>90.786000000000001</c:v>
                </c:pt>
                <c:pt idx="16">
                  <c:v>90.311000000000007</c:v>
                </c:pt>
                <c:pt idx="17">
                  <c:v>89.927999999999997</c:v>
                </c:pt>
                <c:pt idx="18">
                  <c:v>89.347999999999999</c:v>
                </c:pt>
                <c:pt idx="19">
                  <c:v>89.153000000000006</c:v>
                </c:pt>
                <c:pt idx="20">
                  <c:v>88.558999999999997</c:v>
                </c:pt>
                <c:pt idx="21">
                  <c:v>88.248000000000005</c:v>
                </c:pt>
                <c:pt idx="22">
                  <c:v>87.825999999999993</c:v>
                </c:pt>
                <c:pt idx="23">
                  <c:v>87.295000000000002</c:v>
                </c:pt>
                <c:pt idx="24">
                  <c:v>86.86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99.664000000000001</c:v>
                </c:pt>
                <c:pt idx="6">
                  <c:v>98.825000000000003</c:v>
                </c:pt>
                <c:pt idx="7">
                  <c:v>98.655000000000001</c:v>
                </c:pt>
                <c:pt idx="8">
                  <c:v>98.314999999999998</c:v>
                </c:pt>
                <c:pt idx="9">
                  <c:v>97.971999999999994</c:v>
                </c:pt>
                <c:pt idx="10">
                  <c:v>97.8</c:v>
                </c:pt>
                <c:pt idx="11">
                  <c:v>97.628</c:v>
                </c:pt>
                <c:pt idx="12">
                  <c:v>97.281000000000006</c:v>
                </c:pt>
                <c:pt idx="13">
                  <c:v>96.403999999999996</c:v>
                </c:pt>
                <c:pt idx="14">
                  <c:v>96.227999999999994</c:v>
                </c:pt>
                <c:pt idx="15">
                  <c:v>95.697000000000003</c:v>
                </c:pt>
                <c:pt idx="16">
                  <c:v>94.808999999999997</c:v>
                </c:pt>
                <c:pt idx="17">
                  <c:v>94.272999999999996</c:v>
                </c:pt>
                <c:pt idx="18">
                  <c:v>94.091999999999999</c:v>
                </c:pt>
                <c:pt idx="19">
                  <c:v>93.549000000000007</c:v>
                </c:pt>
                <c:pt idx="20">
                  <c:v>92.805999999999997</c:v>
                </c:pt>
                <c:pt idx="21">
                  <c:v>92.210999999999999</c:v>
                </c:pt>
                <c:pt idx="22">
                  <c:v>92.007999999999996</c:v>
                </c:pt>
                <c:pt idx="23">
                  <c:v>91.804000000000002</c:v>
                </c:pt>
                <c:pt idx="24">
                  <c:v>91.596999999999994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99.700999999999993</c:v>
                </c:pt>
                <c:pt idx="6">
                  <c:v>99.700999999999993</c:v>
                </c:pt>
                <c:pt idx="7">
                  <c:v>99.700999999999993</c:v>
                </c:pt>
                <c:pt idx="8">
                  <c:v>99.700999999999993</c:v>
                </c:pt>
                <c:pt idx="9">
                  <c:v>99.700999999999993</c:v>
                </c:pt>
                <c:pt idx="10">
                  <c:v>99.700999999999993</c:v>
                </c:pt>
                <c:pt idx="11">
                  <c:v>99.700999999999993</c:v>
                </c:pt>
                <c:pt idx="12">
                  <c:v>99.388999999999996</c:v>
                </c:pt>
                <c:pt idx="13">
                  <c:v>99.072000000000003</c:v>
                </c:pt>
                <c:pt idx="14">
                  <c:v>98.754000000000005</c:v>
                </c:pt>
                <c:pt idx="15">
                  <c:v>98.432000000000002</c:v>
                </c:pt>
                <c:pt idx="16">
                  <c:v>98.432000000000002</c:v>
                </c:pt>
                <c:pt idx="17">
                  <c:v>98.103999999999999</c:v>
                </c:pt>
                <c:pt idx="18">
                  <c:v>97.447000000000003</c:v>
                </c:pt>
                <c:pt idx="19">
                  <c:v>97.111000000000004</c:v>
                </c:pt>
                <c:pt idx="20">
                  <c:v>96.426000000000002</c:v>
                </c:pt>
                <c:pt idx="21">
                  <c:v>96.058999999999997</c:v>
                </c:pt>
                <c:pt idx="22">
                  <c:v>95.691000000000003</c:v>
                </c:pt>
                <c:pt idx="23">
                  <c:v>95.691000000000003</c:v>
                </c:pt>
                <c:pt idx="24">
                  <c:v>95.691000000000003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28575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98.403999999999996</c:v>
                </c:pt>
                <c:pt idx="6">
                  <c:v>97.872</c:v>
                </c:pt>
                <c:pt idx="7">
                  <c:v>96.802999999999997</c:v>
                </c:pt>
                <c:pt idx="8">
                  <c:v>96.262</c:v>
                </c:pt>
                <c:pt idx="9">
                  <c:v>95.709000000000003</c:v>
                </c:pt>
                <c:pt idx="10">
                  <c:v>94.588999999999999</c:v>
                </c:pt>
                <c:pt idx="11">
                  <c:v>94.588999999999999</c:v>
                </c:pt>
                <c:pt idx="12">
                  <c:v>94.022999999999996</c:v>
                </c:pt>
                <c:pt idx="13">
                  <c:v>93.453000000000003</c:v>
                </c:pt>
                <c:pt idx="14">
                  <c:v>93.453000000000003</c:v>
                </c:pt>
                <c:pt idx="15">
                  <c:v>93.453000000000003</c:v>
                </c:pt>
                <c:pt idx="16">
                  <c:v>93.453000000000003</c:v>
                </c:pt>
                <c:pt idx="17">
                  <c:v>92.853999999999999</c:v>
                </c:pt>
                <c:pt idx="18">
                  <c:v>91.652000000000001</c:v>
                </c:pt>
                <c:pt idx="19">
                  <c:v>91.652000000000001</c:v>
                </c:pt>
                <c:pt idx="20">
                  <c:v>91.652000000000001</c:v>
                </c:pt>
                <c:pt idx="21">
                  <c:v>91.024000000000001</c:v>
                </c:pt>
                <c:pt idx="22">
                  <c:v>89.733000000000004</c:v>
                </c:pt>
                <c:pt idx="23">
                  <c:v>89.733000000000004</c:v>
                </c:pt>
                <c:pt idx="24">
                  <c:v>89.733000000000004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194192528430013"/>
              <c:y val="0.8637439795389960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66262459225703E-2"/>
          <c:y val="5.645457926549597E-2"/>
          <c:w val="0.7001072516036102"/>
          <c:h val="0.7019513753896674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92.308000000000007</c:v>
                </c:pt>
                <c:pt idx="8">
                  <c:v>92.308000000000007</c:v>
                </c:pt>
                <c:pt idx="9">
                  <c:v>92.308000000000007</c:v>
                </c:pt>
                <c:pt idx="10">
                  <c:v>92.308000000000007</c:v>
                </c:pt>
                <c:pt idx="11">
                  <c:v>92.308000000000007</c:v>
                </c:pt>
                <c:pt idx="12">
                  <c:v>84.614999999999995</c:v>
                </c:pt>
                <c:pt idx="13">
                  <c:v>84.614999999999995</c:v>
                </c:pt>
                <c:pt idx="14">
                  <c:v>84.614999999999995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99.418999999999997</c:v>
                </c:pt>
                <c:pt idx="8">
                  <c:v>99.418999999999997</c:v>
                </c:pt>
                <c:pt idx="9">
                  <c:v>99.418999999999997</c:v>
                </c:pt>
                <c:pt idx="10">
                  <c:v>98.248999999999995</c:v>
                </c:pt>
                <c:pt idx="11">
                  <c:v>97.664000000000001</c:v>
                </c:pt>
                <c:pt idx="12">
                  <c:v>97.664000000000001</c:v>
                </c:pt>
                <c:pt idx="13">
                  <c:v>97.664000000000001</c:v>
                </c:pt>
                <c:pt idx="14">
                  <c:v>97.664000000000001</c:v>
                </c:pt>
                <c:pt idx="15">
                  <c:v>97.664000000000001</c:v>
                </c:pt>
                <c:pt idx="16">
                  <c:v>96.42</c:v>
                </c:pt>
                <c:pt idx="17">
                  <c:v>95.793999999999997</c:v>
                </c:pt>
                <c:pt idx="18">
                  <c:v>95.168000000000006</c:v>
                </c:pt>
                <c:pt idx="19">
                  <c:v>94.533000000000001</c:v>
                </c:pt>
                <c:pt idx="20">
                  <c:v>93.885999999999996</c:v>
                </c:pt>
                <c:pt idx="21">
                  <c:v>92.545000000000002</c:v>
                </c:pt>
                <c:pt idx="22">
                  <c:v>91.853999999999999</c:v>
                </c:pt>
                <c:pt idx="23">
                  <c:v>90.451999999999998</c:v>
                </c:pt>
                <c:pt idx="24">
                  <c:v>88.274000000000001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99.777000000000001</c:v>
                </c:pt>
                <c:pt idx="6">
                  <c:v>98.88</c:v>
                </c:pt>
                <c:pt idx="7">
                  <c:v>98.206000000000003</c:v>
                </c:pt>
                <c:pt idx="8">
                  <c:v>96.852999999999994</c:v>
                </c:pt>
                <c:pt idx="9">
                  <c:v>95.941999999999993</c:v>
                </c:pt>
                <c:pt idx="10">
                  <c:v>95.028999999999996</c:v>
                </c:pt>
                <c:pt idx="11">
                  <c:v>94.227999999999994</c:v>
                </c:pt>
                <c:pt idx="12">
                  <c:v>92.965000000000003</c:v>
                </c:pt>
                <c:pt idx="13">
                  <c:v>92.150999999999996</c:v>
                </c:pt>
                <c:pt idx="14">
                  <c:v>91.801000000000002</c:v>
                </c:pt>
                <c:pt idx="15">
                  <c:v>90.863</c:v>
                </c:pt>
                <c:pt idx="16">
                  <c:v>89.92</c:v>
                </c:pt>
                <c:pt idx="17">
                  <c:v>89.320999999999998</c:v>
                </c:pt>
                <c:pt idx="18">
                  <c:v>88.593999999999994</c:v>
                </c:pt>
                <c:pt idx="19">
                  <c:v>87.619</c:v>
                </c:pt>
                <c:pt idx="20">
                  <c:v>87.11</c:v>
                </c:pt>
                <c:pt idx="21">
                  <c:v>85.914000000000001</c:v>
                </c:pt>
                <c:pt idx="22">
                  <c:v>84.966999999999999</c:v>
                </c:pt>
                <c:pt idx="23">
                  <c:v>84.147999999999996</c:v>
                </c:pt>
                <c:pt idx="24">
                  <c:v>83.447000000000003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28575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98.968000000000004</c:v>
                </c:pt>
                <c:pt idx="6">
                  <c:v>97.774000000000001</c:v>
                </c:pt>
                <c:pt idx="7">
                  <c:v>96.653000000000006</c:v>
                </c:pt>
                <c:pt idx="8">
                  <c:v>95.766999999999996</c:v>
                </c:pt>
                <c:pt idx="9">
                  <c:v>95.111999999999995</c:v>
                </c:pt>
                <c:pt idx="10">
                  <c:v>93.715999999999994</c:v>
                </c:pt>
                <c:pt idx="11">
                  <c:v>93.14</c:v>
                </c:pt>
                <c:pt idx="12">
                  <c:v>92.56</c:v>
                </c:pt>
                <c:pt idx="13">
                  <c:v>92.14</c:v>
                </c:pt>
                <c:pt idx="14">
                  <c:v>90.957999999999998</c:v>
                </c:pt>
                <c:pt idx="15">
                  <c:v>90.447000000000003</c:v>
                </c:pt>
                <c:pt idx="16">
                  <c:v>89.328999999999994</c:v>
                </c:pt>
                <c:pt idx="17">
                  <c:v>88.456000000000003</c:v>
                </c:pt>
                <c:pt idx="18">
                  <c:v>87.840999999999994</c:v>
                </c:pt>
                <c:pt idx="19">
                  <c:v>87.221000000000004</c:v>
                </c:pt>
                <c:pt idx="20">
                  <c:v>85.593999999999994</c:v>
                </c:pt>
                <c:pt idx="21">
                  <c:v>83.927999999999997</c:v>
                </c:pt>
                <c:pt idx="22">
                  <c:v>82.897999999999996</c:v>
                </c:pt>
                <c:pt idx="23">
                  <c:v>81.852000000000004</c:v>
                </c:pt>
                <c:pt idx="24">
                  <c:v>80.674000000000007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914908116229057"/>
              <c:y val="0.800830737319799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2853172765169"/>
          <c:y val="5.2378514414093295E-2"/>
          <c:w val="0.86103970459574908"/>
          <c:h val="0.8338412776527933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Smoking (N=188)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99.468000000000004</c:v>
                </c:pt>
                <c:pt idx="6">
                  <c:v>98.933000000000007</c:v>
                </c:pt>
                <c:pt idx="7">
                  <c:v>98.397999999999996</c:v>
                </c:pt>
                <c:pt idx="8">
                  <c:v>97.322999999999993</c:v>
                </c:pt>
                <c:pt idx="9">
                  <c:v>96.784999999999997</c:v>
                </c:pt>
                <c:pt idx="10">
                  <c:v>93.522999999999996</c:v>
                </c:pt>
                <c:pt idx="11">
                  <c:v>92.978999999999999</c:v>
                </c:pt>
                <c:pt idx="12">
                  <c:v>92.435000000000002</c:v>
                </c:pt>
                <c:pt idx="13">
                  <c:v>91.864999999999995</c:v>
                </c:pt>
                <c:pt idx="14">
                  <c:v>89.007999999999996</c:v>
                </c:pt>
                <c:pt idx="15">
                  <c:v>88.433999999999997</c:v>
                </c:pt>
                <c:pt idx="16">
                  <c:v>88.433999999999997</c:v>
                </c:pt>
                <c:pt idx="17">
                  <c:v>87.247</c:v>
                </c:pt>
                <c:pt idx="18">
                  <c:v>86.06</c:v>
                </c:pt>
                <c:pt idx="19">
                  <c:v>84.278999999999996</c:v>
                </c:pt>
                <c:pt idx="20">
                  <c:v>83.058000000000007</c:v>
                </c:pt>
                <c:pt idx="21">
                  <c:v>81.8</c:v>
                </c:pt>
                <c:pt idx="22">
                  <c:v>81.16</c:v>
                </c:pt>
                <c:pt idx="23">
                  <c:v>81.16</c:v>
                </c:pt>
                <c:pt idx="24">
                  <c:v>79.191000000000003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Smoking (N=1,202)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99.415999999999997</c:v>
                </c:pt>
                <c:pt idx="6">
                  <c:v>98.578999999999994</c:v>
                </c:pt>
                <c:pt idx="7">
                  <c:v>97.322000000000003</c:v>
                </c:pt>
                <c:pt idx="8">
                  <c:v>95.894000000000005</c:v>
                </c:pt>
                <c:pt idx="9">
                  <c:v>95.134</c:v>
                </c:pt>
                <c:pt idx="10">
                  <c:v>93.781999999999996</c:v>
                </c:pt>
                <c:pt idx="11">
                  <c:v>93.105999999999995</c:v>
                </c:pt>
                <c:pt idx="12">
                  <c:v>91.917000000000002</c:v>
                </c:pt>
                <c:pt idx="13">
                  <c:v>91.06</c:v>
                </c:pt>
                <c:pt idx="14">
                  <c:v>90.373999999999995</c:v>
                </c:pt>
                <c:pt idx="15">
                  <c:v>89.340999999999994</c:v>
                </c:pt>
                <c:pt idx="16">
                  <c:v>88.131</c:v>
                </c:pt>
                <c:pt idx="17">
                  <c:v>87.259</c:v>
                </c:pt>
                <c:pt idx="18">
                  <c:v>86.382000000000005</c:v>
                </c:pt>
                <c:pt idx="19">
                  <c:v>85.677999999999997</c:v>
                </c:pt>
                <c:pt idx="20">
                  <c:v>84.501999999999995</c:v>
                </c:pt>
                <c:pt idx="21">
                  <c:v>82.504999999999995</c:v>
                </c:pt>
                <c:pt idx="22">
                  <c:v>81.347999999999999</c:v>
                </c:pt>
                <c:pt idx="23">
                  <c:v>80.082999999999998</c:v>
                </c:pt>
                <c:pt idx="24">
                  <c:v>78.88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81418545108332"/>
              <c:y val="0.9184439835645544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7003315762000337"/>
          <c:y val="0.67006452690692186"/>
          <c:w val="0.69308600847970925"/>
          <c:h val="0.15869794400699913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05996416694761E-2"/>
          <c:y val="1.9924608189408423E-2"/>
          <c:w val="0.87737957387679477"/>
          <c:h val="0.8387030016309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Alcohol Use (N=70)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98.570999999999998</c:v>
                </c:pt>
                <c:pt idx="6">
                  <c:v>98.570999999999998</c:v>
                </c:pt>
                <c:pt idx="7">
                  <c:v>98.570999999999998</c:v>
                </c:pt>
                <c:pt idx="8">
                  <c:v>98.570999999999998</c:v>
                </c:pt>
                <c:pt idx="9">
                  <c:v>98.570999999999998</c:v>
                </c:pt>
                <c:pt idx="10">
                  <c:v>97.1</c:v>
                </c:pt>
                <c:pt idx="11">
                  <c:v>95.629000000000005</c:v>
                </c:pt>
                <c:pt idx="12">
                  <c:v>94.158000000000001</c:v>
                </c:pt>
                <c:pt idx="13">
                  <c:v>92.686999999999998</c:v>
                </c:pt>
                <c:pt idx="14">
                  <c:v>91.215000000000003</c:v>
                </c:pt>
                <c:pt idx="15">
                  <c:v>91.215000000000003</c:v>
                </c:pt>
                <c:pt idx="16">
                  <c:v>89.72</c:v>
                </c:pt>
                <c:pt idx="17">
                  <c:v>89.72</c:v>
                </c:pt>
                <c:pt idx="18">
                  <c:v>89.72</c:v>
                </c:pt>
                <c:pt idx="19">
                  <c:v>88.198999999999998</c:v>
                </c:pt>
                <c:pt idx="20">
                  <c:v>88.198999999999998</c:v>
                </c:pt>
                <c:pt idx="21">
                  <c:v>86.623999999999995</c:v>
                </c:pt>
                <c:pt idx="22">
                  <c:v>86.623999999999995</c:v>
                </c:pt>
                <c:pt idx="23">
                  <c:v>86.623999999999995</c:v>
                </c:pt>
                <c:pt idx="24">
                  <c:v>86.623999999999995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Alcohol Use (N=893)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99.662999999999997</c:v>
                </c:pt>
                <c:pt idx="6">
                  <c:v>98.988</c:v>
                </c:pt>
                <c:pt idx="7">
                  <c:v>98.085999999999999</c:v>
                </c:pt>
                <c:pt idx="8">
                  <c:v>96.957999999999998</c:v>
                </c:pt>
                <c:pt idx="9">
                  <c:v>96.391000000000005</c:v>
                </c:pt>
                <c:pt idx="10">
                  <c:v>95.03</c:v>
                </c:pt>
                <c:pt idx="11">
                  <c:v>94.349000000000004</c:v>
                </c:pt>
                <c:pt idx="12">
                  <c:v>93.665999999999997</c:v>
                </c:pt>
                <c:pt idx="13">
                  <c:v>93.09</c:v>
                </c:pt>
                <c:pt idx="14">
                  <c:v>92.397000000000006</c:v>
                </c:pt>
                <c:pt idx="15">
                  <c:v>91.123999999999995</c:v>
                </c:pt>
                <c:pt idx="16">
                  <c:v>90.076999999999998</c:v>
                </c:pt>
                <c:pt idx="17">
                  <c:v>88.9</c:v>
                </c:pt>
                <c:pt idx="18">
                  <c:v>88.072999999999993</c:v>
                </c:pt>
                <c:pt idx="19">
                  <c:v>87.242000000000004</c:v>
                </c:pt>
                <c:pt idx="20">
                  <c:v>86.137</c:v>
                </c:pt>
                <c:pt idx="21">
                  <c:v>84.296000000000006</c:v>
                </c:pt>
                <c:pt idx="22">
                  <c:v>83.087999999999994</c:v>
                </c:pt>
                <c:pt idx="23">
                  <c:v>81.869</c:v>
                </c:pt>
                <c:pt idx="24">
                  <c:v>80.174000000000007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201440353044106"/>
              <c:y val="0.9020725997213311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5545295400166484"/>
          <c:y val="0.64780373154963333"/>
          <c:w val="0.73857110745287824"/>
          <c:h val="0.1592757030027370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09591631928361"/>
          <c:y val="4.9635024616859889E-2"/>
          <c:w val="0.83857238433431114"/>
          <c:h val="0.84781846154282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Cocaine Use (N=78)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98.718000000000004</c:v>
                </c:pt>
                <c:pt idx="6">
                  <c:v>96.12</c:v>
                </c:pt>
                <c:pt idx="7">
                  <c:v>94.802999999999997</c:v>
                </c:pt>
                <c:pt idx="8">
                  <c:v>94.802999999999997</c:v>
                </c:pt>
                <c:pt idx="9">
                  <c:v>93.486999999999995</c:v>
                </c:pt>
                <c:pt idx="10">
                  <c:v>92.17</c:v>
                </c:pt>
                <c:pt idx="11">
                  <c:v>90.834000000000003</c:v>
                </c:pt>
                <c:pt idx="12">
                  <c:v>86.826999999999998</c:v>
                </c:pt>
                <c:pt idx="13">
                  <c:v>86.826999999999998</c:v>
                </c:pt>
                <c:pt idx="14">
                  <c:v>84.155000000000001</c:v>
                </c:pt>
                <c:pt idx="15">
                  <c:v>84.155000000000001</c:v>
                </c:pt>
                <c:pt idx="16">
                  <c:v>84.155000000000001</c:v>
                </c:pt>
                <c:pt idx="17">
                  <c:v>81.483999999999995</c:v>
                </c:pt>
                <c:pt idx="18">
                  <c:v>81.483999999999995</c:v>
                </c:pt>
                <c:pt idx="19">
                  <c:v>80.147999999999996</c:v>
                </c:pt>
                <c:pt idx="20">
                  <c:v>80.147999999999996</c:v>
                </c:pt>
                <c:pt idx="21">
                  <c:v>74.665999999999997</c:v>
                </c:pt>
                <c:pt idx="22">
                  <c:v>71.900000000000006</c:v>
                </c:pt>
                <c:pt idx="23">
                  <c:v>70.516999999999996</c:v>
                </c:pt>
                <c:pt idx="24">
                  <c:v>69.048000000000002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Cocaine Use (N=1,166)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99.397999999999996</c:v>
                </c:pt>
                <c:pt idx="6">
                  <c:v>98.536000000000001</c:v>
                </c:pt>
                <c:pt idx="7">
                  <c:v>97.326999999999998</c:v>
                </c:pt>
                <c:pt idx="8">
                  <c:v>95.769000000000005</c:v>
                </c:pt>
                <c:pt idx="9">
                  <c:v>95.073999999999998</c:v>
                </c:pt>
                <c:pt idx="10">
                  <c:v>93.591999999999999</c:v>
                </c:pt>
                <c:pt idx="11">
                  <c:v>92.980999999999995</c:v>
                </c:pt>
                <c:pt idx="12">
                  <c:v>92.019000000000005</c:v>
                </c:pt>
                <c:pt idx="13">
                  <c:v>91.046000000000006</c:v>
                </c:pt>
                <c:pt idx="14">
                  <c:v>90.247</c:v>
                </c:pt>
                <c:pt idx="15">
                  <c:v>89.088999999999999</c:v>
                </c:pt>
                <c:pt idx="16">
                  <c:v>87.924000000000007</c:v>
                </c:pt>
                <c:pt idx="17">
                  <c:v>87.292000000000002</c:v>
                </c:pt>
                <c:pt idx="18">
                  <c:v>86.384</c:v>
                </c:pt>
                <c:pt idx="19">
                  <c:v>85.563999999999993</c:v>
                </c:pt>
                <c:pt idx="20">
                  <c:v>84.343000000000004</c:v>
                </c:pt>
                <c:pt idx="21">
                  <c:v>82.561999999999998</c:v>
                </c:pt>
                <c:pt idx="22">
                  <c:v>81.459000000000003</c:v>
                </c:pt>
                <c:pt idx="23">
                  <c:v>80.346000000000004</c:v>
                </c:pt>
                <c:pt idx="24">
                  <c:v>79.096000000000004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63117891513561"/>
              <c:y val="0.9394634994766801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6982570806100217"/>
          <c:y val="0.60944545393364291"/>
          <c:w val="0.73012299933096603"/>
          <c:h val="0.15869794400699913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0045485498192"/>
          <c:y val="4.8822272234414918E-2"/>
          <c:w val="0.84844519592481671"/>
          <c:h val="0.85014147144470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Other Drug Use (N=374)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98.659000000000006</c:v>
                </c:pt>
                <c:pt idx="6">
                  <c:v>97.046000000000006</c:v>
                </c:pt>
                <c:pt idx="7">
                  <c:v>95.426000000000002</c:v>
                </c:pt>
                <c:pt idx="8">
                  <c:v>94.073999999999998</c:v>
                </c:pt>
                <c:pt idx="9">
                  <c:v>93.263000000000005</c:v>
                </c:pt>
                <c:pt idx="10">
                  <c:v>91.100999999999999</c:v>
                </c:pt>
                <c:pt idx="11">
                  <c:v>90.018000000000001</c:v>
                </c:pt>
                <c:pt idx="12">
                  <c:v>89.203999999999994</c:v>
                </c:pt>
                <c:pt idx="13">
                  <c:v>88.659000000000006</c:v>
                </c:pt>
                <c:pt idx="14">
                  <c:v>87.567999999999998</c:v>
                </c:pt>
                <c:pt idx="15">
                  <c:v>87.567999999999998</c:v>
                </c:pt>
                <c:pt idx="16">
                  <c:v>86.731999999999999</c:v>
                </c:pt>
                <c:pt idx="17">
                  <c:v>85.888999999999996</c:v>
                </c:pt>
                <c:pt idx="18">
                  <c:v>85.043999999999997</c:v>
                </c:pt>
                <c:pt idx="19">
                  <c:v>84.760999999999996</c:v>
                </c:pt>
                <c:pt idx="20">
                  <c:v>83.581000000000003</c:v>
                </c:pt>
                <c:pt idx="21">
                  <c:v>81.727999999999994</c:v>
                </c:pt>
                <c:pt idx="22">
                  <c:v>78.89</c:v>
                </c:pt>
                <c:pt idx="23">
                  <c:v>76.643000000000001</c:v>
                </c:pt>
                <c:pt idx="24">
                  <c:v>75.245999999999995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Other Drug Use (N=3,548)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99.123000000000005</c:v>
                </c:pt>
                <c:pt idx="6">
                  <c:v>98.33</c:v>
                </c:pt>
                <c:pt idx="7">
                  <c:v>97.334000000000003</c:v>
                </c:pt>
                <c:pt idx="8">
                  <c:v>96.507000000000005</c:v>
                </c:pt>
                <c:pt idx="9">
                  <c:v>95.820999999999998</c:v>
                </c:pt>
                <c:pt idx="10">
                  <c:v>95.161000000000001</c:v>
                </c:pt>
                <c:pt idx="11">
                  <c:v>94.614999999999995</c:v>
                </c:pt>
                <c:pt idx="12">
                  <c:v>93.69</c:v>
                </c:pt>
                <c:pt idx="13">
                  <c:v>92.873000000000005</c:v>
                </c:pt>
                <c:pt idx="14">
                  <c:v>92.259</c:v>
                </c:pt>
                <c:pt idx="15">
                  <c:v>91.320999999999998</c:v>
                </c:pt>
                <c:pt idx="16">
                  <c:v>90.465000000000003</c:v>
                </c:pt>
                <c:pt idx="17">
                  <c:v>89.991</c:v>
                </c:pt>
                <c:pt idx="18">
                  <c:v>89.364999999999995</c:v>
                </c:pt>
                <c:pt idx="19">
                  <c:v>88.856999999999999</c:v>
                </c:pt>
                <c:pt idx="20">
                  <c:v>88.063999999999993</c:v>
                </c:pt>
                <c:pt idx="21">
                  <c:v>87.195999999999998</c:v>
                </c:pt>
                <c:pt idx="22">
                  <c:v>86.741</c:v>
                </c:pt>
                <c:pt idx="23">
                  <c:v>86.284000000000006</c:v>
                </c:pt>
                <c:pt idx="24">
                  <c:v>85.412000000000006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609937085070248"/>
              <c:y val="0.94203405151588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76435535654802"/>
          <c:y val="0.6169831335185666"/>
          <c:w val="0.75647779321702435"/>
          <c:h val="0.1539244453417681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LVEF &lt;50%, Ischemic Time &lt;4 hours (N=63)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98.387</c:v>
                </c:pt>
                <c:pt idx="7">
                  <c:v>98.387</c:v>
                </c:pt>
                <c:pt idx="8">
                  <c:v>98.387</c:v>
                </c:pt>
                <c:pt idx="9">
                  <c:v>98.387</c:v>
                </c:pt>
                <c:pt idx="10">
                  <c:v>98.387</c:v>
                </c:pt>
                <c:pt idx="11">
                  <c:v>98.387</c:v>
                </c:pt>
                <c:pt idx="12">
                  <c:v>98.387</c:v>
                </c:pt>
                <c:pt idx="13">
                  <c:v>98.387</c:v>
                </c:pt>
                <c:pt idx="14">
                  <c:v>98.387</c:v>
                </c:pt>
                <c:pt idx="15">
                  <c:v>93.384</c:v>
                </c:pt>
                <c:pt idx="16">
                  <c:v>93.384</c:v>
                </c:pt>
                <c:pt idx="17">
                  <c:v>93.384</c:v>
                </c:pt>
                <c:pt idx="18">
                  <c:v>93.384</c:v>
                </c:pt>
                <c:pt idx="19">
                  <c:v>93.384</c:v>
                </c:pt>
                <c:pt idx="20">
                  <c:v>93.384</c:v>
                </c:pt>
                <c:pt idx="21">
                  <c:v>91.516999999999996</c:v>
                </c:pt>
                <c:pt idx="22">
                  <c:v>89.649000000000001</c:v>
                </c:pt>
                <c:pt idx="23">
                  <c:v>89.649000000000001</c:v>
                </c:pt>
                <c:pt idx="24">
                  <c:v>89.649000000000001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LVEF &lt;50%, Ischemic Time ≥4 hours (N=34)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97.058999999999997</c:v>
                </c:pt>
                <c:pt idx="10">
                  <c:v>97.058999999999997</c:v>
                </c:pt>
                <c:pt idx="11">
                  <c:v>97.058999999999997</c:v>
                </c:pt>
                <c:pt idx="12">
                  <c:v>97.058999999999997</c:v>
                </c:pt>
                <c:pt idx="13">
                  <c:v>94.025999999999996</c:v>
                </c:pt>
                <c:pt idx="14">
                  <c:v>94.025999999999996</c:v>
                </c:pt>
                <c:pt idx="15">
                  <c:v>94.025999999999996</c:v>
                </c:pt>
                <c:pt idx="16">
                  <c:v>90.992999999999995</c:v>
                </c:pt>
                <c:pt idx="17">
                  <c:v>90.992999999999995</c:v>
                </c:pt>
                <c:pt idx="18">
                  <c:v>90.992999999999995</c:v>
                </c:pt>
                <c:pt idx="19">
                  <c:v>90.992999999999995</c:v>
                </c:pt>
                <c:pt idx="20">
                  <c:v>90.992999999999995</c:v>
                </c:pt>
                <c:pt idx="21">
                  <c:v>90.992999999999995</c:v>
                </c:pt>
                <c:pt idx="22">
                  <c:v>90.992999999999995</c:v>
                </c:pt>
                <c:pt idx="23">
                  <c:v>90.992999999999995</c:v>
                </c:pt>
                <c:pt idx="24">
                  <c:v>90.992999999999995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LVEF ≥50%, Ischemic Time &lt;4 hours (N=1,568)</c:v>
                </c:pt>
              </c:strCache>
            </c:strRef>
          </c:tx>
          <c:spPr>
            <a:ln w="3175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99.233000000000004</c:v>
                </c:pt>
                <c:pt idx="6">
                  <c:v>98.463999999999999</c:v>
                </c:pt>
                <c:pt idx="7">
                  <c:v>97.244</c:v>
                </c:pt>
                <c:pt idx="8">
                  <c:v>96.600999999999999</c:v>
                </c:pt>
                <c:pt idx="9">
                  <c:v>95.957999999999998</c:v>
                </c:pt>
                <c:pt idx="10">
                  <c:v>95.313000000000002</c:v>
                </c:pt>
                <c:pt idx="11">
                  <c:v>94.924999999999997</c:v>
                </c:pt>
                <c:pt idx="12">
                  <c:v>94.210999999999999</c:v>
                </c:pt>
                <c:pt idx="13">
                  <c:v>93.492999999999995</c:v>
                </c:pt>
                <c:pt idx="14">
                  <c:v>92.97</c:v>
                </c:pt>
                <c:pt idx="15">
                  <c:v>92.248000000000005</c:v>
                </c:pt>
                <c:pt idx="16">
                  <c:v>91.524000000000001</c:v>
                </c:pt>
                <c:pt idx="17">
                  <c:v>91.192999999999998</c:v>
                </c:pt>
                <c:pt idx="18">
                  <c:v>90.662000000000006</c:v>
                </c:pt>
                <c:pt idx="19">
                  <c:v>90.260999999999996</c:v>
                </c:pt>
                <c:pt idx="20">
                  <c:v>89.710999999999999</c:v>
                </c:pt>
                <c:pt idx="21">
                  <c:v>88.516999999999996</c:v>
                </c:pt>
                <c:pt idx="22">
                  <c:v>87.525999999999996</c:v>
                </c:pt>
                <c:pt idx="23">
                  <c:v>86.834000000000003</c:v>
                </c:pt>
                <c:pt idx="24">
                  <c:v>85.948999999999998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LVEF ≥50%, Ischemic Time ≥4 hours (N=751)</c:v>
                </c:pt>
              </c:strCache>
            </c:strRef>
          </c:tx>
          <c:spPr>
            <a:ln w="3175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99.198999999999998</c:v>
                </c:pt>
                <c:pt idx="6">
                  <c:v>98.263000000000005</c:v>
                </c:pt>
                <c:pt idx="7">
                  <c:v>97.593000000000004</c:v>
                </c:pt>
                <c:pt idx="8">
                  <c:v>96.787999999999997</c:v>
                </c:pt>
                <c:pt idx="9">
                  <c:v>96.52</c:v>
                </c:pt>
                <c:pt idx="10">
                  <c:v>95.578000000000003</c:v>
                </c:pt>
                <c:pt idx="11">
                  <c:v>94.903000000000006</c:v>
                </c:pt>
                <c:pt idx="12">
                  <c:v>94.224999999999994</c:v>
                </c:pt>
                <c:pt idx="13">
                  <c:v>93.679000000000002</c:v>
                </c:pt>
                <c:pt idx="14">
                  <c:v>93.131</c:v>
                </c:pt>
                <c:pt idx="15">
                  <c:v>92.031000000000006</c:v>
                </c:pt>
                <c:pt idx="16">
                  <c:v>91.343000000000004</c:v>
                </c:pt>
                <c:pt idx="17">
                  <c:v>90.373999999999995</c:v>
                </c:pt>
                <c:pt idx="18">
                  <c:v>89.959000000000003</c:v>
                </c:pt>
                <c:pt idx="19">
                  <c:v>89.265000000000001</c:v>
                </c:pt>
                <c:pt idx="20">
                  <c:v>88.135999999999996</c:v>
                </c:pt>
                <c:pt idx="21">
                  <c:v>87.227000000000004</c:v>
                </c:pt>
                <c:pt idx="22">
                  <c:v>86.762</c:v>
                </c:pt>
                <c:pt idx="23">
                  <c:v>86.45</c:v>
                </c:pt>
                <c:pt idx="24">
                  <c:v>85.795000000000002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1673290838645169"/>
              <c:y val="0.886952533782302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666514899923224"/>
          <c:y val="0.45218109594086231"/>
          <c:w val="0.44051913153712929"/>
          <c:h val="0.2939603118231482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59577664313881E-2"/>
          <c:y val="0.12387079563706677"/>
          <c:w val="0.29509234410844026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Sheet1!$A$2:$A$208</c:f>
              <c:numCache>
                <c:formatCode>General</c:formatCode>
                <c:ptCount val="207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2.4166666666999999</c:v>
                </c:pt>
                <c:pt idx="30">
                  <c:v>2.5</c:v>
                </c:pt>
                <c:pt idx="31">
                  <c:v>2.5833333333000001</c:v>
                </c:pt>
                <c:pt idx="32">
                  <c:v>2.6666666666999999</c:v>
                </c:pt>
                <c:pt idx="33">
                  <c:v>2.75</c:v>
                </c:pt>
                <c:pt idx="34">
                  <c:v>2.8333333333000001</c:v>
                </c:pt>
                <c:pt idx="35">
                  <c:v>2.9166666666999999</c:v>
                </c:pt>
                <c:pt idx="36">
                  <c:v>3</c:v>
                </c:pt>
                <c:pt idx="37">
                  <c:v>3.0833333333000001</c:v>
                </c:pt>
                <c:pt idx="38">
                  <c:v>3.1666666666999999</c:v>
                </c:pt>
                <c:pt idx="39">
                  <c:v>3.25</c:v>
                </c:pt>
                <c:pt idx="40">
                  <c:v>3.3333333333000001</c:v>
                </c:pt>
                <c:pt idx="41">
                  <c:v>3.4166666666999999</c:v>
                </c:pt>
                <c:pt idx="42">
                  <c:v>3.5</c:v>
                </c:pt>
                <c:pt idx="43">
                  <c:v>3.5833333333000001</c:v>
                </c:pt>
                <c:pt idx="44">
                  <c:v>3.6666666666999999</c:v>
                </c:pt>
                <c:pt idx="45">
                  <c:v>3.75</c:v>
                </c:pt>
                <c:pt idx="46">
                  <c:v>3.8333333333000001</c:v>
                </c:pt>
                <c:pt idx="47">
                  <c:v>3.9166666666999999</c:v>
                </c:pt>
                <c:pt idx="48">
                  <c:v>4</c:v>
                </c:pt>
                <c:pt idx="49">
                  <c:v>4.0833333332999997</c:v>
                </c:pt>
                <c:pt idx="50">
                  <c:v>4.1666666667000003</c:v>
                </c:pt>
                <c:pt idx="51">
                  <c:v>4.25</c:v>
                </c:pt>
                <c:pt idx="52">
                  <c:v>4.3333333332999997</c:v>
                </c:pt>
                <c:pt idx="53">
                  <c:v>4.4166666667000003</c:v>
                </c:pt>
                <c:pt idx="54">
                  <c:v>4.5</c:v>
                </c:pt>
                <c:pt idx="55">
                  <c:v>4.5833333332999997</c:v>
                </c:pt>
                <c:pt idx="56">
                  <c:v>4.6666666667000003</c:v>
                </c:pt>
                <c:pt idx="57">
                  <c:v>4.75</c:v>
                </c:pt>
                <c:pt idx="58">
                  <c:v>4.8333333332999997</c:v>
                </c:pt>
                <c:pt idx="59">
                  <c:v>4.9166666667000003</c:v>
                </c:pt>
                <c:pt idx="60">
                  <c:v>5</c:v>
                </c:pt>
                <c:pt idx="61">
                  <c:v>5.0833333332999997</c:v>
                </c:pt>
                <c:pt idx="62">
                  <c:v>5.1666666667000003</c:v>
                </c:pt>
                <c:pt idx="63">
                  <c:v>5.25</c:v>
                </c:pt>
                <c:pt idx="64">
                  <c:v>5.3333333332999997</c:v>
                </c:pt>
                <c:pt idx="65">
                  <c:v>5.4166666667000003</c:v>
                </c:pt>
                <c:pt idx="66">
                  <c:v>5.5</c:v>
                </c:pt>
                <c:pt idx="67">
                  <c:v>5.5833333332999997</c:v>
                </c:pt>
                <c:pt idx="68">
                  <c:v>5.6666666667000003</c:v>
                </c:pt>
                <c:pt idx="69">
                  <c:v>5.75</c:v>
                </c:pt>
                <c:pt idx="70">
                  <c:v>5.8333333332999997</c:v>
                </c:pt>
                <c:pt idx="71">
                  <c:v>5.9166666667000003</c:v>
                </c:pt>
                <c:pt idx="72">
                  <c:v>6</c:v>
                </c:pt>
                <c:pt idx="73">
                  <c:v>6.0833333332999997</c:v>
                </c:pt>
                <c:pt idx="74">
                  <c:v>6.1666666667000003</c:v>
                </c:pt>
                <c:pt idx="75">
                  <c:v>6.25</c:v>
                </c:pt>
                <c:pt idx="76">
                  <c:v>6.3333333332999997</c:v>
                </c:pt>
                <c:pt idx="77">
                  <c:v>6.4166666667000003</c:v>
                </c:pt>
                <c:pt idx="78">
                  <c:v>6.5</c:v>
                </c:pt>
                <c:pt idx="79">
                  <c:v>6.5833333332999997</c:v>
                </c:pt>
                <c:pt idx="80">
                  <c:v>6.6666666667000003</c:v>
                </c:pt>
                <c:pt idx="81">
                  <c:v>6.75</c:v>
                </c:pt>
                <c:pt idx="82">
                  <c:v>6.8333333332999997</c:v>
                </c:pt>
                <c:pt idx="83">
                  <c:v>6.9166666667000003</c:v>
                </c:pt>
                <c:pt idx="84">
                  <c:v>7</c:v>
                </c:pt>
                <c:pt idx="85">
                  <c:v>7.0833333332999997</c:v>
                </c:pt>
                <c:pt idx="86">
                  <c:v>7.1666666667000003</c:v>
                </c:pt>
                <c:pt idx="87">
                  <c:v>7.25</c:v>
                </c:pt>
                <c:pt idx="88">
                  <c:v>7.3333333332999997</c:v>
                </c:pt>
                <c:pt idx="89">
                  <c:v>7.4166666667000003</c:v>
                </c:pt>
                <c:pt idx="90">
                  <c:v>7.5</c:v>
                </c:pt>
                <c:pt idx="91">
                  <c:v>7.5833333332999997</c:v>
                </c:pt>
                <c:pt idx="92">
                  <c:v>7.6666666667000003</c:v>
                </c:pt>
                <c:pt idx="93">
                  <c:v>7.75</c:v>
                </c:pt>
                <c:pt idx="94">
                  <c:v>7.8333333332999997</c:v>
                </c:pt>
                <c:pt idx="95">
                  <c:v>7.9166666667000003</c:v>
                </c:pt>
                <c:pt idx="96">
                  <c:v>8</c:v>
                </c:pt>
                <c:pt idx="97">
                  <c:v>8.0833333333000006</c:v>
                </c:pt>
                <c:pt idx="98">
                  <c:v>8.1666666666999994</c:v>
                </c:pt>
                <c:pt idx="99">
                  <c:v>8.25</c:v>
                </c:pt>
                <c:pt idx="100">
                  <c:v>8.3333333333000006</c:v>
                </c:pt>
                <c:pt idx="101">
                  <c:v>8.4166666666999994</c:v>
                </c:pt>
                <c:pt idx="102">
                  <c:v>8.5</c:v>
                </c:pt>
                <c:pt idx="103">
                  <c:v>8.5833333333000006</c:v>
                </c:pt>
                <c:pt idx="104">
                  <c:v>8.6666666666999994</c:v>
                </c:pt>
                <c:pt idx="105">
                  <c:v>8.75</c:v>
                </c:pt>
                <c:pt idx="106">
                  <c:v>8.8333333333000006</c:v>
                </c:pt>
                <c:pt idx="107">
                  <c:v>8.9166666666999994</c:v>
                </c:pt>
                <c:pt idx="108">
                  <c:v>9</c:v>
                </c:pt>
                <c:pt idx="109">
                  <c:v>9.0833333333000006</c:v>
                </c:pt>
                <c:pt idx="110">
                  <c:v>9.1666666666999994</c:v>
                </c:pt>
                <c:pt idx="111">
                  <c:v>9.25</c:v>
                </c:pt>
                <c:pt idx="112">
                  <c:v>9.3333333333000006</c:v>
                </c:pt>
                <c:pt idx="113">
                  <c:v>9.4166666666999994</c:v>
                </c:pt>
                <c:pt idx="114">
                  <c:v>9.5</c:v>
                </c:pt>
                <c:pt idx="115">
                  <c:v>9.5833333333000006</c:v>
                </c:pt>
                <c:pt idx="116">
                  <c:v>9.6666666666999994</c:v>
                </c:pt>
                <c:pt idx="117">
                  <c:v>9.75</c:v>
                </c:pt>
                <c:pt idx="118">
                  <c:v>9.8333333333000006</c:v>
                </c:pt>
                <c:pt idx="119">
                  <c:v>9.9166666666999994</c:v>
                </c:pt>
                <c:pt idx="120">
                  <c:v>10</c:v>
                </c:pt>
                <c:pt idx="121">
                  <c:v>10.083333333000001</c:v>
                </c:pt>
                <c:pt idx="122">
                  <c:v>10.166666666999999</c:v>
                </c:pt>
                <c:pt idx="123">
                  <c:v>10.25</c:v>
                </c:pt>
                <c:pt idx="124">
                  <c:v>10.333333333000001</c:v>
                </c:pt>
                <c:pt idx="125">
                  <c:v>10.416666666999999</c:v>
                </c:pt>
                <c:pt idx="126">
                  <c:v>10.5</c:v>
                </c:pt>
                <c:pt idx="127">
                  <c:v>10.583333333000001</c:v>
                </c:pt>
                <c:pt idx="128">
                  <c:v>10.666666666999999</c:v>
                </c:pt>
                <c:pt idx="129">
                  <c:v>10.75</c:v>
                </c:pt>
                <c:pt idx="130">
                  <c:v>10.833333333000001</c:v>
                </c:pt>
                <c:pt idx="131">
                  <c:v>10.916666666999999</c:v>
                </c:pt>
                <c:pt idx="132">
                  <c:v>11</c:v>
                </c:pt>
                <c:pt idx="133">
                  <c:v>11.083333333000001</c:v>
                </c:pt>
                <c:pt idx="134">
                  <c:v>11.166666666999999</c:v>
                </c:pt>
                <c:pt idx="135">
                  <c:v>11.25</c:v>
                </c:pt>
                <c:pt idx="136">
                  <c:v>11.333333333000001</c:v>
                </c:pt>
                <c:pt idx="137">
                  <c:v>11.416666666999999</c:v>
                </c:pt>
                <c:pt idx="138">
                  <c:v>11.5</c:v>
                </c:pt>
                <c:pt idx="139">
                  <c:v>11.583333333000001</c:v>
                </c:pt>
                <c:pt idx="140">
                  <c:v>11.666666666999999</c:v>
                </c:pt>
                <c:pt idx="141">
                  <c:v>11.75</c:v>
                </c:pt>
                <c:pt idx="142">
                  <c:v>11.833333333000001</c:v>
                </c:pt>
                <c:pt idx="143">
                  <c:v>11.916666666999999</c:v>
                </c:pt>
                <c:pt idx="144">
                  <c:v>12</c:v>
                </c:pt>
                <c:pt idx="145">
                  <c:v>12.083333333000001</c:v>
                </c:pt>
                <c:pt idx="146">
                  <c:v>12.166666666999999</c:v>
                </c:pt>
                <c:pt idx="147">
                  <c:v>12.25</c:v>
                </c:pt>
                <c:pt idx="148">
                  <c:v>12.333333333000001</c:v>
                </c:pt>
                <c:pt idx="149">
                  <c:v>12.416666666999999</c:v>
                </c:pt>
                <c:pt idx="150">
                  <c:v>12.5</c:v>
                </c:pt>
                <c:pt idx="151">
                  <c:v>12.583333333000001</c:v>
                </c:pt>
                <c:pt idx="152">
                  <c:v>12.666666666999999</c:v>
                </c:pt>
                <c:pt idx="153">
                  <c:v>12.75</c:v>
                </c:pt>
                <c:pt idx="154">
                  <c:v>12.833333333000001</c:v>
                </c:pt>
                <c:pt idx="155">
                  <c:v>12.916666666999999</c:v>
                </c:pt>
                <c:pt idx="156">
                  <c:v>13</c:v>
                </c:pt>
                <c:pt idx="157">
                  <c:v>13.083333333000001</c:v>
                </c:pt>
                <c:pt idx="158">
                  <c:v>13.166666666999999</c:v>
                </c:pt>
                <c:pt idx="159">
                  <c:v>13.25</c:v>
                </c:pt>
                <c:pt idx="160">
                  <c:v>13.333333333000001</c:v>
                </c:pt>
                <c:pt idx="161">
                  <c:v>13.416666666999999</c:v>
                </c:pt>
                <c:pt idx="162">
                  <c:v>13.5</c:v>
                </c:pt>
                <c:pt idx="163">
                  <c:v>13.583333333000001</c:v>
                </c:pt>
                <c:pt idx="164">
                  <c:v>13.666666666999999</c:v>
                </c:pt>
                <c:pt idx="165">
                  <c:v>13.75</c:v>
                </c:pt>
                <c:pt idx="166">
                  <c:v>13.833333333000001</c:v>
                </c:pt>
                <c:pt idx="167">
                  <c:v>13.916666666999999</c:v>
                </c:pt>
                <c:pt idx="168">
                  <c:v>14</c:v>
                </c:pt>
                <c:pt idx="169">
                  <c:v>14.083333333000001</c:v>
                </c:pt>
                <c:pt idx="170">
                  <c:v>14.166666666999999</c:v>
                </c:pt>
                <c:pt idx="171">
                  <c:v>14.25</c:v>
                </c:pt>
                <c:pt idx="172">
                  <c:v>14.333333333000001</c:v>
                </c:pt>
                <c:pt idx="173">
                  <c:v>14.416666666999999</c:v>
                </c:pt>
                <c:pt idx="174">
                  <c:v>14.5</c:v>
                </c:pt>
                <c:pt idx="175">
                  <c:v>14.583333333000001</c:v>
                </c:pt>
                <c:pt idx="176">
                  <c:v>14.666666666999999</c:v>
                </c:pt>
                <c:pt idx="177">
                  <c:v>14.75</c:v>
                </c:pt>
                <c:pt idx="178">
                  <c:v>14.833333333000001</c:v>
                </c:pt>
                <c:pt idx="179">
                  <c:v>14.916666666999999</c:v>
                </c:pt>
                <c:pt idx="180">
                  <c:v>15</c:v>
                </c:pt>
                <c:pt idx="181">
                  <c:v>15.083333333000001</c:v>
                </c:pt>
                <c:pt idx="182">
                  <c:v>15.166666666999999</c:v>
                </c:pt>
                <c:pt idx="183">
                  <c:v>15.25</c:v>
                </c:pt>
                <c:pt idx="184">
                  <c:v>15.333333333000001</c:v>
                </c:pt>
                <c:pt idx="185">
                  <c:v>15.416666666999999</c:v>
                </c:pt>
                <c:pt idx="186">
                  <c:v>15.5</c:v>
                </c:pt>
                <c:pt idx="187">
                  <c:v>15.583333333000001</c:v>
                </c:pt>
                <c:pt idx="188">
                  <c:v>15.666666666999999</c:v>
                </c:pt>
                <c:pt idx="189">
                  <c:v>15.75</c:v>
                </c:pt>
                <c:pt idx="190">
                  <c:v>15.833333333000001</c:v>
                </c:pt>
                <c:pt idx="191">
                  <c:v>15.916666666999999</c:v>
                </c:pt>
                <c:pt idx="192">
                  <c:v>16</c:v>
                </c:pt>
                <c:pt idx="193">
                  <c:v>16.083333332999999</c:v>
                </c:pt>
                <c:pt idx="194">
                  <c:v>16.166666667000001</c:v>
                </c:pt>
                <c:pt idx="195">
                  <c:v>16.25</c:v>
                </c:pt>
                <c:pt idx="196">
                  <c:v>16.333333332999999</c:v>
                </c:pt>
                <c:pt idx="197">
                  <c:v>16.416666667000001</c:v>
                </c:pt>
                <c:pt idx="198">
                  <c:v>16.5</c:v>
                </c:pt>
                <c:pt idx="199">
                  <c:v>16.583333332999999</c:v>
                </c:pt>
                <c:pt idx="200">
                  <c:v>16.666666667000001</c:v>
                </c:pt>
                <c:pt idx="201">
                  <c:v>16.75</c:v>
                </c:pt>
                <c:pt idx="202">
                  <c:v>16.833333332999999</c:v>
                </c:pt>
                <c:pt idx="203">
                  <c:v>16.916666667000001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</c:numCache>
            </c:numRef>
          </c:xVal>
          <c:yVal>
            <c:numRef>
              <c:f>Sheet1!$B$2:$B$208</c:f>
              <c:numCache>
                <c:formatCode>General</c:formatCode>
                <c:ptCount val="20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99.785949707</c:v>
                </c:pt>
                <c:pt idx="5">
                  <c:v>99.498901367000002</c:v>
                </c:pt>
                <c:pt idx="6">
                  <c:v>99.354919433999996</c:v>
                </c:pt>
                <c:pt idx="7">
                  <c:v>98.777526855000005</c:v>
                </c:pt>
                <c:pt idx="8">
                  <c:v>98.705017089999998</c:v>
                </c:pt>
                <c:pt idx="9">
                  <c:v>98.705017089999998</c:v>
                </c:pt>
                <c:pt idx="10">
                  <c:v>98.705017089999998</c:v>
                </c:pt>
                <c:pt idx="11">
                  <c:v>98.705017089999998</c:v>
                </c:pt>
                <c:pt idx="12">
                  <c:v>98.705017089999998</c:v>
                </c:pt>
                <c:pt idx="13">
                  <c:v>98.705017089999998</c:v>
                </c:pt>
                <c:pt idx="14">
                  <c:v>98.705017089999998</c:v>
                </c:pt>
                <c:pt idx="15">
                  <c:v>98.705017089999998</c:v>
                </c:pt>
                <c:pt idx="16">
                  <c:v>98.62109375</c:v>
                </c:pt>
                <c:pt idx="17">
                  <c:v>98.368713378999999</c:v>
                </c:pt>
                <c:pt idx="18">
                  <c:v>98.284606933999996</c:v>
                </c:pt>
                <c:pt idx="19">
                  <c:v>97.693969726999995</c:v>
                </c:pt>
                <c:pt idx="20">
                  <c:v>97.524658203000001</c:v>
                </c:pt>
                <c:pt idx="21">
                  <c:v>97.439697265999996</c:v>
                </c:pt>
                <c:pt idx="22">
                  <c:v>97.354064941000004</c:v>
                </c:pt>
                <c:pt idx="23">
                  <c:v>97.354064941000004</c:v>
                </c:pt>
                <c:pt idx="24">
                  <c:v>97.354064941000004</c:v>
                </c:pt>
                <c:pt idx="25">
                  <c:v>97.259826660000002</c:v>
                </c:pt>
                <c:pt idx="26">
                  <c:v>97.259826660000002</c:v>
                </c:pt>
                <c:pt idx="27">
                  <c:v>97.259826660000002</c:v>
                </c:pt>
                <c:pt idx="28">
                  <c:v>97.161499023000005</c:v>
                </c:pt>
                <c:pt idx="29">
                  <c:v>96.865844726999995</c:v>
                </c:pt>
                <c:pt idx="30">
                  <c:v>96.569702148000005</c:v>
                </c:pt>
                <c:pt idx="31">
                  <c:v>95.976684570000003</c:v>
                </c:pt>
                <c:pt idx="32">
                  <c:v>95.778503418</c:v>
                </c:pt>
                <c:pt idx="33">
                  <c:v>95.778503418</c:v>
                </c:pt>
                <c:pt idx="34">
                  <c:v>95.778503418</c:v>
                </c:pt>
                <c:pt idx="35">
                  <c:v>95.778503418</c:v>
                </c:pt>
                <c:pt idx="36">
                  <c:v>95.778503418</c:v>
                </c:pt>
                <c:pt idx="37">
                  <c:v>95.778503418</c:v>
                </c:pt>
                <c:pt idx="38">
                  <c:v>95.778503418</c:v>
                </c:pt>
                <c:pt idx="39">
                  <c:v>95.662780761999997</c:v>
                </c:pt>
                <c:pt idx="40">
                  <c:v>95.430725097999996</c:v>
                </c:pt>
                <c:pt idx="41">
                  <c:v>95.198547363000003</c:v>
                </c:pt>
                <c:pt idx="42">
                  <c:v>94.617919921999999</c:v>
                </c:pt>
                <c:pt idx="43">
                  <c:v>94.152282714999998</c:v>
                </c:pt>
                <c:pt idx="44">
                  <c:v>94.035461425999998</c:v>
                </c:pt>
                <c:pt idx="45">
                  <c:v>94.035461425999998</c:v>
                </c:pt>
                <c:pt idx="46">
                  <c:v>94.035461425999998</c:v>
                </c:pt>
                <c:pt idx="47">
                  <c:v>94.035461425999998</c:v>
                </c:pt>
                <c:pt idx="48">
                  <c:v>94.035461425999998</c:v>
                </c:pt>
                <c:pt idx="49">
                  <c:v>94.035461425999998</c:v>
                </c:pt>
                <c:pt idx="50">
                  <c:v>94.035461425999998</c:v>
                </c:pt>
                <c:pt idx="51">
                  <c:v>94.035461425999998</c:v>
                </c:pt>
                <c:pt idx="52">
                  <c:v>94.035461425999998</c:v>
                </c:pt>
                <c:pt idx="53">
                  <c:v>93.623229980000005</c:v>
                </c:pt>
                <c:pt idx="54">
                  <c:v>92.935791015999996</c:v>
                </c:pt>
                <c:pt idx="55">
                  <c:v>91.559814453000001</c:v>
                </c:pt>
                <c:pt idx="56">
                  <c:v>91.421691894999995</c:v>
                </c:pt>
                <c:pt idx="57">
                  <c:v>91.421691894999995</c:v>
                </c:pt>
                <c:pt idx="58">
                  <c:v>91.421691894999995</c:v>
                </c:pt>
                <c:pt idx="59">
                  <c:v>91.421691894999995</c:v>
                </c:pt>
                <c:pt idx="60">
                  <c:v>91.421691894999995</c:v>
                </c:pt>
                <c:pt idx="61">
                  <c:v>91.421691894999995</c:v>
                </c:pt>
                <c:pt idx="62">
                  <c:v>91.421691894999995</c:v>
                </c:pt>
                <c:pt idx="63">
                  <c:v>91.261840820000003</c:v>
                </c:pt>
                <c:pt idx="64">
                  <c:v>91.101501464999998</c:v>
                </c:pt>
                <c:pt idx="65">
                  <c:v>90.780700683999996</c:v>
                </c:pt>
                <c:pt idx="66">
                  <c:v>90.459899902000004</c:v>
                </c:pt>
                <c:pt idx="67">
                  <c:v>89.978759765999996</c:v>
                </c:pt>
                <c:pt idx="68">
                  <c:v>89.817749023000005</c:v>
                </c:pt>
                <c:pt idx="69">
                  <c:v>89.817749023000005</c:v>
                </c:pt>
                <c:pt idx="70">
                  <c:v>89.817749023000005</c:v>
                </c:pt>
                <c:pt idx="71">
                  <c:v>89.817749023000005</c:v>
                </c:pt>
                <c:pt idx="72">
                  <c:v>89.817749023000005</c:v>
                </c:pt>
                <c:pt idx="73">
                  <c:v>89.817749023000005</c:v>
                </c:pt>
                <c:pt idx="74">
                  <c:v>89.817749023000005</c:v>
                </c:pt>
                <c:pt idx="75">
                  <c:v>89.817749023000005</c:v>
                </c:pt>
                <c:pt idx="76">
                  <c:v>89.246887207</c:v>
                </c:pt>
                <c:pt idx="77">
                  <c:v>89.056213378999999</c:v>
                </c:pt>
                <c:pt idx="78">
                  <c:v>88.674804687999995</c:v>
                </c:pt>
                <c:pt idx="79">
                  <c:v>87.720092773000005</c:v>
                </c:pt>
                <c:pt idx="80">
                  <c:v>87.720092773000005</c:v>
                </c:pt>
                <c:pt idx="81">
                  <c:v>87.720092773000005</c:v>
                </c:pt>
                <c:pt idx="82">
                  <c:v>87.720092773000005</c:v>
                </c:pt>
                <c:pt idx="83">
                  <c:v>87.720092773000005</c:v>
                </c:pt>
                <c:pt idx="84">
                  <c:v>87.720092773000005</c:v>
                </c:pt>
                <c:pt idx="85">
                  <c:v>87.720092773000005</c:v>
                </c:pt>
                <c:pt idx="86">
                  <c:v>87.492248535000002</c:v>
                </c:pt>
                <c:pt idx="87">
                  <c:v>87.492248535000002</c:v>
                </c:pt>
                <c:pt idx="88">
                  <c:v>87.035339355000005</c:v>
                </c:pt>
                <c:pt idx="89">
                  <c:v>86.350036621000001</c:v>
                </c:pt>
                <c:pt idx="90">
                  <c:v>86.121582031000003</c:v>
                </c:pt>
                <c:pt idx="91">
                  <c:v>85.434448242000002</c:v>
                </c:pt>
                <c:pt idx="92">
                  <c:v>85.205383300999998</c:v>
                </c:pt>
                <c:pt idx="93">
                  <c:v>85.205383300999998</c:v>
                </c:pt>
                <c:pt idx="94">
                  <c:v>85.205383300999998</c:v>
                </c:pt>
                <c:pt idx="95">
                  <c:v>85.205383300999998</c:v>
                </c:pt>
                <c:pt idx="96">
                  <c:v>84.956970214999998</c:v>
                </c:pt>
                <c:pt idx="97">
                  <c:v>84.956970214999998</c:v>
                </c:pt>
                <c:pt idx="98">
                  <c:v>84.956970214999998</c:v>
                </c:pt>
                <c:pt idx="99">
                  <c:v>84.956970214999998</c:v>
                </c:pt>
                <c:pt idx="100">
                  <c:v>84.956970214999998</c:v>
                </c:pt>
                <c:pt idx="101">
                  <c:v>84.109313964999998</c:v>
                </c:pt>
                <c:pt idx="102">
                  <c:v>83.542907714999998</c:v>
                </c:pt>
                <c:pt idx="103">
                  <c:v>82.408203125</c:v>
                </c:pt>
                <c:pt idx="104">
                  <c:v>82.408203125</c:v>
                </c:pt>
                <c:pt idx="105">
                  <c:v>82.408203125</c:v>
                </c:pt>
                <c:pt idx="106">
                  <c:v>82.408203125</c:v>
                </c:pt>
                <c:pt idx="107">
                  <c:v>82.408203125</c:v>
                </c:pt>
                <c:pt idx="108">
                  <c:v>82.408203125</c:v>
                </c:pt>
                <c:pt idx="109">
                  <c:v>82.408203125</c:v>
                </c:pt>
                <c:pt idx="110">
                  <c:v>82.408203125</c:v>
                </c:pt>
                <c:pt idx="111">
                  <c:v>82.408203125</c:v>
                </c:pt>
                <c:pt idx="112">
                  <c:v>81.703857421999999</c:v>
                </c:pt>
                <c:pt idx="113">
                  <c:v>80.999511718999997</c:v>
                </c:pt>
                <c:pt idx="114">
                  <c:v>80.295166015999996</c:v>
                </c:pt>
                <c:pt idx="115">
                  <c:v>79.586120605000005</c:v>
                </c:pt>
                <c:pt idx="116">
                  <c:v>79.586120605000005</c:v>
                </c:pt>
                <c:pt idx="117">
                  <c:v>79.586120605000005</c:v>
                </c:pt>
                <c:pt idx="118">
                  <c:v>79.586120605000005</c:v>
                </c:pt>
                <c:pt idx="119">
                  <c:v>79.586120605000005</c:v>
                </c:pt>
                <c:pt idx="120">
                  <c:v>79.180053710999999</c:v>
                </c:pt>
                <c:pt idx="121">
                  <c:v>79.180053710999999</c:v>
                </c:pt>
                <c:pt idx="122">
                  <c:v>79.180053710999999</c:v>
                </c:pt>
                <c:pt idx="123">
                  <c:v>79.180053710999999</c:v>
                </c:pt>
                <c:pt idx="124">
                  <c:v>78.305175781000003</c:v>
                </c:pt>
                <c:pt idx="125">
                  <c:v>77.867675781000003</c:v>
                </c:pt>
                <c:pt idx="126">
                  <c:v>76.987854003999999</c:v>
                </c:pt>
                <c:pt idx="127">
                  <c:v>76.547912597999996</c:v>
                </c:pt>
                <c:pt idx="128">
                  <c:v>76.547912597999996</c:v>
                </c:pt>
                <c:pt idx="129">
                  <c:v>76.547912597999996</c:v>
                </c:pt>
                <c:pt idx="130">
                  <c:v>76.547912597999996</c:v>
                </c:pt>
                <c:pt idx="131">
                  <c:v>76.547912597999996</c:v>
                </c:pt>
                <c:pt idx="132">
                  <c:v>76.547912597999996</c:v>
                </c:pt>
                <c:pt idx="133">
                  <c:v>76.547912597999996</c:v>
                </c:pt>
                <c:pt idx="134">
                  <c:v>76.547912597999996</c:v>
                </c:pt>
                <c:pt idx="135">
                  <c:v>75.997192382999998</c:v>
                </c:pt>
                <c:pt idx="136">
                  <c:v>75.446472168</c:v>
                </c:pt>
                <c:pt idx="137">
                  <c:v>75.446472168</c:v>
                </c:pt>
                <c:pt idx="138">
                  <c:v>74.891723632999998</c:v>
                </c:pt>
                <c:pt idx="139">
                  <c:v>74.336975097999996</c:v>
                </c:pt>
                <c:pt idx="140">
                  <c:v>74.336975097999996</c:v>
                </c:pt>
                <c:pt idx="141">
                  <c:v>73.782226562999995</c:v>
                </c:pt>
                <c:pt idx="142">
                  <c:v>73.782226562999995</c:v>
                </c:pt>
                <c:pt idx="143">
                  <c:v>73.782226562999995</c:v>
                </c:pt>
                <c:pt idx="144">
                  <c:v>73.177490234000004</c:v>
                </c:pt>
                <c:pt idx="145">
                  <c:v>73.177490234000004</c:v>
                </c:pt>
                <c:pt idx="146">
                  <c:v>73.177490234000004</c:v>
                </c:pt>
                <c:pt idx="147">
                  <c:v>73.177490234000004</c:v>
                </c:pt>
                <c:pt idx="148">
                  <c:v>73.177490234000004</c:v>
                </c:pt>
                <c:pt idx="149">
                  <c:v>71.086669921999999</c:v>
                </c:pt>
                <c:pt idx="150">
                  <c:v>71.086669921999999</c:v>
                </c:pt>
                <c:pt idx="151">
                  <c:v>69.692810058999996</c:v>
                </c:pt>
                <c:pt idx="152">
                  <c:v>69.692810058999996</c:v>
                </c:pt>
                <c:pt idx="153">
                  <c:v>69.692810058999996</c:v>
                </c:pt>
                <c:pt idx="154">
                  <c:v>69.692810058999996</c:v>
                </c:pt>
                <c:pt idx="155">
                  <c:v>69.692810058999996</c:v>
                </c:pt>
                <c:pt idx="156">
                  <c:v>69.692810058999996</c:v>
                </c:pt>
                <c:pt idx="157">
                  <c:v>69.692810058999996</c:v>
                </c:pt>
                <c:pt idx="158">
                  <c:v>69.692810058999996</c:v>
                </c:pt>
                <c:pt idx="159">
                  <c:v>69.692810058999996</c:v>
                </c:pt>
                <c:pt idx="160">
                  <c:v>69.692810058999996</c:v>
                </c:pt>
                <c:pt idx="161">
                  <c:v>69.692810058999996</c:v>
                </c:pt>
                <c:pt idx="162">
                  <c:v>69.692810058999996</c:v>
                </c:pt>
                <c:pt idx="163">
                  <c:v>68.652648925999998</c:v>
                </c:pt>
                <c:pt idx="164">
                  <c:v>68.652648925999998</c:v>
                </c:pt>
                <c:pt idx="165">
                  <c:v>68.652648925999998</c:v>
                </c:pt>
                <c:pt idx="166">
                  <c:v>68.652648925999998</c:v>
                </c:pt>
                <c:pt idx="167">
                  <c:v>68.652648925999998</c:v>
                </c:pt>
                <c:pt idx="168">
                  <c:v>68.652648925999998</c:v>
                </c:pt>
                <c:pt idx="169">
                  <c:v>68.652648925999998</c:v>
                </c:pt>
                <c:pt idx="170">
                  <c:v>68.652648925999998</c:v>
                </c:pt>
                <c:pt idx="171">
                  <c:v>68.652648925999998</c:v>
                </c:pt>
                <c:pt idx="172">
                  <c:v>68.652648925999998</c:v>
                </c:pt>
                <c:pt idx="173">
                  <c:v>68.652648925999998</c:v>
                </c:pt>
                <c:pt idx="174">
                  <c:v>67.306518554999997</c:v>
                </c:pt>
                <c:pt idx="175">
                  <c:v>67.306518554999997</c:v>
                </c:pt>
                <c:pt idx="176">
                  <c:v>67.306518554999997</c:v>
                </c:pt>
                <c:pt idx="177">
                  <c:v>67.306518554999997</c:v>
                </c:pt>
                <c:pt idx="178">
                  <c:v>67.306518554999997</c:v>
                </c:pt>
                <c:pt idx="179">
                  <c:v>67.306518554999997</c:v>
                </c:pt>
                <c:pt idx="180">
                  <c:v>67.306518554999997</c:v>
                </c:pt>
                <c:pt idx="181">
                  <c:v>67.306518554999997</c:v>
                </c:pt>
                <c:pt idx="182">
                  <c:v>67.306518554999997</c:v>
                </c:pt>
                <c:pt idx="183">
                  <c:v>67.306518554999997</c:v>
                </c:pt>
                <c:pt idx="184">
                  <c:v>67.306518554999997</c:v>
                </c:pt>
                <c:pt idx="185">
                  <c:v>67.306518554999997</c:v>
                </c:pt>
                <c:pt idx="186">
                  <c:v>67.306518554999997</c:v>
                </c:pt>
                <c:pt idx="187">
                  <c:v>67.306518554999997</c:v>
                </c:pt>
                <c:pt idx="188">
                  <c:v>67.306518554999997</c:v>
                </c:pt>
                <c:pt idx="189">
                  <c:v>67.306518554999997</c:v>
                </c:pt>
                <c:pt idx="190">
                  <c:v>67.306518554999997</c:v>
                </c:pt>
                <c:pt idx="191">
                  <c:v>67.306518554999997</c:v>
                </c:pt>
                <c:pt idx="192">
                  <c:v>67.306518554999997</c:v>
                </c:pt>
                <c:pt idx="193">
                  <c:v>67.306518554999997</c:v>
                </c:pt>
                <c:pt idx="194">
                  <c:v>67.306518554999997</c:v>
                </c:pt>
                <c:pt idx="195">
                  <c:v>67.306518554999997</c:v>
                </c:pt>
                <c:pt idx="196">
                  <c:v>67.306518554999997</c:v>
                </c:pt>
                <c:pt idx="197">
                  <c:v>67.306518554999997</c:v>
                </c:pt>
                <c:pt idx="198">
                  <c:v>62.819396973000003</c:v>
                </c:pt>
                <c:pt idx="199">
                  <c:v>62.819396973000003</c:v>
                </c:pt>
                <c:pt idx="200">
                  <c:v>62.819396973000003</c:v>
                </c:pt>
                <c:pt idx="201">
                  <c:v>62.819396973000003</c:v>
                </c:pt>
                <c:pt idx="202">
                  <c:v>62.819396973000003</c:v>
                </c:pt>
                <c:pt idx="203">
                  <c:v>62.819396973000003</c:v>
                </c:pt>
                <c:pt idx="204">
                  <c:v>62.819396973000003</c:v>
                </c:pt>
                <c:pt idx="205">
                  <c:v>61.78</c:v>
                </c:pt>
                <c:pt idx="206">
                  <c:v>61.78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 </c:v>
                </c:pt>
              </c:strCache>
            </c:strRef>
          </c:tx>
          <c:spPr>
            <a:ln w="3175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Sheet1!$A$2:$A$208</c:f>
              <c:numCache>
                <c:formatCode>General</c:formatCode>
                <c:ptCount val="207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2.4166666666999999</c:v>
                </c:pt>
                <c:pt idx="30">
                  <c:v>2.5</c:v>
                </c:pt>
                <c:pt idx="31">
                  <c:v>2.5833333333000001</c:v>
                </c:pt>
                <c:pt idx="32">
                  <c:v>2.6666666666999999</c:v>
                </c:pt>
                <c:pt idx="33">
                  <c:v>2.75</c:v>
                </c:pt>
                <c:pt idx="34">
                  <c:v>2.8333333333000001</c:v>
                </c:pt>
                <c:pt idx="35">
                  <c:v>2.9166666666999999</c:v>
                </c:pt>
                <c:pt idx="36">
                  <c:v>3</c:v>
                </c:pt>
                <c:pt idx="37">
                  <c:v>3.0833333333000001</c:v>
                </c:pt>
                <c:pt idx="38">
                  <c:v>3.1666666666999999</c:v>
                </c:pt>
                <c:pt idx="39">
                  <c:v>3.25</c:v>
                </c:pt>
                <c:pt idx="40">
                  <c:v>3.3333333333000001</c:v>
                </c:pt>
                <c:pt idx="41">
                  <c:v>3.4166666666999999</c:v>
                </c:pt>
                <c:pt idx="42">
                  <c:v>3.5</c:v>
                </c:pt>
                <c:pt idx="43">
                  <c:v>3.5833333333000001</c:v>
                </c:pt>
                <c:pt idx="44">
                  <c:v>3.6666666666999999</c:v>
                </c:pt>
                <c:pt idx="45">
                  <c:v>3.75</c:v>
                </c:pt>
                <c:pt idx="46">
                  <c:v>3.8333333333000001</c:v>
                </c:pt>
                <c:pt idx="47">
                  <c:v>3.9166666666999999</c:v>
                </c:pt>
                <c:pt idx="48">
                  <c:v>4</c:v>
                </c:pt>
                <c:pt idx="49">
                  <c:v>4.0833333332999997</c:v>
                </c:pt>
                <c:pt idx="50">
                  <c:v>4.1666666667000003</c:v>
                </c:pt>
                <c:pt idx="51">
                  <c:v>4.25</c:v>
                </c:pt>
                <c:pt idx="52">
                  <c:v>4.3333333332999997</c:v>
                </c:pt>
                <c:pt idx="53">
                  <c:v>4.4166666667000003</c:v>
                </c:pt>
                <c:pt idx="54">
                  <c:v>4.5</c:v>
                </c:pt>
                <c:pt idx="55">
                  <c:v>4.5833333332999997</c:v>
                </c:pt>
                <c:pt idx="56">
                  <c:v>4.6666666667000003</c:v>
                </c:pt>
                <c:pt idx="57">
                  <c:v>4.75</c:v>
                </c:pt>
                <c:pt idx="58">
                  <c:v>4.8333333332999997</c:v>
                </c:pt>
                <c:pt idx="59">
                  <c:v>4.9166666667000003</c:v>
                </c:pt>
                <c:pt idx="60">
                  <c:v>5</c:v>
                </c:pt>
                <c:pt idx="61">
                  <c:v>5.0833333332999997</c:v>
                </c:pt>
                <c:pt idx="62">
                  <c:v>5.1666666667000003</c:v>
                </c:pt>
                <c:pt idx="63">
                  <c:v>5.25</c:v>
                </c:pt>
                <c:pt idx="64">
                  <c:v>5.3333333332999997</c:v>
                </c:pt>
                <c:pt idx="65">
                  <c:v>5.4166666667000003</c:v>
                </c:pt>
                <c:pt idx="66">
                  <c:v>5.5</c:v>
                </c:pt>
                <c:pt idx="67">
                  <c:v>5.5833333332999997</c:v>
                </c:pt>
                <c:pt idx="68">
                  <c:v>5.6666666667000003</c:v>
                </c:pt>
                <c:pt idx="69">
                  <c:v>5.75</c:v>
                </c:pt>
                <c:pt idx="70">
                  <c:v>5.8333333332999997</c:v>
                </c:pt>
                <c:pt idx="71">
                  <c:v>5.9166666667000003</c:v>
                </c:pt>
                <c:pt idx="72">
                  <c:v>6</c:v>
                </c:pt>
                <c:pt idx="73">
                  <c:v>6.0833333332999997</c:v>
                </c:pt>
                <c:pt idx="74">
                  <c:v>6.1666666667000003</c:v>
                </c:pt>
                <c:pt idx="75">
                  <c:v>6.25</c:v>
                </c:pt>
                <c:pt idx="76">
                  <c:v>6.3333333332999997</c:v>
                </c:pt>
                <c:pt idx="77">
                  <c:v>6.4166666667000003</c:v>
                </c:pt>
                <c:pt idx="78">
                  <c:v>6.5</c:v>
                </c:pt>
                <c:pt idx="79">
                  <c:v>6.5833333332999997</c:v>
                </c:pt>
                <c:pt idx="80">
                  <c:v>6.6666666667000003</c:v>
                </c:pt>
                <c:pt idx="81">
                  <c:v>6.75</c:v>
                </c:pt>
                <c:pt idx="82">
                  <c:v>6.8333333332999997</c:v>
                </c:pt>
                <c:pt idx="83">
                  <c:v>6.9166666667000003</c:v>
                </c:pt>
                <c:pt idx="84">
                  <c:v>7</c:v>
                </c:pt>
                <c:pt idx="85">
                  <c:v>7.0833333332999997</c:v>
                </c:pt>
                <c:pt idx="86">
                  <c:v>7.1666666667000003</c:v>
                </c:pt>
                <c:pt idx="87">
                  <c:v>7.25</c:v>
                </c:pt>
                <c:pt idx="88">
                  <c:v>7.3333333332999997</c:v>
                </c:pt>
                <c:pt idx="89">
                  <c:v>7.4166666667000003</c:v>
                </c:pt>
                <c:pt idx="90">
                  <c:v>7.5</c:v>
                </c:pt>
                <c:pt idx="91">
                  <c:v>7.5833333332999997</c:v>
                </c:pt>
                <c:pt idx="92">
                  <c:v>7.6666666667000003</c:v>
                </c:pt>
                <c:pt idx="93">
                  <c:v>7.75</c:v>
                </c:pt>
                <c:pt idx="94">
                  <c:v>7.8333333332999997</c:v>
                </c:pt>
                <c:pt idx="95">
                  <c:v>7.9166666667000003</c:v>
                </c:pt>
                <c:pt idx="96">
                  <c:v>8</c:v>
                </c:pt>
                <c:pt idx="97">
                  <c:v>8.0833333333000006</c:v>
                </c:pt>
                <c:pt idx="98">
                  <c:v>8.1666666666999994</c:v>
                </c:pt>
                <c:pt idx="99">
                  <c:v>8.25</c:v>
                </c:pt>
                <c:pt idx="100">
                  <c:v>8.3333333333000006</c:v>
                </c:pt>
                <c:pt idx="101">
                  <c:v>8.4166666666999994</c:v>
                </c:pt>
                <c:pt idx="102">
                  <c:v>8.5</c:v>
                </c:pt>
                <c:pt idx="103">
                  <c:v>8.5833333333000006</c:v>
                </c:pt>
                <c:pt idx="104">
                  <c:v>8.6666666666999994</c:v>
                </c:pt>
                <c:pt idx="105">
                  <c:v>8.75</c:v>
                </c:pt>
                <c:pt idx="106">
                  <c:v>8.8333333333000006</c:v>
                </c:pt>
                <c:pt idx="107">
                  <c:v>8.9166666666999994</c:v>
                </c:pt>
                <c:pt idx="108">
                  <c:v>9</c:v>
                </c:pt>
                <c:pt idx="109">
                  <c:v>9.0833333333000006</c:v>
                </c:pt>
                <c:pt idx="110">
                  <c:v>9.1666666666999994</c:v>
                </c:pt>
                <c:pt idx="111">
                  <c:v>9.25</c:v>
                </c:pt>
                <c:pt idx="112">
                  <c:v>9.3333333333000006</c:v>
                </c:pt>
                <c:pt idx="113">
                  <c:v>9.4166666666999994</c:v>
                </c:pt>
                <c:pt idx="114">
                  <c:v>9.5</c:v>
                </c:pt>
                <c:pt idx="115">
                  <c:v>9.5833333333000006</c:v>
                </c:pt>
                <c:pt idx="116">
                  <c:v>9.6666666666999994</c:v>
                </c:pt>
                <c:pt idx="117">
                  <c:v>9.75</c:v>
                </c:pt>
                <c:pt idx="118">
                  <c:v>9.8333333333000006</c:v>
                </c:pt>
                <c:pt idx="119">
                  <c:v>9.9166666666999994</c:v>
                </c:pt>
                <c:pt idx="120">
                  <c:v>10</c:v>
                </c:pt>
                <c:pt idx="121">
                  <c:v>10.083333333000001</c:v>
                </c:pt>
                <c:pt idx="122">
                  <c:v>10.166666666999999</c:v>
                </c:pt>
                <c:pt idx="123">
                  <c:v>10.25</c:v>
                </c:pt>
                <c:pt idx="124">
                  <c:v>10.333333333000001</c:v>
                </c:pt>
                <c:pt idx="125">
                  <c:v>10.416666666999999</c:v>
                </c:pt>
                <c:pt idx="126">
                  <c:v>10.5</c:v>
                </c:pt>
                <c:pt idx="127">
                  <c:v>10.583333333000001</c:v>
                </c:pt>
                <c:pt idx="128">
                  <c:v>10.666666666999999</c:v>
                </c:pt>
                <c:pt idx="129">
                  <c:v>10.75</c:v>
                </c:pt>
                <c:pt idx="130">
                  <c:v>10.833333333000001</c:v>
                </c:pt>
                <c:pt idx="131">
                  <c:v>10.916666666999999</c:v>
                </c:pt>
                <c:pt idx="132">
                  <c:v>11</c:v>
                </c:pt>
                <c:pt idx="133">
                  <c:v>11.083333333000001</c:v>
                </c:pt>
                <c:pt idx="134">
                  <c:v>11.166666666999999</c:v>
                </c:pt>
                <c:pt idx="135">
                  <c:v>11.25</c:v>
                </c:pt>
                <c:pt idx="136">
                  <c:v>11.333333333000001</c:v>
                </c:pt>
                <c:pt idx="137">
                  <c:v>11.416666666999999</c:v>
                </c:pt>
                <c:pt idx="138">
                  <c:v>11.5</c:v>
                </c:pt>
                <c:pt idx="139">
                  <c:v>11.583333333000001</c:v>
                </c:pt>
                <c:pt idx="140">
                  <c:v>11.666666666999999</c:v>
                </c:pt>
                <c:pt idx="141">
                  <c:v>11.75</c:v>
                </c:pt>
                <c:pt idx="142">
                  <c:v>11.833333333000001</c:v>
                </c:pt>
                <c:pt idx="143">
                  <c:v>11.916666666999999</c:v>
                </c:pt>
                <c:pt idx="144">
                  <c:v>12</c:v>
                </c:pt>
                <c:pt idx="145">
                  <c:v>12.083333333000001</c:v>
                </c:pt>
                <c:pt idx="146">
                  <c:v>12.166666666999999</c:v>
                </c:pt>
                <c:pt idx="147">
                  <c:v>12.25</c:v>
                </c:pt>
                <c:pt idx="148">
                  <c:v>12.333333333000001</c:v>
                </c:pt>
                <c:pt idx="149">
                  <c:v>12.416666666999999</c:v>
                </c:pt>
                <c:pt idx="150">
                  <c:v>12.5</c:v>
                </c:pt>
                <c:pt idx="151">
                  <c:v>12.583333333000001</c:v>
                </c:pt>
                <c:pt idx="152">
                  <c:v>12.666666666999999</c:v>
                </c:pt>
                <c:pt idx="153">
                  <c:v>12.75</c:v>
                </c:pt>
                <c:pt idx="154">
                  <c:v>12.833333333000001</c:v>
                </c:pt>
                <c:pt idx="155">
                  <c:v>12.916666666999999</c:v>
                </c:pt>
                <c:pt idx="156">
                  <c:v>13</c:v>
                </c:pt>
                <c:pt idx="157">
                  <c:v>13.083333333000001</c:v>
                </c:pt>
                <c:pt idx="158">
                  <c:v>13.166666666999999</c:v>
                </c:pt>
                <c:pt idx="159">
                  <c:v>13.25</c:v>
                </c:pt>
                <c:pt idx="160">
                  <c:v>13.333333333000001</c:v>
                </c:pt>
                <c:pt idx="161">
                  <c:v>13.416666666999999</c:v>
                </c:pt>
                <c:pt idx="162">
                  <c:v>13.5</c:v>
                </c:pt>
                <c:pt idx="163">
                  <c:v>13.583333333000001</c:v>
                </c:pt>
                <c:pt idx="164">
                  <c:v>13.666666666999999</c:v>
                </c:pt>
                <c:pt idx="165">
                  <c:v>13.75</c:v>
                </c:pt>
                <c:pt idx="166">
                  <c:v>13.833333333000001</c:v>
                </c:pt>
                <c:pt idx="167">
                  <c:v>13.916666666999999</c:v>
                </c:pt>
                <c:pt idx="168">
                  <c:v>14</c:v>
                </c:pt>
                <c:pt idx="169">
                  <c:v>14.083333333000001</c:v>
                </c:pt>
                <c:pt idx="170">
                  <c:v>14.166666666999999</c:v>
                </c:pt>
                <c:pt idx="171">
                  <c:v>14.25</c:v>
                </c:pt>
                <c:pt idx="172">
                  <c:v>14.333333333000001</c:v>
                </c:pt>
                <c:pt idx="173">
                  <c:v>14.416666666999999</c:v>
                </c:pt>
                <c:pt idx="174">
                  <c:v>14.5</c:v>
                </c:pt>
                <c:pt idx="175">
                  <c:v>14.583333333000001</c:v>
                </c:pt>
                <c:pt idx="176">
                  <c:v>14.666666666999999</c:v>
                </c:pt>
                <c:pt idx="177">
                  <c:v>14.75</c:v>
                </c:pt>
                <c:pt idx="178">
                  <c:v>14.833333333000001</c:v>
                </c:pt>
                <c:pt idx="179">
                  <c:v>14.916666666999999</c:v>
                </c:pt>
                <c:pt idx="180">
                  <c:v>15</c:v>
                </c:pt>
                <c:pt idx="181">
                  <c:v>15.083333333000001</c:v>
                </c:pt>
                <c:pt idx="182">
                  <c:v>15.166666666999999</c:v>
                </c:pt>
                <c:pt idx="183">
                  <c:v>15.25</c:v>
                </c:pt>
                <c:pt idx="184">
                  <c:v>15.333333333000001</c:v>
                </c:pt>
                <c:pt idx="185">
                  <c:v>15.416666666999999</c:v>
                </c:pt>
                <c:pt idx="186">
                  <c:v>15.5</c:v>
                </c:pt>
                <c:pt idx="187">
                  <c:v>15.583333333000001</c:v>
                </c:pt>
                <c:pt idx="188">
                  <c:v>15.666666666999999</c:v>
                </c:pt>
                <c:pt idx="189">
                  <c:v>15.75</c:v>
                </c:pt>
                <c:pt idx="190">
                  <c:v>15.833333333000001</c:v>
                </c:pt>
                <c:pt idx="191">
                  <c:v>15.916666666999999</c:v>
                </c:pt>
                <c:pt idx="192">
                  <c:v>16</c:v>
                </c:pt>
                <c:pt idx="193">
                  <c:v>16.083333332999999</c:v>
                </c:pt>
                <c:pt idx="194">
                  <c:v>16.166666667000001</c:v>
                </c:pt>
                <c:pt idx="195">
                  <c:v>16.25</c:v>
                </c:pt>
                <c:pt idx="196">
                  <c:v>16.333333332999999</c:v>
                </c:pt>
                <c:pt idx="197">
                  <c:v>16.416666667000001</c:v>
                </c:pt>
                <c:pt idx="198">
                  <c:v>16.5</c:v>
                </c:pt>
                <c:pt idx="199">
                  <c:v>16.583333332999999</c:v>
                </c:pt>
                <c:pt idx="200">
                  <c:v>16.666666667000001</c:v>
                </c:pt>
                <c:pt idx="201">
                  <c:v>16.75</c:v>
                </c:pt>
                <c:pt idx="202">
                  <c:v>16.833333332999999</c:v>
                </c:pt>
                <c:pt idx="203">
                  <c:v>16.916666667000001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</c:numCache>
            </c:numRef>
          </c:xVal>
          <c:yVal>
            <c:numRef>
              <c:f>Sheet1!$C$2:$C$208</c:f>
              <c:numCache>
                <c:formatCode>General</c:formatCode>
                <c:ptCount val="20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Sheet1!$A$2:$A$208</c:f>
              <c:numCache>
                <c:formatCode>General</c:formatCode>
                <c:ptCount val="207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2.4166666666999999</c:v>
                </c:pt>
                <c:pt idx="30">
                  <c:v>2.5</c:v>
                </c:pt>
                <c:pt idx="31">
                  <c:v>2.5833333333000001</c:v>
                </c:pt>
                <c:pt idx="32">
                  <c:v>2.6666666666999999</c:v>
                </c:pt>
                <c:pt idx="33">
                  <c:v>2.75</c:v>
                </c:pt>
                <c:pt idx="34">
                  <c:v>2.8333333333000001</c:v>
                </c:pt>
                <c:pt idx="35">
                  <c:v>2.9166666666999999</c:v>
                </c:pt>
                <c:pt idx="36">
                  <c:v>3</c:v>
                </c:pt>
                <c:pt idx="37">
                  <c:v>3.0833333333000001</c:v>
                </c:pt>
                <c:pt idx="38">
                  <c:v>3.1666666666999999</c:v>
                </c:pt>
                <c:pt idx="39">
                  <c:v>3.25</c:v>
                </c:pt>
                <c:pt idx="40">
                  <c:v>3.3333333333000001</c:v>
                </c:pt>
                <c:pt idx="41">
                  <c:v>3.4166666666999999</c:v>
                </c:pt>
                <c:pt idx="42">
                  <c:v>3.5</c:v>
                </c:pt>
                <c:pt idx="43">
                  <c:v>3.5833333333000001</c:v>
                </c:pt>
                <c:pt idx="44">
                  <c:v>3.6666666666999999</c:v>
                </c:pt>
                <c:pt idx="45">
                  <c:v>3.75</c:v>
                </c:pt>
                <c:pt idx="46">
                  <c:v>3.8333333333000001</c:v>
                </c:pt>
                <c:pt idx="47">
                  <c:v>3.9166666666999999</c:v>
                </c:pt>
                <c:pt idx="48">
                  <c:v>4</c:v>
                </c:pt>
                <c:pt idx="49">
                  <c:v>4.0833333332999997</c:v>
                </c:pt>
                <c:pt idx="50">
                  <c:v>4.1666666667000003</c:v>
                </c:pt>
                <c:pt idx="51">
                  <c:v>4.25</c:v>
                </c:pt>
                <c:pt idx="52">
                  <c:v>4.3333333332999997</c:v>
                </c:pt>
                <c:pt idx="53">
                  <c:v>4.4166666667000003</c:v>
                </c:pt>
                <c:pt idx="54">
                  <c:v>4.5</c:v>
                </c:pt>
                <c:pt idx="55">
                  <c:v>4.5833333332999997</c:v>
                </c:pt>
                <c:pt idx="56">
                  <c:v>4.6666666667000003</c:v>
                </c:pt>
                <c:pt idx="57">
                  <c:v>4.75</c:v>
                </c:pt>
                <c:pt idx="58">
                  <c:v>4.8333333332999997</c:v>
                </c:pt>
                <c:pt idx="59">
                  <c:v>4.9166666667000003</c:v>
                </c:pt>
                <c:pt idx="60">
                  <c:v>5</c:v>
                </c:pt>
                <c:pt idx="61">
                  <c:v>5.0833333332999997</c:v>
                </c:pt>
                <c:pt idx="62">
                  <c:v>5.1666666667000003</c:v>
                </c:pt>
                <c:pt idx="63">
                  <c:v>5.25</c:v>
                </c:pt>
                <c:pt idx="64">
                  <c:v>5.3333333332999997</c:v>
                </c:pt>
                <c:pt idx="65">
                  <c:v>5.4166666667000003</c:v>
                </c:pt>
                <c:pt idx="66">
                  <c:v>5.5</c:v>
                </c:pt>
                <c:pt idx="67">
                  <c:v>5.5833333332999997</c:v>
                </c:pt>
                <c:pt idx="68">
                  <c:v>5.6666666667000003</c:v>
                </c:pt>
                <c:pt idx="69">
                  <c:v>5.75</c:v>
                </c:pt>
                <c:pt idx="70">
                  <c:v>5.8333333332999997</c:v>
                </c:pt>
                <c:pt idx="71">
                  <c:v>5.9166666667000003</c:v>
                </c:pt>
                <c:pt idx="72">
                  <c:v>6</c:v>
                </c:pt>
                <c:pt idx="73">
                  <c:v>6.0833333332999997</c:v>
                </c:pt>
                <c:pt idx="74">
                  <c:v>6.1666666667000003</c:v>
                </c:pt>
                <c:pt idx="75">
                  <c:v>6.25</c:v>
                </c:pt>
                <c:pt idx="76">
                  <c:v>6.3333333332999997</c:v>
                </c:pt>
                <c:pt idx="77">
                  <c:v>6.4166666667000003</c:v>
                </c:pt>
                <c:pt idx="78">
                  <c:v>6.5</c:v>
                </c:pt>
                <c:pt idx="79">
                  <c:v>6.5833333332999997</c:v>
                </c:pt>
                <c:pt idx="80">
                  <c:v>6.6666666667000003</c:v>
                </c:pt>
                <c:pt idx="81">
                  <c:v>6.75</c:v>
                </c:pt>
                <c:pt idx="82">
                  <c:v>6.8333333332999997</c:v>
                </c:pt>
                <c:pt idx="83">
                  <c:v>6.9166666667000003</c:v>
                </c:pt>
                <c:pt idx="84">
                  <c:v>7</c:v>
                </c:pt>
                <c:pt idx="85">
                  <c:v>7.0833333332999997</c:v>
                </c:pt>
                <c:pt idx="86">
                  <c:v>7.1666666667000003</c:v>
                </c:pt>
                <c:pt idx="87">
                  <c:v>7.25</c:v>
                </c:pt>
                <c:pt idx="88">
                  <c:v>7.3333333332999997</c:v>
                </c:pt>
                <c:pt idx="89">
                  <c:v>7.4166666667000003</c:v>
                </c:pt>
                <c:pt idx="90">
                  <c:v>7.5</c:v>
                </c:pt>
                <c:pt idx="91">
                  <c:v>7.5833333332999997</c:v>
                </c:pt>
                <c:pt idx="92">
                  <c:v>7.6666666667000003</c:v>
                </c:pt>
                <c:pt idx="93">
                  <c:v>7.75</c:v>
                </c:pt>
                <c:pt idx="94">
                  <c:v>7.8333333332999997</c:v>
                </c:pt>
                <c:pt idx="95">
                  <c:v>7.9166666667000003</c:v>
                </c:pt>
                <c:pt idx="96">
                  <c:v>8</c:v>
                </c:pt>
                <c:pt idx="97">
                  <c:v>8.0833333333000006</c:v>
                </c:pt>
                <c:pt idx="98">
                  <c:v>8.1666666666999994</c:v>
                </c:pt>
                <c:pt idx="99">
                  <c:v>8.25</c:v>
                </c:pt>
                <c:pt idx="100">
                  <c:v>8.3333333333000006</c:v>
                </c:pt>
                <c:pt idx="101">
                  <c:v>8.4166666666999994</c:v>
                </c:pt>
                <c:pt idx="102">
                  <c:v>8.5</c:v>
                </c:pt>
                <c:pt idx="103">
                  <c:v>8.5833333333000006</c:v>
                </c:pt>
                <c:pt idx="104">
                  <c:v>8.6666666666999994</c:v>
                </c:pt>
                <c:pt idx="105">
                  <c:v>8.75</c:v>
                </c:pt>
                <c:pt idx="106">
                  <c:v>8.8333333333000006</c:v>
                </c:pt>
                <c:pt idx="107">
                  <c:v>8.9166666666999994</c:v>
                </c:pt>
                <c:pt idx="108">
                  <c:v>9</c:v>
                </c:pt>
                <c:pt idx="109">
                  <c:v>9.0833333333000006</c:v>
                </c:pt>
                <c:pt idx="110">
                  <c:v>9.1666666666999994</c:v>
                </c:pt>
                <c:pt idx="111">
                  <c:v>9.25</c:v>
                </c:pt>
                <c:pt idx="112">
                  <c:v>9.3333333333000006</c:v>
                </c:pt>
                <c:pt idx="113">
                  <c:v>9.4166666666999994</c:v>
                </c:pt>
                <c:pt idx="114">
                  <c:v>9.5</c:v>
                </c:pt>
                <c:pt idx="115">
                  <c:v>9.5833333333000006</c:v>
                </c:pt>
                <c:pt idx="116">
                  <c:v>9.6666666666999994</c:v>
                </c:pt>
                <c:pt idx="117">
                  <c:v>9.75</c:v>
                </c:pt>
                <c:pt idx="118">
                  <c:v>9.8333333333000006</c:v>
                </c:pt>
                <c:pt idx="119">
                  <c:v>9.9166666666999994</c:v>
                </c:pt>
                <c:pt idx="120">
                  <c:v>10</c:v>
                </c:pt>
                <c:pt idx="121">
                  <c:v>10.083333333000001</c:v>
                </c:pt>
                <c:pt idx="122">
                  <c:v>10.166666666999999</c:v>
                </c:pt>
                <c:pt idx="123">
                  <c:v>10.25</c:v>
                </c:pt>
                <c:pt idx="124">
                  <c:v>10.333333333000001</c:v>
                </c:pt>
                <c:pt idx="125">
                  <c:v>10.416666666999999</c:v>
                </c:pt>
                <c:pt idx="126">
                  <c:v>10.5</c:v>
                </c:pt>
                <c:pt idx="127">
                  <c:v>10.583333333000001</c:v>
                </c:pt>
                <c:pt idx="128">
                  <c:v>10.666666666999999</c:v>
                </c:pt>
                <c:pt idx="129">
                  <c:v>10.75</c:v>
                </c:pt>
                <c:pt idx="130">
                  <c:v>10.833333333000001</c:v>
                </c:pt>
                <c:pt idx="131">
                  <c:v>10.916666666999999</c:v>
                </c:pt>
                <c:pt idx="132">
                  <c:v>11</c:v>
                </c:pt>
                <c:pt idx="133">
                  <c:v>11.083333333000001</c:v>
                </c:pt>
                <c:pt idx="134">
                  <c:v>11.166666666999999</c:v>
                </c:pt>
                <c:pt idx="135">
                  <c:v>11.25</c:v>
                </c:pt>
                <c:pt idx="136">
                  <c:v>11.333333333000001</c:v>
                </c:pt>
                <c:pt idx="137">
                  <c:v>11.416666666999999</c:v>
                </c:pt>
                <c:pt idx="138">
                  <c:v>11.5</c:v>
                </c:pt>
                <c:pt idx="139">
                  <c:v>11.583333333000001</c:v>
                </c:pt>
                <c:pt idx="140">
                  <c:v>11.666666666999999</c:v>
                </c:pt>
                <c:pt idx="141">
                  <c:v>11.75</c:v>
                </c:pt>
                <c:pt idx="142">
                  <c:v>11.833333333000001</c:v>
                </c:pt>
                <c:pt idx="143">
                  <c:v>11.916666666999999</c:v>
                </c:pt>
                <c:pt idx="144">
                  <c:v>12</c:v>
                </c:pt>
                <c:pt idx="145">
                  <c:v>12.083333333000001</c:v>
                </c:pt>
                <c:pt idx="146">
                  <c:v>12.166666666999999</c:v>
                </c:pt>
                <c:pt idx="147">
                  <c:v>12.25</c:v>
                </c:pt>
                <c:pt idx="148">
                  <c:v>12.333333333000001</c:v>
                </c:pt>
                <c:pt idx="149">
                  <c:v>12.416666666999999</c:v>
                </c:pt>
                <c:pt idx="150">
                  <c:v>12.5</c:v>
                </c:pt>
                <c:pt idx="151">
                  <c:v>12.583333333000001</c:v>
                </c:pt>
                <c:pt idx="152">
                  <c:v>12.666666666999999</c:v>
                </c:pt>
                <c:pt idx="153">
                  <c:v>12.75</c:v>
                </c:pt>
                <c:pt idx="154">
                  <c:v>12.833333333000001</c:v>
                </c:pt>
                <c:pt idx="155">
                  <c:v>12.916666666999999</c:v>
                </c:pt>
                <c:pt idx="156">
                  <c:v>13</c:v>
                </c:pt>
                <c:pt idx="157">
                  <c:v>13.083333333000001</c:v>
                </c:pt>
                <c:pt idx="158">
                  <c:v>13.166666666999999</c:v>
                </c:pt>
                <c:pt idx="159">
                  <c:v>13.25</c:v>
                </c:pt>
                <c:pt idx="160">
                  <c:v>13.333333333000001</c:v>
                </c:pt>
                <c:pt idx="161">
                  <c:v>13.416666666999999</c:v>
                </c:pt>
                <c:pt idx="162">
                  <c:v>13.5</c:v>
                </c:pt>
                <c:pt idx="163">
                  <c:v>13.583333333000001</c:v>
                </c:pt>
                <c:pt idx="164">
                  <c:v>13.666666666999999</c:v>
                </c:pt>
                <c:pt idx="165">
                  <c:v>13.75</c:v>
                </c:pt>
                <c:pt idx="166">
                  <c:v>13.833333333000001</c:v>
                </c:pt>
                <c:pt idx="167">
                  <c:v>13.916666666999999</c:v>
                </c:pt>
                <c:pt idx="168">
                  <c:v>14</c:v>
                </c:pt>
                <c:pt idx="169">
                  <c:v>14.083333333000001</c:v>
                </c:pt>
                <c:pt idx="170">
                  <c:v>14.166666666999999</c:v>
                </c:pt>
                <c:pt idx="171">
                  <c:v>14.25</c:v>
                </c:pt>
                <c:pt idx="172">
                  <c:v>14.333333333000001</c:v>
                </c:pt>
                <c:pt idx="173">
                  <c:v>14.416666666999999</c:v>
                </c:pt>
                <c:pt idx="174">
                  <c:v>14.5</c:v>
                </c:pt>
                <c:pt idx="175">
                  <c:v>14.583333333000001</c:v>
                </c:pt>
                <c:pt idx="176">
                  <c:v>14.666666666999999</c:v>
                </c:pt>
                <c:pt idx="177">
                  <c:v>14.75</c:v>
                </c:pt>
                <c:pt idx="178">
                  <c:v>14.833333333000001</c:v>
                </c:pt>
                <c:pt idx="179">
                  <c:v>14.916666666999999</c:v>
                </c:pt>
                <c:pt idx="180">
                  <c:v>15</c:v>
                </c:pt>
                <c:pt idx="181">
                  <c:v>15.083333333000001</c:v>
                </c:pt>
                <c:pt idx="182">
                  <c:v>15.166666666999999</c:v>
                </c:pt>
                <c:pt idx="183">
                  <c:v>15.25</c:v>
                </c:pt>
                <c:pt idx="184">
                  <c:v>15.333333333000001</c:v>
                </c:pt>
                <c:pt idx="185">
                  <c:v>15.416666666999999</c:v>
                </c:pt>
                <c:pt idx="186">
                  <c:v>15.5</c:v>
                </c:pt>
                <c:pt idx="187">
                  <c:v>15.583333333000001</c:v>
                </c:pt>
                <c:pt idx="188">
                  <c:v>15.666666666999999</c:v>
                </c:pt>
                <c:pt idx="189">
                  <c:v>15.75</c:v>
                </c:pt>
                <c:pt idx="190">
                  <c:v>15.833333333000001</c:v>
                </c:pt>
                <c:pt idx="191">
                  <c:v>15.916666666999999</c:v>
                </c:pt>
                <c:pt idx="192">
                  <c:v>16</c:v>
                </c:pt>
                <c:pt idx="193">
                  <c:v>16.083333332999999</c:v>
                </c:pt>
                <c:pt idx="194">
                  <c:v>16.166666667000001</c:v>
                </c:pt>
                <c:pt idx="195">
                  <c:v>16.25</c:v>
                </c:pt>
                <c:pt idx="196">
                  <c:v>16.333333332999999</c:v>
                </c:pt>
                <c:pt idx="197">
                  <c:v>16.416666667000001</c:v>
                </c:pt>
                <c:pt idx="198">
                  <c:v>16.5</c:v>
                </c:pt>
                <c:pt idx="199">
                  <c:v>16.583333332999999</c:v>
                </c:pt>
                <c:pt idx="200">
                  <c:v>16.666666667000001</c:v>
                </c:pt>
                <c:pt idx="201">
                  <c:v>16.75</c:v>
                </c:pt>
                <c:pt idx="202">
                  <c:v>16.833333332999999</c:v>
                </c:pt>
                <c:pt idx="203">
                  <c:v>16.916666667000001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</c:numCache>
            </c:numRef>
          </c:xVal>
          <c:yVal>
            <c:numRef>
              <c:f>Sheet1!$D$2:$D$208</c:f>
              <c:numCache>
                <c:formatCode>General</c:formatCode>
                <c:ptCount val="20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≥18 Years </c:v>
                </c:pt>
              </c:strCache>
            </c:strRef>
          </c:tx>
          <c:spPr>
            <a:ln w="31750">
              <a:solidFill>
                <a:srgbClr val="FF66FF"/>
              </a:solidFill>
            </a:ln>
          </c:spPr>
          <c:marker>
            <c:symbol val="none"/>
          </c:marker>
          <c:xVal>
            <c:numRef>
              <c:f>Sheet1!$A$2:$A$208</c:f>
              <c:numCache>
                <c:formatCode>General</c:formatCode>
                <c:ptCount val="207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2.4166666666999999</c:v>
                </c:pt>
                <c:pt idx="30">
                  <c:v>2.5</c:v>
                </c:pt>
                <c:pt idx="31">
                  <c:v>2.5833333333000001</c:v>
                </c:pt>
                <c:pt idx="32">
                  <c:v>2.6666666666999999</c:v>
                </c:pt>
                <c:pt idx="33">
                  <c:v>2.75</c:v>
                </c:pt>
                <c:pt idx="34">
                  <c:v>2.8333333333000001</c:v>
                </c:pt>
                <c:pt idx="35">
                  <c:v>2.9166666666999999</c:v>
                </c:pt>
                <c:pt idx="36">
                  <c:v>3</c:v>
                </c:pt>
                <c:pt idx="37">
                  <c:v>3.0833333333000001</c:v>
                </c:pt>
                <c:pt idx="38">
                  <c:v>3.1666666666999999</c:v>
                </c:pt>
                <c:pt idx="39">
                  <c:v>3.25</c:v>
                </c:pt>
                <c:pt idx="40">
                  <c:v>3.3333333333000001</c:v>
                </c:pt>
                <c:pt idx="41">
                  <c:v>3.4166666666999999</c:v>
                </c:pt>
                <c:pt idx="42">
                  <c:v>3.5</c:v>
                </c:pt>
                <c:pt idx="43">
                  <c:v>3.5833333333000001</c:v>
                </c:pt>
                <c:pt idx="44">
                  <c:v>3.6666666666999999</c:v>
                </c:pt>
                <c:pt idx="45">
                  <c:v>3.75</c:v>
                </c:pt>
                <c:pt idx="46">
                  <c:v>3.8333333333000001</c:v>
                </c:pt>
                <c:pt idx="47">
                  <c:v>3.9166666666999999</c:v>
                </c:pt>
                <c:pt idx="48">
                  <c:v>4</c:v>
                </c:pt>
                <c:pt idx="49">
                  <c:v>4.0833333332999997</c:v>
                </c:pt>
                <c:pt idx="50">
                  <c:v>4.1666666667000003</c:v>
                </c:pt>
                <c:pt idx="51">
                  <c:v>4.25</c:v>
                </c:pt>
                <c:pt idx="52">
                  <c:v>4.3333333332999997</c:v>
                </c:pt>
                <c:pt idx="53">
                  <c:v>4.4166666667000003</c:v>
                </c:pt>
                <c:pt idx="54">
                  <c:v>4.5</c:v>
                </c:pt>
                <c:pt idx="55">
                  <c:v>4.5833333332999997</c:v>
                </c:pt>
                <c:pt idx="56">
                  <c:v>4.6666666667000003</c:v>
                </c:pt>
                <c:pt idx="57">
                  <c:v>4.75</c:v>
                </c:pt>
                <c:pt idx="58">
                  <c:v>4.8333333332999997</c:v>
                </c:pt>
                <c:pt idx="59">
                  <c:v>4.9166666667000003</c:v>
                </c:pt>
                <c:pt idx="60">
                  <c:v>5</c:v>
                </c:pt>
                <c:pt idx="61">
                  <c:v>5.0833333332999997</c:v>
                </c:pt>
                <c:pt idx="62">
                  <c:v>5.1666666667000003</c:v>
                </c:pt>
                <c:pt idx="63">
                  <c:v>5.25</c:v>
                </c:pt>
                <c:pt idx="64">
                  <c:v>5.3333333332999997</c:v>
                </c:pt>
                <c:pt idx="65">
                  <c:v>5.4166666667000003</c:v>
                </c:pt>
                <c:pt idx="66">
                  <c:v>5.5</c:v>
                </c:pt>
                <c:pt idx="67">
                  <c:v>5.5833333332999997</c:v>
                </c:pt>
                <c:pt idx="68">
                  <c:v>5.6666666667000003</c:v>
                </c:pt>
                <c:pt idx="69">
                  <c:v>5.75</c:v>
                </c:pt>
                <c:pt idx="70">
                  <c:v>5.8333333332999997</c:v>
                </c:pt>
                <c:pt idx="71">
                  <c:v>5.9166666667000003</c:v>
                </c:pt>
                <c:pt idx="72">
                  <c:v>6</c:v>
                </c:pt>
                <c:pt idx="73">
                  <c:v>6.0833333332999997</c:v>
                </c:pt>
                <c:pt idx="74">
                  <c:v>6.1666666667000003</c:v>
                </c:pt>
                <c:pt idx="75">
                  <c:v>6.25</c:v>
                </c:pt>
                <c:pt idx="76">
                  <c:v>6.3333333332999997</c:v>
                </c:pt>
                <c:pt idx="77">
                  <c:v>6.4166666667000003</c:v>
                </c:pt>
                <c:pt idx="78">
                  <c:v>6.5</c:v>
                </c:pt>
                <c:pt idx="79">
                  <c:v>6.5833333332999997</c:v>
                </c:pt>
                <c:pt idx="80">
                  <c:v>6.6666666667000003</c:v>
                </c:pt>
                <c:pt idx="81">
                  <c:v>6.75</c:v>
                </c:pt>
                <c:pt idx="82">
                  <c:v>6.8333333332999997</c:v>
                </c:pt>
                <c:pt idx="83">
                  <c:v>6.9166666667000003</c:v>
                </c:pt>
                <c:pt idx="84">
                  <c:v>7</c:v>
                </c:pt>
                <c:pt idx="85">
                  <c:v>7.0833333332999997</c:v>
                </c:pt>
                <c:pt idx="86">
                  <c:v>7.1666666667000003</c:v>
                </c:pt>
                <c:pt idx="87">
                  <c:v>7.25</c:v>
                </c:pt>
                <c:pt idx="88">
                  <c:v>7.3333333332999997</c:v>
                </c:pt>
                <c:pt idx="89">
                  <c:v>7.4166666667000003</c:v>
                </c:pt>
                <c:pt idx="90">
                  <c:v>7.5</c:v>
                </c:pt>
                <c:pt idx="91">
                  <c:v>7.5833333332999997</c:v>
                </c:pt>
                <c:pt idx="92">
                  <c:v>7.6666666667000003</c:v>
                </c:pt>
                <c:pt idx="93">
                  <c:v>7.75</c:v>
                </c:pt>
                <c:pt idx="94">
                  <c:v>7.8333333332999997</c:v>
                </c:pt>
                <c:pt idx="95">
                  <c:v>7.9166666667000003</c:v>
                </c:pt>
                <c:pt idx="96">
                  <c:v>8</c:v>
                </c:pt>
                <c:pt idx="97">
                  <c:v>8.0833333333000006</c:v>
                </c:pt>
                <c:pt idx="98">
                  <c:v>8.1666666666999994</c:v>
                </c:pt>
                <c:pt idx="99">
                  <c:v>8.25</c:v>
                </c:pt>
                <c:pt idx="100">
                  <c:v>8.3333333333000006</c:v>
                </c:pt>
                <c:pt idx="101">
                  <c:v>8.4166666666999994</c:v>
                </c:pt>
                <c:pt idx="102">
                  <c:v>8.5</c:v>
                </c:pt>
                <c:pt idx="103">
                  <c:v>8.5833333333000006</c:v>
                </c:pt>
                <c:pt idx="104">
                  <c:v>8.6666666666999994</c:v>
                </c:pt>
                <c:pt idx="105">
                  <c:v>8.75</c:v>
                </c:pt>
                <c:pt idx="106">
                  <c:v>8.8333333333000006</c:v>
                </c:pt>
                <c:pt idx="107">
                  <c:v>8.9166666666999994</c:v>
                </c:pt>
                <c:pt idx="108">
                  <c:v>9</c:v>
                </c:pt>
                <c:pt idx="109">
                  <c:v>9.0833333333000006</c:v>
                </c:pt>
                <c:pt idx="110">
                  <c:v>9.1666666666999994</c:v>
                </c:pt>
                <c:pt idx="111">
                  <c:v>9.25</c:v>
                </c:pt>
                <c:pt idx="112">
                  <c:v>9.3333333333000006</c:v>
                </c:pt>
                <c:pt idx="113">
                  <c:v>9.4166666666999994</c:v>
                </c:pt>
                <c:pt idx="114">
                  <c:v>9.5</c:v>
                </c:pt>
                <c:pt idx="115">
                  <c:v>9.5833333333000006</c:v>
                </c:pt>
                <c:pt idx="116">
                  <c:v>9.6666666666999994</c:v>
                </c:pt>
                <c:pt idx="117">
                  <c:v>9.75</c:v>
                </c:pt>
                <c:pt idx="118">
                  <c:v>9.8333333333000006</c:v>
                </c:pt>
                <c:pt idx="119">
                  <c:v>9.9166666666999994</c:v>
                </c:pt>
                <c:pt idx="120">
                  <c:v>10</c:v>
                </c:pt>
                <c:pt idx="121">
                  <c:v>10.083333333000001</c:v>
                </c:pt>
                <c:pt idx="122">
                  <c:v>10.166666666999999</c:v>
                </c:pt>
                <c:pt idx="123">
                  <c:v>10.25</c:v>
                </c:pt>
                <c:pt idx="124">
                  <c:v>10.333333333000001</c:v>
                </c:pt>
                <c:pt idx="125">
                  <c:v>10.416666666999999</c:v>
                </c:pt>
                <c:pt idx="126">
                  <c:v>10.5</c:v>
                </c:pt>
                <c:pt idx="127">
                  <c:v>10.583333333000001</c:v>
                </c:pt>
                <c:pt idx="128">
                  <c:v>10.666666666999999</c:v>
                </c:pt>
                <c:pt idx="129">
                  <c:v>10.75</c:v>
                </c:pt>
                <c:pt idx="130">
                  <c:v>10.833333333000001</c:v>
                </c:pt>
                <c:pt idx="131">
                  <c:v>10.916666666999999</c:v>
                </c:pt>
                <c:pt idx="132">
                  <c:v>11</c:v>
                </c:pt>
                <c:pt idx="133">
                  <c:v>11.083333333000001</c:v>
                </c:pt>
                <c:pt idx="134">
                  <c:v>11.166666666999999</c:v>
                </c:pt>
                <c:pt idx="135">
                  <c:v>11.25</c:v>
                </c:pt>
                <c:pt idx="136">
                  <c:v>11.333333333000001</c:v>
                </c:pt>
                <c:pt idx="137">
                  <c:v>11.416666666999999</c:v>
                </c:pt>
                <c:pt idx="138">
                  <c:v>11.5</c:v>
                </c:pt>
                <c:pt idx="139">
                  <c:v>11.583333333000001</c:v>
                </c:pt>
                <c:pt idx="140">
                  <c:v>11.666666666999999</c:v>
                </c:pt>
                <c:pt idx="141">
                  <c:v>11.75</c:v>
                </c:pt>
                <c:pt idx="142">
                  <c:v>11.833333333000001</c:v>
                </c:pt>
                <c:pt idx="143">
                  <c:v>11.916666666999999</c:v>
                </c:pt>
                <c:pt idx="144">
                  <c:v>12</c:v>
                </c:pt>
                <c:pt idx="145">
                  <c:v>12.083333333000001</c:v>
                </c:pt>
                <c:pt idx="146">
                  <c:v>12.166666666999999</c:v>
                </c:pt>
                <c:pt idx="147">
                  <c:v>12.25</c:v>
                </c:pt>
                <c:pt idx="148">
                  <c:v>12.333333333000001</c:v>
                </c:pt>
                <c:pt idx="149">
                  <c:v>12.416666666999999</c:v>
                </c:pt>
                <c:pt idx="150">
                  <c:v>12.5</c:v>
                </c:pt>
                <c:pt idx="151">
                  <c:v>12.583333333000001</c:v>
                </c:pt>
                <c:pt idx="152">
                  <c:v>12.666666666999999</c:v>
                </c:pt>
                <c:pt idx="153">
                  <c:v>12.75</c:v>
                </c:pt>
                <c:pt idx="154">
                  <c:v>12.833333333000001</c:v>
                </c:pt>
                <c:pt idx="155">
                  <c:v>12.916666666999999</c:v>
                </c:pt>
                <c:pt idx="156">
                  <c:v>13</c:v>
                </c:pt>
                <c:pt idx="157">
                  <c:v>13.083333333000001</c:v>
                </c:pt>
                <c:pt idx="158">
                  <c:v>13.166666666999999</c:v>
                </c:pt>
                <c:pt idx="159">
                  <c:v>13.25</c:v>
                </c:pt>
                <c:pt idx="160">
                  <c:v>13.333333333000001</c:v>
                </c:pt>
                <c:pt idx="161">
                  <c:v>13.416666666999999</c:v>
                </c:pt>
                <c:pt idx="162">
                  <c:v>13.5</c:v>
                </c:pt>
                <c:pt idx="163">
                  <c:v>13.583333333000001</c:v>
                </c:pt>
                <c:pt idx="164">
                  <c:v>13.666666666999999</c:v>
                </c:pt>
                <c:pt idx="165">
                  <c:v>13.75</c:v>
                </c:pt>
                <c:pt idx="166">
                  <c:v>13.833333333000001</c:v>
                </c:pt>
                <c:pt idx="167">
                  <c:v>13.916666666999999</c:v>
                </c:pt>
                <c:pt idx="168">
                  <c:v>14</c:v>
                </c:pt>
                <c:pt idx="169">
                  <c:v>14.083333333000001</c:v>
                </c:pt>
                <c:pt idx="170">
                  <c:v>14.166666666999999</c:v>
                </c:pt>
                <c:pt idx="171">
                  <c:v>14.25</c:v>
                </c:pt>
                <c:pt idx="172">
                  <c:v>14.333333333000001</c:v>
                </c:pt>
                <c:pt idx="173">
                  <c:v>14.416666666999999</c:v>
                </c:pt>
                <c:pt idx="174">
                  <c:v>14.5</c:v>
                </c:pt>
                <c:pt idx="175">
                  <c:v>14.583333333000001</c:v>
                </c:pt>
                <c:pt idx="176">
                  <c:v>14.666666666999999</c:v>
                </c:pt>
                <c:pt idx="177">
                  <c:v>14.75</c:v>
                </c:pt>
                <c:pt idx="178">
                  <c:v>14.833333333000001</c:v>
                </c:pt>
                <c:pt idx="179">
                  <c:v>14.916666666999999</c:v>
                </c:pt>
                <c:pt idx="180">
                  <c:v>15</c:v>
                </c:pt>
                <c:pt idx="181">
                  <c:v>15.083333333000001</c:v>
                </c:pt>
                <c:pt idx="182">
                  <c:v>15.166666666999999</c:v>
                </c:pt>
                <c:pt idx="183">
                  <c:v>15.25</c:v>
                </c:pt>
                <c:pt idx="184">
                  <c:v>15.333333333000001</c:v>
                </c:pt>
                <c:pt idx="185">
                  <c:v>15.416666666999999</c:v>
                </c:pt>
                <c:pt idx="186">
                  <c:v>15.5</c:v>
                </c:pt>
                <c:pt idx="187">
                  <c:v>15.583333333000001</c:v>
                </c:pt>
                <c:pt idx="188">
                  <c:v>15.666666666999999</c:v>
                </c:pt>
                <c:pt idx="189">
                  <c:v>15.75</c:v>
                </c:pt>
                <c:pt idx="190">
                  <c:v>15.833333333000001</c:v>
                </c:pt>
                <c:pt idx="191">
                  <c:v>15.916666666999999</c:v>
                </c:pt>
                <c:pt idx="192">
                  <c:v>16</c:v>
                </c:pt>
                <c:pt idx="193">
                  <c:v>16.083333332999999</c:v>
                </c:pt>
                <c:pt idx="194">
                  <c:v>16.166666667000001</c:v>
                </c:pt>
                <c:pt idx="195">
                  <c:v>16.25</c:v>
                </c:pt>
                <c:pt idx="196">
                  <c:v>16.333333332999999</c:v>
                </c:pt>
                <c:pt idx="197">
                  <c:v>16.416666667000001</c:v>
                </c:pt>
                <c:pt idx="198">
                  <c:v>16.5</c:v>
                </c:pt>
                <c:pt idx="199">
                  <c:v>16.583333332999999</c:v>
                </c:pt>
                <c:pt idx="200">
                  <c:v>16.666666667000001</c:v>
                </c:pt>
                <c:pt idx="201">
                  <c:v>16.75</c:v>
                </c:pt>
                <c:pt idx="202">
                  <c:v>16.833333332999999</c:v>
                </c:pt>
                <c:pt idx="203">
                  <c:v>16.916666667000001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</c:numCache>
            </c:numRef>
          </c:xVal>
          <c:yVal>
            <c:numRef>
              <c:f>Sheet1!$E$2:$E$208</c:f>
              <c:numCache>
                <c:formatCode>General</c:formatCode>
                <c:ptCount val="20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Freedom</a:t>
                </a:r>
                <a:r>
                  <a:rPr lang="en-US" sz="1200" baseline="0" dirty="0" smtClean="0">
                    <a:solidFill>
                      <a:schemeClr val="bg2"/>
                    </a:solidFill>
                  </a:rPr>
                  <a:t> from CAV</a:t>
                </a:r>
                <a:r>
                  <a:rPr lang="en-US" sz="1200" dirty="0" smtClean="0">
                    <a:solidFill>
                      <a:schemeClr val="bg2"/>
                    </a:solidFill>
                  </a:rPr>
                  <a:t>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0765910152017939E-3"/>
              <c:y val="0.261254442456924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8.8542503225731317E-2"/>
          <c:y val="3.1337873029724433E-2"/>
          <c:w val="0.84908634165222607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Sheet1!$A$2:$A$240</c:f>
              <c:numCache>
                <c:formatCode>General</c:formatCode>
                <c:ptCount val="239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</c:numCache>
            </c:numRef>
          </c:xVal>
          <c:yVal>
            <c:numRef>
              <c:f>Sheet1!$B$2:$B$240</c:f>
              <c:numCache>
                <c:formatCode>General</c:formatCode>
                <c:ptCount val="23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99.906999999999996</c:v>
                </c:pt>
                <c:pt idx="4">
                  <c:v>99.906999999999996</c:v>
                </c:pt>
                <c:pt idx="5">
                  <c:v>99.906999999999996</c:v>
                </c:pt>
                <c:pt idx="6">
                  <c:v>99.341999999999999</c:v>
                </c:pt>
                <c:pt idx="7">
                  <c:v>98.018000000000001</c:v>
                </c:pt>
                <c:pt idx="8">
                  <c:v>98.018000000000001</c:v>
                </c:pt>
                <c:pt idx="9">
                  <c:v>98.018000000000001</c:v>
                </c:pt>
                <c:pt idx="10">
                  <c:v>98.018000000000001</c:v>
                </c:pt>
                <c:pt idx="11">
                  <c:v>98.018000000000001</c:v>
                </c:pt>
                <c:pt idx="12">
                  <c:v>98.018000000000001</c:v>
                </c:pt>
                <c:pt idx="13">
                  <c:v>98.018000000000001</c:v>
                </c:pt>
                <c:pt idx="14">
                  <c:v>98.018000000000001</c:v>
                </c:pt>
                <c:pt idx="15">
                  <c:v>97.909000000000006</c:v>
                </c:pt>
                <c:pt idx="16">
                  <c:v>97.691000000000003</c:v>
                </c:pt>
                <c:pt idx="17">
                  <c:v>97.691000000000003</c:v>
                </c:pt>
                <c:pt idx="18">
                  <c:v>96.82</c:v>
                </c:pt>
                <c:pt idx="19">
                  <c:v>96.274000000000001</c:v>
                </c:pt>
                <c:pt idx="20">
                  <c:v>95.834999999999994</c:v>
                </c:pt>
                <c:pt idx="21">
                  <c:v>95.614999999999995</c:v>
                </c:pt>
                <c:pt idx="22">
                  <c:v>95.614999999999995</c:v>
                </c:pt>
                <c:pt idx="23">
                  <c:v>95.614999999999995</c:v>
                </c:pt>
                <c:pt idx="24">
                  <c:v>95.614999999999995</c:v>
                </c:pt>
                <c:pt idx="25">
                  <c:v>95.614999999999995</c:v>
                </c:pt>
                <c:pt idx="26">
                  <c:v>95.614999999999995</c:v>
                </c:pt>
                <c:pt idx="27">
                  <c:v>95.614999999999995</c:v>
                </c:pt>
                <c:pt idx="28">
                  <c:v>95.488</c:v>
                </c:pt>
                <c:pt idx="29">
                  <c:v>95.233999999999995</c:v>
                </c:pt>
                <c:pt idx="30">
                  <c:v>94.471999999999994</c:v>
                </c:pt>
                <c:pt idx="31">
                  <c:v>94.218000000000004</c:v>
                </c:pt>
                <c:pt idx="32">
                  <c:v>93.962000000000003</c:v>
                </c:pt>
                <c:pt idx="33">
                  <c:v>93.962000000000003</c:v>
                </c:pt>
                <c:pt idx="34">
                  <c:v>93.962000000000003</c:v>
                </c:pt>
                <c:pt idx="35">
                  <c:v>93.962000000000003</c:v>
                </c:pt>
                <c:pt idx="36">
                  <c:v>93.962000000000003</c:v>
                </c:pt>
                <c:pt idx="37">
                  <c:v>93.962000000000003</c:v>
                </c:pt>
                <c:pt idx="38">
                  <c:v>93.962000000000003</c:v>
                </c:pt>
                <c:pt idx="39">
                  <c:v>93.811000000000007</c:v>
                </c:pt>
                <c:pt idx="40">
                  <c:v>93.506</c:v>
                </c:pt>
                <c:pt idx="41">
                  <c:v>93.046999999999997</c:v>
                </c:pt>
                <c:pt idx="42">
                  <c:v>92.433999999999997</c:v>
                </c:pt>
                <c:pt idx="43">
                  <c:v>91.822000000000003</c:v>
                </c:pt>
                <c:pt idx="44">
                  <c:v>91.667000000000002</c:v>
                </c:pt>
                <c:pt idx="45">
                  <c:v>91.667000000000002</c:v>
                </c:pt>
                <c:pt idx="46">
                  <c:v>91.667000000000002</c:v>
                </c:pt>
                <c:pt idx="47">
                  <c:v>91.667000000000002</c:v>
                </c:pt>
                <c:pt idx="48">
                  <c:v>91.667000000000002</c:v>
                </c:pt>
                <c:pt idx="49">
                  <c:v>91.667000000000002</c:v>
                </c:pt>
                <c:pt idx="50">
                  <c:v>91.667000000000002</c:v>
                </c:pt>
                <c:pt idx="51">
                  <c:v>91.667000000000002</c:v>
                </c:pt>
                <c:pt idx="52">
                  <c:v>91.667000000000002</c:v>
                </c:pt>
                <c:pt idx="53">
                  <c:v>91.667000000000002</c:v>
                </c:pt>
                <c:pt idx="54">
                  <c:v>91.143000000000001</c:v>
                </c:pt>
                <c:pt idx="55">
                  <c:v>90.968000000000004</c:v>
                </c:pt>
                <c:pt idx="56">
                  <c:v>90.968000000000004</c:v>
                </c:pt>
                <c:pt idx="57">
                  <c:v>90.968000000000004</c:v>
                </c:pt>
                <c:pt idx="58">
                  <c:v>90.968000000000004</c:v>
                </c:pt>
                <c:pt idx="59">
                  <c:v>90.968000000000004</c:v>
                </c:pt>
                <c:pt idx="60">
                  <c:v>90.968000000000004</c:v>
                </c:pt>
                <c:pt idx="61">
                  <c:v>90.968000000000004</c:v>
                </c:pt>
                <c:pt idx="62">
                  <c:v>90.968000000000004</c:v>
                </c:pt>
                <c:pt idx="63">
                  <c:v>90.968000000000004</c:v>
                </c:pt>
                <c:pt idx="64">
                  <c:v>90.968000000000004</c:v>
                </c:pt>
                <c:pt idx="65">
                  <c:v>90.161000000000001</c:v>
                </c:pt>
                <c:pt idx="66">
                  <c:v>89.757000000000005</c:v>
                </c:pt>
                <c:pt idx="67">
                  <c:v>89.15</c:v>
                </c:pt>
                <c:pt idx="68">
                  <c:v>88.947999999999993</c:v>
                </c:pt>
                <c:pt idx="69">
                  <c:v>88.947999999999993</c:v>
                </c:pt>
                <c:pt idx="70">
                  <c:v>88.947999999999993</c:v>
                </c:pt>
                <c:pt idx="71">
                  <c:v>88.947999999999993</c:v>
                </c:pt>
                <c:pt idx="72">
                  <c:v>88.947999999999993</c:v>
                </c:pt>
                <c:pt idx="73">
                  <c:v>88.947999999999993</c:v>
                </c:pt>
                <c:pt idx="74">
                  <c:v>88.947999999999993</c:v>
                </c:pt>
                <c:pt idx="75">
                  <c:v>88.947999999999993</c:v>
                </c:pt>
                <c:pt idx="76">
                  <c:v>88.715999999999994</c:v>
                </c:pt>
                <c:pt idx="77">
                  <c:v>88.251000000000005</c:v>
                </c:pt>
                <c:pt idx="78">
                  <c:v>86.626000000000005</c:v>
                </c:pt>
                <c:pt idx="79">
                  <c:v>85.929000000000002</c:v>
                </c:pt>
                <c:pt idx="80">
                  <c:v>85.460999999999999</c:v>
                </c:pt>
                <c:pt idx="81">
                  <c:v>85.460999999999999</c:v>
                </c:pt>
                <c:pt idx="82">
                  <c:v>85.460999999999999</c:v>
                </c:pt>
                <c:pt idx="83">
                  <c:v>85.460999999999999</c:v>
                </c:pt>
                <c:pt idx="84">
                  <c:v>85.460999999999999</c:v>
                </c:pt>
                <c:pt idx="85">
                  <c:v>85.460999999999999</c:v>
                </c:pt>
                <c:pt idx="86">
                  <c:v>85.460999999999999</c:v>
                </c:pt>
                <c:pt idx="87">
                  <c:v>85.18</c:v>
                </c:pt>
                <c:pt idx="88">
                  <c:v>85.18</c:v>
                </c:pt>
                <c:pt idx="89">
                  <c:v>84.899000000000001</c:v>
                </c:pt>
                <c:pt idx="90">
                  <c:v>84.054000000000002</c:v>
                </c:pt>
                <c:pt idx="91">
                  <c:v>84.054000000000002</c:v>
                </c:pt>
                <c:pt idx="92">
                  <c:v>83.489000000000004</c:v>
                </c:pt>
                <c:pt idx="93">
                  <c:v>83.489000000000004</c:v>
                </c:pt>
                <c:pt idx="94">
                  <c:v>83.489000000000004</c:v>
                </c:pt>
                <c:pt idx="95">
                  <c:v>83.489000000000004</c:v>
                </c:pt>
                <c:pt idx="96">
                  <c:v>83.489000000000004</c:v>
                </c:pt>
                <c:pt idx="97">
                  <c:v>83.489000000000004</c:v>
                </c:pt>
                <c:pt idx="98">
                  <c:v>83.489000000000004</c:v>
                </c:pt>
                <c:pt idx="99">
                  <c:v>83.489000000000004</c:v>
                </c:pt>
                <c:pt idx="100">
                  <c:v>83.153999999999996</c:v>
                </c:pt>
                <c:pt idx="101">
                  <c:v>82.48</c:v>
                </c:pt>
                <c:pt idx="102">
                  <c:v>80.123999999999995</c:v>
                </c:pt>
                <c:pt idx="103">
                  <c:v>78.775999999999996</c:v>
                </c:pt>
                <c:pt idx="104">
                  <c:v>78.438000000000002</c:v>
                </c:pt>
                <c:pt idx="105">
                  <c:v>78.438000000000002</c:v>
                </c:pt>
                <c:pt idx="106">
                  <c:v>78.438000000000002</c:v>
                </c:pt>
                <c:pt idx="107">
                  <c:v>78.438000000000002</c:v>
                </c:pt>
                <c:pt idx="108">
                  <c:v>78.046999999999997</c:v>
                </c:pt>
                <c:pt idx="109">
                  <c:v>78.046999999999997</c:v>
                </c:pt>
                <c:pt idx="110">
                  <c:v>78.046999999999997</c:v>
                </c:pt>
                <c:pt idx="111">
                  <c:v>77.221000000000004</c:v>
                </c:pt>
                <c:pt idx="112">
                  <c:v>77.221000000000004</c:v>
                </c:pt>
                <c:pt idx="113">
                  <c:v>75.983000000000004</c:v>
                </c:pt>
                <c:pt idx="114">
                  <c:v>75.983000000000004</c:v>
                </c:pt>
                <c:pt idx="115">
                  <c:v>75.153999999999996</c:v>
                </c:pt>
                <c:pt idx="116">
                  <c:v>75.153999999999996</c:v>
                </c:pt>
                <c:pt idx="117">
                  <c:v>75.153999999999996</c:v>
                </c:pt>
                <c:pt idx="118">
                  <c:v>75.153999999999996</c:v>
                </c:pt>
                <c:pt idx="119">
                  <c:v>75.153999999999996</c:v>
                </c:pt>
                <c:pt idx="120">
                  <c:v>75.153999999999996</c:v>
                </c:pt>
                <c:pt idx="121">
                  <c:v>75.153999999999996</c:v>
                </c:pt>
                <c:pt idx="122">
                  <c:v>75.153999999999996</c:v>
                </c:pt>
                <c:pt idx="123">
                  <c:v>75.153999999999996</c:v>
                </c:pt>
                <c:pt idx="124">
                  <c:v>75.153999999999996</c:v>
                </c:pt>
                <c:pt idx="125">
                  <c:v>74.617999999999995</c:v>
                </c:pt>
                <c:pt idx="126">
                  <c:v>74.081000000000003</c:v>
                </c:pt>
                <c:pt idx="127">
                  <c:v>72.47</c:v>
                </c:pt>
                <c:pt idx="128">
                  <c:v>72.47</c:v>
                </c:pt>
                <c:pt idx="129">
                  <c:v>72.47</c:v>
                </c:pt>
                <c:pt idx="130">
                  <c:v>72.47</c:v>
                </c:pt>
                <c:pt idx="131">
                  <c:v>72.47</c:v>
                </c:pt>
                <c:pt idx="132">
                  <c:v>72.47</c:v>
                </c:pt>
                <c:pt idx="133">
                  <c:v>72.47</c:v>
                </c:pt>
                <c:pt idx="134">
                  <c:v>72.47</c:v>
                </c:pt>
                <c:pt idx="135">
                  <c:v>72.47</c:v>
                </c:pt>
                <c:pt idx="136">
                  <c:v>71.799000000000007</c:v>
                </c:pt>
                <c:pt idx="137">
                  <c:v>71.128</c:v>
                </c:pt>
                <c:pt idx="138">
                  <c:v>71.128</c:v>
                </c:pt>
                <c:pt idx="139">
                  <c:v>69.786000000000001</c:v>
                </c:pt>
                <c:pt idx="140">
                  <c:v>69.786000000000001</c:v>
                </c:pt>
                <c:pt idx="141">
                  <c:v>69.786000000000001</c:v>
                </c:pt>
                <c:pt idx="142">
                  <c:v>69.786000000000001</c:v>
                </c:pt>
                <c:pt idx="143">
                  <c:v>69.786000000000001</c:v>
                </c:pt>
                <c:pt idx="144">
                  <c:v>69.786000000000001</c:v>
                </c:pt>
                <c:pt idx="145">
                  <c:v>69.786000000000001</c:v>
                </c:pt>
                <c:pt idx="146">
                  <c:v>69.786000000000001</c:v>
                </c:pt>
                <c:pt idx="147">
                  <c:v>69.786000000000001</c:v>
                </c:pt>
                <c:pt idx="148">
                  <c:v>68.903000000000006</c:v>
                </c:pt>
                <c:pt idx="149">
                  <c:v>68.903000000000006</c:v>
                </c:pt>
                <c:pt idx="150">
                  <c:v>68.903000000000006</c:v>
                </c:pt>
                <c:pt idx="151">
                  <c:v>68.903000000000006</c:v>
                </c:pt>
                <c:pt idx="152">
                  <c:v>68.007999999999996</c:v>
                </c:pt>
                <c:pt idx="153">
                  <c:v>68.007999999999996</c:v>
                </c:pt>
                <c:pt idx="154">
                  <c:v>68.007999999999996</c:v>
                </c:pt>
                <c:pt idx="155">
                  <c:v>68.007999999999996</c:v>
                </c:pt>
                <c:pt idx="156">
                  <c:v>68.007999999999996</c:v>
                </c:pt>
                <c:pt idx="157">
                  <c:v>68.007999999999996</c:v>
                </c:pt>
                <c:pt idx="158">
                  <c:v>68.007999999999996</c:v>
                </c:pt>
                <c:pt idx="159">
                  <c:v>68.007999999999996</c:v>
                </c:pt>
                <c:pt idx="160">
                  <c:v>68.007999999999996</c:v>
                </c:pt>
                <c:pt idx="161">
                  <c:v>68.007999999999996</c:v>
                </c:pt>
                <c:pt idx="162">
                  <c:v>66.834999999999994</c:v>
                </c:pt>
                <c:pt idx="163">
                  <c:v>64.489999999999995</c:v>
                </c:pt>
                <c:pt idx="164">
                  <c:v>64.489999999999995</c:v>
                </c:pt>
                <c:pt idx="165">
                  <c:v>63.274000000000001</c:v>
                </c:pt>
                <c:pt idx="166">
                  <c:v>63.274000000000001</c:v>
                </c:pt>
                <c:pt idx="167">
                  <c:v>63.274000000000001</c:v>
                </c:pt>
                <c:pt idx="168">
                  <c:v>63.274000000000001</c:v>
                </c:pt>
                <c:pt idx="169">
                  <c:v>63.274000000000001</c:v>
                </c:pt>
                <c:pt idx="170">
                  <c:v>63.274000000000001</c:v>
                </c:pt>
                <c:pt idx="171">
                  <c:v>61.651000000000003</c:v>
                </c:pt>
                <c:pt idx="172">
                  <c:v>61.651000000000003</c:v>
                </c:pt>
                <c:pt idx="173">
                  <c:v>61.651000000000003</c:v>
                </c:pt>
                <c:pt idx="174">
                  <c:v>60.029000000000003</c:v>
                </c:pt>
                <c:pt idx="175">
                  <c:v>60.029000000000003</c:v>
                </c:pt>
                <c:pt idx="176">
                  <c:v>58.405999999999999</c:v>
                </c:pt>
                <c:pt idx="177">
                  <c:v>58.405999999999999</c:v>
                </c:pt>
                <c:pt idx="178">
                  <c:v>58.405999999999999</c:v>
                </c:pt>
                <c:pt idx="179">
                  <c:v>58.405999999999999</c:v>
                </c:pt>
                <c:pt idx="180">
                  <c:v>58.405999999999999</c:v>
                </c:pt>
                <c:pt idx="181">
                  <c:v>58.405999999999999</c:v>
                </c:pt>
                <c:pt idx="182">
                  <c:v>55.866999999999997</c:v>
                </c:pt>
                <c:pt idx="183">
                  <c:v>55.866999999999997</c:v>
                </c:pt>
                <c:pt idx="184">
                  <c:v>55.866999999999997</c:v>
                </c:pt>
                <c:pt idx="185">
                  <c:v>55.866999999999997</c:v>
                </c:pt>
                <c:pt idx="186">
                  <c:v>55.866999999999997</c:v>
                </c:pt>
                <c:pt idx="187">
                  <c:v>55.866999999999997</c:v>
                </c:pt>
                <c:pt idx="188">
                  <c:v>55.866999999999997</c:v>
                </c:pt>
                <c:pt idx="189">
                  <c:v>55.866999999999997</c:v>
                </c:pt>
                <c:pt idx="190">
                  <c:v>55.866999999999997</c:v>
                </c:pt>
                <c:pt idx="191">
                  <c:v>55.866999999999997</c:v>
                </c:pt>
                <c:pt idx="192">
                  <c:v>55.866999999999997</c:v>
                </c:pt>
                <c:pt idx="193">
                  <c:v>55.866999999999997</c:v>
                </c:pt>
                <c:pt idx="194">
                  <c:v>55.866999999999997</c:v>
                </c:pt>
                <c:pt idx="195">
                  <c:v>55.866999999999997</c:v>
                </c:pt>
                <c:pt idx="196">
                  <c:v>55.866999999999997</c:v>
                </c:pt>
                <c:pt idx="197">
                  <c:v>55.866999999999997</c:v>
                </c:pt>
                <c:pt idx="198">
                  <c:v>55.866999999999997</c:v>
                </c:pt>
                <c:pt idx="199">
                  <c:v>55.866999999999997</c:v>
                </c:pt>
                <c:pt idx="200">
                  <c:v>55.866999999999997</c:v>
                </c:pt>
                <c:pt idx="201">
                  <c:v>55.866999999999997</c:v>
                </c:pt>
                <c:pt idx="202">
                  <c:v>55.866999999999997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Sheet1!$A$2:$A$240</c:f>
              <c:numCache>
                <c:formatCode>General</c:formatCode>
                <c:ptCount val="239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</c:numCache>
            </c:numRef>
          </c:xVal>
          <c:yVal>
            <c:numRef>
              <c:f>Sheet1!$C$2:$C$240</c:f>
              <c:numCache>
                <c:formatCode>General</c:formatCode>
                <c:ptCount val="23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99.259</c:v>
                </c:pt>
                <c:pt idx="7">
                  <c:v>99.073999999999998</c:v>
                </c:pt>
                <c:pt idx="8">
                  <c:v>99.073999999999998</c:v>
                </c:pt>
                <c:pt idx="9">
                  <c:v>99.073999999999998</c:v>
                </c:pt>
                <c:pt idx="10">
                  <c:v>99.073999999999998</c:v>
                </c:pt>
                <c:pt idx="11">
                  <c:v>99.073999999999998</c:v>
                </c:pt>
                <c:pt idx="12">
                  <c:v>99.073999999999998</c:v>
                </c:pt>
                <c:pt idx="13">
                  <c:v>99.073999999999998</c:v>
                </c:pt>
                <c:pt idx="14">
                  <c:v>99.073999999999998</c:v>
                </c:pt>
                <c:pt idx="15">
                  <c:v>99.073999999999998</c:v>
                </c:pt>
                <c:pt idx="16">
                  <c:v>99.073999999999998</c:v>
                </c:pt>
                <c:pt idx="17">
                  <c:v>99.073999999999998</c:v>
                </c:pt>
                <c:pt idx="18">
                  <c:v>98.662000000000006</c:v>
                </c:pt>
                <c:pt idx="19">
                  <c:v>97.835999999999999</c:v>
                </c:pt>
                <c:pt idx="20">
                  <c:v>97.423000000000002</c:v>
                </c:pt>
                <c:pt idx="21">
                  <c:v>97.215999999999994</c:v>
                </c:pt>
                <c:pt idx="22">
                  <c:v>97.215999999999994</c:v>
                </c:pt>
                <c:pt idx="23">
                  <c:v>97.215999999999994</c:v>
                </c:pt>
                <c:pt idx="24">
                  <c:v>97.215999999999994</c:v>
                </c:pt>
                <c:pt idx="25">
                  <c:v>97.215999999999994</c:v>
                </c:pt>
                <c:pt idx="26">
                  <c:v>97.215999999999994</c:v>
                </c:pt>
                <c:pt idx="27">
                  <c:v>97.215999999999994</c:v>
                </c:pt>
                <c:pt idx="28">
                  <c:v>96.974999999999994</c:v>
                </c:pt>
                <c:pt idx="29">
                  <c:v>96.253</c:v>
                </c:pt>
                <c:pt idx="30">
                  <c:v>96.013000000000005</c:v>
                </c:pt>
                <c:pt idx="31">
                  <c:v>95.048000000000002</c:v>
                </c:pt>
                <c:pt idx="32">
                  <c:v>95.048000000000002</c:v>
                </c:pt>
                <c:pt idx="33">
                  <c:v>95.048000000000002</c:v>
                </c:pt>
                <c:pt idx="34">
                  <c:v>95.048000000000002</c:v>
                </c:pt>
                <c:pt idx="35">
                  <c:v>95.048000000000002</c:v>
                </c:pt>
                <c:pt idx="36">
                  <c:v>95.048000000000002</c:v>
                </c:pt>
                <c:pt idx="37">
                  <c:v>95.048000000000002</c:v>
                </c:pt>
                <c:pt idx="38">
                  <c:v>95.048000000000002</c:v>
                </c:pt>
                <c:pt idx="39">
                  <c:v>95.048000000000002</c:v>
                </c:pt>
                <c:pt idx="40">
                  <c:v>94.772000000000006</c:v>
                </c:pt>
                <c:pt idx="41">
                  <c:v>94.218999999999994</c:v>
                </c:pt>
                <c:pt idx="42">
                  <c:v>92.832999999999998</c:v>
                </c:pt>
                <c:pt idx="43">
                  <c:v>90.88</c:v>
                </c:pt>
                <c:pt idx="44">
                  <c:v>90.600999999999999</c:v>
                </c:pt>
                <c:pt idx="45">
                  <c:v>90.600999999999999</c:v>
                </c:pt>
                <c:pt idx="46">
                  <c:v>90.600999999999999</c:v>
                </c:pt>
                <c:pt idx="47">
                  <c:v>90.600999999999999</c:v>
                </c:pt>
                <c:pt idx="48">
                  <c:v>90.600999999999999</c:v>
                </c:pt>
                <c:pt idx="49">
                  <c:v>90.600999999999999</c:v>
                </c:pt>
                <c:pt idx="50">
                  <c:v>90.600999999999999</c:v>
                </c:pt>
                <c:pt idx="51">
                  <c:v>90.277000000000001</c:v>
                </c:pt>
                <c:pt idx="52">
                  <c:v>90.277000000000001</c:v>
                </c:pt>
                <c:pt idx="53">
                  <c:v>89.626999999999995</c:v>
                </c:pt>
                <c:pt idx="54">
                  <c:v>88.326999999999998</c:v>
                </c:pt>
                <c:pt idx="55">
                  <c:v>87.674999999999997</c:v>
                </c:pt>
                <c:pt idx="56">
                  <c:v>87.347999999999999</c:v>
                </c:pt>
                <c:pt idx="57">
                  <c:v>87.347999999999999</c:v>
                </c:pt>
                <c:pt idx="58">
                  <c:v>87.347999999999999</c:v>
                </c:pt>
                <c:pt idx="59">
                  <c:v>87.347999999999999</c:v>
                </c:pt>
                <c:pt idx="60">
                  <c:v>87.347999999999999</c:v>
                </c:pt>
                <c:pt idx="61">
                  <c:v>87.347999999999999</c:v>
                </c:pt>
                <c:pt idx="62">
                  <c:v>87.347999999999999</c:v>
                </c:pt>
                <c:pt idx="63">
                  <c:v>87.347999999999999</c:v>
                </c:pt>
                <c:pt idx="64">
                  <c:v>86.954999999999998</c:v>
                </c:pt>
                <c:pt idx="65">
                  <c:v>86.161000000000001</c:v>
                </c:pt>
                <c:pt idx="66">
                  <c:v>84.97</c:v>
                </c:pt>
                <c:pt idx="67">
                  <c:v>84.572999999999993</c:v>
                </c:pt>
                <c:pt idx="68">
                  <c:v>84.174999999999997</c:v>
                </c:pt>
                <c:pt idx="69">
                  <c:v>84.174999999999997</c:v>
                </c:pt>
                <c:pt idx="70">
                  <c:v>84.174999999999997</c:v>
                </c:pt>
                <c:pt idx="71">
                  <c:v>84.174999999999997</c:v>
                </c:pt>
                <c:pt idx="72">
                  <c:v>84.174999999999997</c:v>
                </c:pt>
                <c:pt idx="73">
                  <c:v>84.174999999999997</c:v>
                </c:pt>
                <c:pt idx="74">
                  <c:v>84.174999999999997</c:v>
                </c:pt>
                <c:pt idx="75">
                  <c:v>83.718000000000004</c:v>
                </c:pt>
                <c:pt idx="76">
                  <c:v>83.718000000000004</c:v>
                </c:pt>
                <c:pt idx="77">
                  <c:v>83.26</c:v>
                </c:pt>
                <c:pt idx="78">
                  <c:v>81.430999999999997</c:v>
                </c:pt>
                <c:pt idx="79">
                  <c:v>81.430999999999997</c:v>
                </c:pt>
                <c:pt idx="80">
                  <c:v>81.430999999999997</c:v>
                </c:pt>
                <c:pt idx="81">
                  <c:v>81.430999999999997</c:v>
                </c:pt>
                <c:pt idx="82">
                  <c:v>81.430999999999997</c:v>
                </c:pt>
                <c:pt idx="83">
                  <c:v>81.430999999999997</c:v>
                </c:pt>
                <c:pt idx="84">
                  <c:v>81.430999999999997</c:v>
                </c:pt>
                <c:pt idx="85">
                  <c:v>81.430999999999997</c:v>
                </c:pt>
                <c:pt idx="86">
                  <c:v>80.918000000000006</c:v>
                </c:pt>
                <c:pt idx="87">
                  <c:v>80.918000000000006</c:v>
                </c:pt>
                <c:pt idx="88">
                  <c:v>80.400000000000006</c:v>
                </c:pt>
                <c:pt idx="89">
                  <c:v>80.400000000000006</c:v>
                </c:pt>
                <c:pt idx="90">
                  <c:v>78.311000000000007</c:v>
                </c:pt>
                <c:pt idx="91">
                  <c:v>77.253</c:v>
                </c:pt>
                <c:pt idx="92">
                  <c:v>77.253</c:v>
                </c:pt>
                <c:pt idx="93">
                  <c:v>76.704999999999998</c:v>
                </c:pt>
                <c:pt idx="94">
                  <c:v>76.704999999999998</c:v>
                </c:pt>
                <c:pt idx="95">
                  <c:v>76.704999999999998</c:v>
                </c:pt>
                <c:pt idx="96">
                  <c:v>76.704999999999998</c:v>
                </c:pt>
                <c:pt idx="97">
                  <c:v>76.704999999999998</c:v>
                </c:pt>
                <c:pt idx="98">
                  <c:v>76.704999999999998</c:v>
                </c:pt>
                <c:pt idx="99">
                  <c:v>76.704999999999998</c:v>
                </c:pt>
                <c:pt idx="100">
                  <c:v>76.096000000000004</c:v>
                </c:pt>
                <c:pt idx="101">
                  <c:v>75.488</c:v>
                </c:pt>
                <c:pt idx="102">
                  <c:v>74.879000000000005</c:v>
                </c:pt>
                <c:pt idx="103">
                  <c:v>74.879000000000005</c:v>
                </c:pt>
                <c:pt idx="104">
                  <c:v>74.879000000000005</c:v>
                </c:pt>
                <c:pt idx="105">
                  <c:v>74.879000000000005</c:v>
                </c:pt>
                <c:pt idx="106">
                  <c:v>74.879000000000005</c:v>
                </c:pt>
                <c:pt idx="107">
                  <c:v>74.879000000000005</c:v>
                </c:pt>
                <c:pt idx="108">
                  <c:v>74.879000000000005</c:v>
                </c:pt>
                <c:pt idx="109">
                  <c:v>74.879000000000005</c:v>
                </c:pt>
                <c:pt idx="110">
                  <c:v>74.879000000000005</c:v>
                </c:pt>
                <c:pt idx="111">
                  <c:v>74.879000000000005</c:v>
                </c:pt>
                <c:pt idx="112">
                  <c:v>74.879000000000005</c:v>
                </c:pt>
                <c:pt idx="113">
                  <c:v>74.099000000000004</c:v>
                </c:pt>
                <c:pt idx="114">
                  <c:v>73.319000000000003</c:v>
                </c:pt>
                <c:pt idx="115">
                  <c:v>72.539000000000001</c:v>
                </c:pt>
                <c:pt idx="116">
                  <c:v>71.759</c:v>
                </c:pt>
                <c:pt idx="117">
                  <c:v>71.759</c:v>
                </c:pt>
                <c:pt idx="118">
                  <c:v>71.759</c:v>
                </c:pt>
                <c:pt idx="119">
                  <c:v>71.759</c:v>
                </c:pt>
                <c:pt idx="120">
                  <c:v>71.759</c:v>
                </c:pt>
                <c:pt idx="121">
                  <c:v>71.759</c:v>
                </c:pt>
                <c:pt idx="122">
                  <c:v>71.759</c:v>
                </c:pt>
                <c:pt idx="123">
                  <c:v>70.802000000000007</c:v>
                </c:pt>
                <c:pt idx="124">
                  <c:v>70.802000000000007</c:v>
                </c:pt>
                <c:pt idx="125">
                  <c:v>68.888999999999996</c:v>
                </c:pt>
                <c:pt idx="126">
                  <c:v>67.932000000000002</c:v>
                </c:pt>
                <c:pt idx="127">
                  <c:v>66.974999999999994</c:v>
                </c:pt>
                <c:pt idx="128">
                  <c:v>66.974999999999994</c:v>
                </c:pt>
                <c:pt idx="129">
                  <c:v>66.974999999999994</c:v>
                </c:pt>
                <c:pt idx="130">
                  <c:v>66.974999999999994</c:v>
                </c:pt>
                <c:pt idx="131">
                  <c:v>66.974999999999994</c:v>
                </c:pt>
                <c:pt idx="132">
                  <c:v>66.974999999999994</c:v>
                </c:pt>
                <c:pt idx="133">
                  <c:v>66.974999999999994</c:v>
                </c:pt>
                <c:pt idx="134">
                  <c:v>66.974999999999994</c:v>
                </c:pt>
                <c:pt idx="135">
                  <c:v>66.974999999999994</c:v>
                </c:pt>
                <c:pt idx="136">
                  <c:v>66.974999999999994</c:v>
                </c:pt>
                <c:pt idx="137">
                  <c:v>65.8</c:v>
                </c:pt>
                <c:pt idx="138">
                  <c:v>64.603999999999999</c:v>
                </c:pt>
                <c:pt idx="139">
                  <c:v>62.210999999999999</c:v>
                </c:pt>
                <c:pt idx="140">
                  <c:v>62.210999999999999</c:v>
                </c:pt>
                <c:pt idx="141">
                  <c:v>62.210999999999999</c:v>
                </c:pt>
                <c:pt idx="142">
                  <c:v>62.210999999999999</c:v>
                </c:pt>
                <c:pt idx="143">
                  <c:v>62.210999999999999</c:v>
                </c:pt>
                <c:pt idx="144">
                  <c:v>62.210999999999999</c:v>
                </c:pt>
                <c:pt idx="145">
                  <c:v>62.210999999999999</c:v>
                </c:pt>
                <c:pt idx="146">
                  <c:v>62.210999999999999</c:v>
                </c:pt>
                <c:pt idx="147">
                  <c:v>62.210999999999999</c:v>
                </c:pt>
                <c:pt idx="148">
                  <c:v>62.210999999999999</c:v>
                </c:pt>
                <c:pt idx="149">
                  <c:v>60.482999999999997</c:v>
                </c:pt>
                <c:pt idx="150">
                  <c:v>60.482999999999997</c:v>
                </c:pt>
                <c:pt idx="151">
                  <c:v>60.482999999999997</c:v>
                </c:pt>
                <c:pt idx="152">
                  <c:v>60.482999999999997</c:v>
                </c:pt>
                <c:pt idx="153">
                  <c:v>60.482999999999997</c:v>
                </c:pt>
                <c:pt idx="154">
                  <c:v>60.482999999999997</c:v>
                </c:pt>
                <c:pt idx="155">
                  <c:v>60.482999999999997</c:v>
                </c:pt>
                <c:pt idx="156">
                  <c:v>60.482999999999997</c:v>
                </c:pt>
                <c:pt idx="157">
                  <c:v>60.482999999999997</c:v>
                </c:pt>
                <c:pt idx="158">
                  <c:v>60.482999999999997</c:v>
                </c:pt>
                <c:pt idx="159">
                  <c:v>58.243000000000002</c:v>
                </c:pt>
                <c:pt idx="160">
                  <c:v>56.003</c:v>
                </c:pt>
                <c:pt idx="161">
                  <c:v>56.003</c:v>
                </c:pt>
                <c:pt idx="162">
                  <c:v>51.521999999999998</c:v>
                </c:pt>
                <c:pt idx="163">
                  <c:v>49.281999999999996</c:v>
                </c:pt>
                <c:pt idx="164">
                  <c:v>49.281999999999996</c:v>
                </c:pt>
                <c:pt idx="165">
                  <c:v>49.281999999999996</c:v>
                </c:pt>
                <c:pt idx="166">
                  <c:v>49.281999999999996</c:v>
                </c:pt>
                <c:pt idx="167">
                  <c:v>49.281999999999996</c:v>
                </c:pt>
                <c:pt idx="168">
                  <c:v>49.281999999999996</c:v>
                </c:pt>
                <c:pt idx="169">
                  <c:v>49.281999999999996</c:v>
                </c:pt>
                <c:pt idx="170">
                  <c:v>49.281999999999996</c:v>
                </c:pt>
                <c:pt idx="171">
                  <c:v>49.281999999999996</c:v>
                </c:pt>
                <c:pt idx="172">
                  <c:v>49.281999999999996</c:v>
                </c:pt>
                <c:pt idx="173">
                  <c:v>49.281999999999996</c:v>
                </c:pt>
                <c:pt idx="174">
                  <c:v>45.762</c:v>
                </c:pt>
                <c:pt idx="175">
                  <c:v>45.762</c:v>
                </c:pt>
                <c:pt idx="176">
                  <c:v>45.762</c:v>
                </c:pt>
                <c:pt idx="177">
                  <c:v>45.762</c:v>
                </c:pt>
                <c:pt idx="178">
                  <c:v>45.762</c:v>
                </c:pt>
                <c:pt idx="179">
                  <c:v>45.762</c:v>
                </c:pt>
                <c:pt idx="180">
                  <c:v>45.762</c:v>
                </c:pt>
                <c:pt idx="181">
                  <c:v>45.762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Sheet1!$A$2:$A$240</c:f>
              <c:numCache>
                <c:formatCode>General</c:formatCode>
                <c:ptCount val="239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</c:numCache>
            </c:numRef>
          </c:xVal>
          <c:yVal>
            <c:numRef>
              <c:f>Sheet1!$D$2:$D$240</c:f>
              <c:numCache>
                <c:formatCode>General</c:formatCode>
                <c:ptCount val="23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99.281000000000006</c:v>
                </c:pt>
                <c:pt idx="7">
                  <c:v>98.200999999999993</c:v>
                </c:pt>
                <c:pt idx="8">
                  <c:v>98.200999999999993</c:v>
                </c:pt>
                <c:pt idx="9">
                  <c:v>98.200999999999993</c:v>
                </c:pt>
                <c:pt idx="10">
                  <c:v>98.200999999999993</c:v>
                </c:pt>
                <c:pt idx="11">
                  <c:v>98.200999999999993</c:v>
                </c:pt>
                <c:pt idx="12">
                  <c:v>98.200999999999993</c:v>
                </c:pt>
                <c:pt idx="13">
                  <c:v>98.200999999999993</c:v>
                </c:pt>
                <c:pt idx="14">
                  <c:v>98.200999999999993</c:v>
                </c:pt>
                <c:pt idx="15">
                  <c:v>98.200999999999993</c:v>
                </c:pt>
                <c:pt idx="16">
                  <c:v>98.200999999999993</c:v>
                </c:pt>
                <c:pt idx="17">
                  <c:v>97.804000000000002</c:v>
                </c:pt>
                <c:pt idx="18">
                  <c:v>97.009</c:v>
                </c:pt>
                <c:pt idx="19">
                  <c:v>95.418000000000006</c:v>
                </c:pt>
                <c:pt idx="20">
                  <c:v>94.623000000000005</c:v>
                </c:pt>
                <c:pt idx="21">
                  <c:v>94.623000000000005</c:v>
                </c:pt>
                <c:pt idx="22">
                  <c:v>94.623000000000005</c:v>
                </c:pt>
                <c:pt idx="23">
                  <c:v>94.623000000000005</c:v>
                </c:pt>
                <c:pt idx="24">
                  <c:v>94.204999999999998</c:v>
                </c:pt>
                <c:pt idx="25">
                  <c:v>94.204999999999998</c:v>
                </c:pt>
                <c:pt idx="26">
                  <c:v>94.204999999999998</c:v>
                </c:pt>
                <c:pt idx="27">
                  <c:v>94.204999999999998</c:v>
                </c:pt>
                <c:pt idx="28">
                  <c:v>94.204999999999998</c:v>
                </c:pt>
                <c:pt idx="29">
                  <c:v>93.266999999999996</c:v>
                </c:pt>
                <c:pt idx="30">
                  <c:v>91.861000000000004</c:v>
                </c:pt>
                <c:pt idx="31">
                  <c:v>89.978999999999999</c:v>
                </c:pt>
                <c:pt idx="32">
                  <c:v>89.978999999999999</c:v>
                </c:pt>
                <c:pt idx="33">
                  <c:v>89.978999999999999</c:v>
                </c:pt>
                <c:pt idx="34">
                  <c:v>89.978999999999999</c:v>
                </c:pt>
                <c:pt idx="35">
                  <c:v>89.978999999999999</c:v>
                </c:pt>
                <c:pt idx="36">
                  <c:v>89.978999999999999</c:v>
                </c:pt>
                <c:pt idx="37">
                  <c:v>89.978999999999999</c:v>
                </c:pt>
                <c:pt idx="38">
                  <c:v>89.978999999999999</c:v>
                </c:pt>
                <c:pt idx="39">
                  <c:v>89.978999999999999</c:v>
                </c:pt>
                <c:pt idx="40">
                  <c:v>89.978999999999999</c:v>
                </c:pt>
                <c:pt idx="41">
                  <c:v>89.978999999999999</c:v>
                </c:pt>
                <c:pt idx="42">
                  <c:v>89.447000000000003</c:v>
                </c:pt>
                <c:pt idx="43">
                  <c:v>88.376000000000005</c:v>
                </c:pt>
                <c:pt idx="44">
                  <c:v>88.376000000000005</c:v>
                </c:pt>
                <c:pt idx="45">
                  <c:v>88.376000000000005</c:v>
                </c:pt>
                <c:pt idx="46">
                  <c:v>88.376000000000005</c:v>
                </c:pt>
                <c:pt idx="47">
                  <c:v>88.376000000000005</c:v>
                </c:pt>
                <c:pt idx="48">
                  <c:v>88.376000000000005</c:v>
                </c:pt>
                <c:pt idx="49">
                  <c:v>88.376000000000005</c:v>
                </c:pt>
                <c:pt idx="50">
                  <c:v>88.376000000000005</c:v>
                </c:pt>
                <c:pt idx="51">
                  <c:v>88.376000000000005</c:v>
                </c:pt>
                <c:pt idx="52">
                  <c:v>88.376000000000005</c:v>
                </c:pt>
                <c:pt idx="53">
                  <c:v>87.734999999999999</c:v>
                </c:pt>
                <c:pt idx="54">
                  <c:v>85.813999999999993</c:v>
                </c:pt>
                <c:pt idx="55">
                  <c:v>85.174000000000007</c:v>
                </c:pt>
                <c:pt idx="56">
                  <c:v>85.174000000000007</c:v>
                </c:pt>
                <c:pt idx="57">
                  <c:v>85.174000000000007</c:v>
                </c:pt>
                <c:pt idx="58">
                  <c:v>85.174000000000007</c:v>
                </c:pt>
                <c:pt idx="59">
                  <c:v>85.174000000000007</c:v>
                </c:pt>
                <c:pt idx="60">
                  <c:v>85.174000000000007</c:v>
                </c:pt>
                <c:pt idx="61">
                  <c:v>85.174000000000007</c:v>
                </c:pt>
                <c:pt idx="62">
                  <c:v>85.174000000000007</c:v>
                </c:pt>
                <c:pt idx="63">
                  <c:v>85.174000000000007</c:v>
                </c:pt>
                <c:pt idx="64">
                  <c:v>85.174000000000007</c:v>
                </c:pt>
                <c:pt idx="65">
                  <c:v>84.391999999999996</c:v>
                </c:pt>
                <c:pt idx="66">
                  <c:v>83.602999999999994</c:v>
                </c:pt>
                <c:pt idx="67">
                  <c:v>82.814999999999998</c:v>
                </c:pt>
                <c:pt idx="68">
                  <c:v>82.025999999999996</c:v>
                </c:pt>
                <c:pt idx="69">
                  <c:v>82.025999999999996</c:v>
                </c:pt>
                <c:pt idx="70">
                  <c:v>82.025999999999996</c:v>
                </c:pt>
                <c:pt idx="71">
                  <c:v>82.025999999999996</c:v>
                </c:pt>
                <c:pt idx="72">
                  <c:v>82.025999999999996</c:v>
                </c:pt>
                <c:pt idx="73">
                  <c:v>82.025999999999996</c:v>
                </c:pt>
                <c:pt idx="74">
                  <c:v>82.025999999999996</c:v>
                </c:pt>
                <c:pt idx="75">
                  <c:v>82.025999999999996</c:v>
                </c:pt>
                <c:pt idx="76">
                  <c:v>82.025999999999996</c:v>
                </c:pt>
                <c:pt idx="77">
                  <c:v>81.082999999999998</c:v>
                </c:pt>
                <c:pt idx="78">
                  <c:v>78.254999999999995</c:v>
                </c:pt>
                <c:pt idx="79">
                  <c:v>78.254999999999995</c:v>
                </c:pt>
                <c:pt idx="80">
                  <c:v>78.254999999999995</c:v>
                </c:pt>
                <c:pt idx="81">
                  <c:v>78.254999999999995</c:v>
                </c:pt>
                <c:pt idx="82">
                  <c:v>78.254999999999995</c:v>
                </c:pt>
                <c:pt idx="83">
                  <c:v>78.254999999999995</c:v>
                </c:pt>
                <c:pt idx="84">
                  <c:v>78.254999999999995</c:v>
                </c:pt>
                <c:pt idx="85">
                  <c:v>78.254999999999995</c:v>
                </c:pt>
                <c:pt idx="86">
                  <c:v>78.254999999999995</c:v>
                </c:pt>
                <c:pt idx="87">
                  <c:v>78.254999999999995</c:v>
                </c:pt>
                <c:pt idx="88">
                  <c:v>78.254999999999995</c:v>
                </c:pt>
                <c:pt idx="89">
                  <c:v>78.254999999999995</c:v>
                </c:pt>
                <c:pt idx="90">
                  <c:v>78.254999999999995</c:v>
                </c:pt>
                <c:pt idx="91">
                  <c:v>76.081000000000003</c:v>
                </c:pt>
                <c:pt idx="92">
                  <c:v>74.994</c:v>
                </c:pt>
                <c:pt idx="93">
                  <c:v>74.994</c:v>
                </c:pt>
                <c:pt idx="94">
                  <c:v>74.994</c:v>
                </c:pt>
                <c:pt idx="95">
                  <c:v>74.994</c:v>
                </c:pt>
                <c:pt idx="96">
                  <c:v>74.994</c:v>
                </c:pt>
                <c:pt idx="97">
                  <c:v>74.994</c:v>
                </c:pt>
                <c:pt idx="98">
                  <c:v>74.994</c:v>
                </c:pt>
                <c:pt idx="99">
                  <c:v>74.994</c:v>
                </c:pt>
                <c:pt idx="100">
                  <c:v>74.994</c:v>
                </c:pt>
                <c:pt idx="101">
                  <c:v>73.655000000000001</c:v>
                </c:pt>
                <c:pt idx="102">
                  <c:v>73.655000000000001</c:v>
                </c:pt>
                <c:pt idx="103">
                  <c:v>72.290999999999997</c:v>
                </c:pt>
                <c:pt idx="104">
                  <c:v>72.290999999999997</c:v>
                </c:pt>
                <c:pt idx="105">
                  <c:v>72.290999999999997</c:v>
                </c:pt>
                <c:pt idx="106">
                  <c:v>72.290999999999997</c:v>
                </c:pt>
                <c:pt idx="107">
                  <c:v>72.290999999999997</c:v>
                </c:pt>
                <c:pt idx="108">
                  <c:v>72.290999999999997</c:v>
                </c:pt>
                <c:pt idx="109">
                  <c:v>72.290999999999997</c:v>
                </c:pt>
                <c:pt idx="110">
                  <c:v>72.290999999999997</c:v>
                </c:pt>
                <c:pt idx="111">
                  <c:v>72.290999999999997</c:v>
                </c:pt>
                <c:pt idx="112">
                  <c:v>72.290999999999997</c:v>
                </c:pt>
                <c:pt idx="113">
                  <c:v>72.290999999999997</c:v>
                </c:pt>
                <c:pt idx="114">
                  <c:v>70.483999999999995</c:v>
                </c:pt>
                <c:pt idx="115">
                  <c:v>70.483999999999995</c:v>
                </c:pt>
                <c:pt idx="116">
                  <c:v>70.483999999999995</c:v>
                </c:pt>
                <c:pt idx="117">
                  <c:v>70.483999999999995</c:v>
                </c:pt>
                <c:pt idx="118">
                  <c:v>70.483999999999995</c:v>
                </c:pt>
                <c:pt idx="119">
                  <c:v>70.483999999999995</c:v>
                </c:pt>
                <c:pt idx="120">
                  <c:v>70.483999999999995</c:v>
                </c:pt>
                <c:pt idx="121">
                  <c:v>70.483999999999995</c:v>
                </c:pt>
                <c:pt idx="122">
                  <c:v>70.483999999999995</c:v>
                </c:pt>
                <c:pt idx="123">
                  <c:v>70.483999999999995</c:v>
                </c:pt>
                <c:pt idx="124">
                  <c:v>70.483999999999995</c:v>
                </c:pt>
                <c:pt idx="125">
                  <c:v>70.483999999999995</c:v>
                </c:pt>
                <c:pt idx="126">
                  <c:v>68.209999999999994</c:v>
                </c:pt>
                <c:pt idx="127">
                  <c:v>68.209999999999994</c:v>
                </c:pt>
                <c:pt idx="128">
                  <c:v>68.209999999999994</c:v>
                </c:pt>
                <c:pt idx="129">
                  <c:v>68.209999999999994</c:v>
                </c:pt>
                <c:pt idx="130">
                  <c:v>68.209999999999994</c:v>
                </c:pt>
                <c:pt idx="131">
                  <c:v>68.209999999999994</c:v>
                </c:pt>
                <c:pt idx="132">
                  <c:v>68.209999999999994</c:v>
                </c:pt>
                <c:pt idx="133">
                  <c:v>68.209999999999994</c:v>
                </c:pt>
                <c:pt idx="134">
                  <c:v>68.209999999999994</c:v>
                </c:pt>
                <c:pt idx="135">
                  <c:v>68.209999999999994</c:v>
                </c:pt>
                <c:pt idx="136">
                  <c:v>68.209999999999994</c:v>
                </c:pt>
                <c:pt idx="137">
                  <c:v>68.209999999999994</c:v>
                </c:pt>
                <c:pt idx="138">
                  <c:v>62.526000000000003</c:v>
                </c:pt>
                <c:pt idx="139">
                  <c:v>62.526000000000003</c:v>
                </c:pt>
                <c:pt idx="140">
                  <c:v>62.526000000000003</c:v>
                </c:pt>
                <c:pt idx="141">
                  <c:v>62.526000000000003</c:v>
                </c:pt>
                <c:pt idx="142">
                  <c:v>62.526000000000003</c:v>
                </c:pt>
                <c:pt idx="143">
                  <c:v>62.526000000000003</c:v>
                </c:pt>
                <c:pt idx="144">
                  <c:v>62.526000000000003</c:v>
                </c:pt>
                <c:pt idx="145">
                  <c:v>62.526000000000003</c:v>
                </c:pt>
                <c:pt idx="146">
                  <c:v>62.526000000000003</c:v>
                </c:pt>
                <c:pt idx="147">
                  <c:v>58.356999999999999</c:v>
                </c:pt>
                <c:pt idx="148">
                  <c:v>58.356999999999999</c:v>
                </c:pt>
                <c:pt idx="149">
                  <c:v>58.356999999999999</c:v>
                </c:pt>
                <c:pt idx="150">
                  <c:v>58.356999999999999</c:v>
                </c:pt>
                <c:pt idx="151">
                  <c:v>58.356999999999999</c:v>
                </c:pt>
                <c:pt idx="152">
                  <c:v>58.356999999999999</c:v>
                </c:pt>
                <c:pt idx="153">
                  <c:v>58.356999999999999</c:v>
                </c:pt>
                <c:pt idx="154">
                  <c:v>58.356999999999999</c:v>
                </c:pt>
                <c:pt idx="155">
                  <c:v>58.356999999999999</c:v>
                </c:pt>
                <c:pt idx="156">
                  <c:v>58.356999999999999</c:v>
                </c:pt>
                <c:pt idx="157">
                  <c:v>58.356999999999999</c:v>
                </c:pt>
                <c:pt idx="158">
                  <c:v>58.356999999999999</c:v>
                </c:pt>
                <c:pt idx="159">
                  <c:v>58.356999999999999</c:v>
                </c:pt>
                <c:pt idx="160">
                  <c:v>58.356999999999999</c:v>
                </c:pt>
                <c:pt idx="161">
                  <c:v>58.356999999999999</c:v>
                </c:pt>
                <c:pt idx="162">
                  <c:v>58.356999999999999</c:v>
                </c:pt>
                <c:pt idx="163">
                  <c:v>58.356999999999999</c:v>
                </c:pt>
                <c:pt idx="164">
                  <c:v>58.356999999999999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28575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Sheet1!$A$2:$A$240</c:f>
              <c:numCache>
                <c:formatCode>General</c:formatCode>
                <c:ptCount val="239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</c:numCache>
            </c:numRef>
          </c:xVal>
          <c:yVal>
            <c:numRef>
              <c:f>Sheet1!$E$2:$E$240</c:f>
              <c:numCache>
                <c:formatCode>General</c:formatCode>
                <c:ptCount val="23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96.841999999999999</c:v>
                </c:pt>
                <c:pt idx="8">
                  <c:v>96.841999999999999</c:v>
                </c:pt>
                <c:pt idx="9">
                  <c:v>96.841999999999999</c:v>
                </c:pt>
                <c:pt idx="10">
                  <c:v>96.841999999999999</c:v>
                </c:pt>
                <c:pt idx="11">
                  <c:v>96.841999999999999</c:v>
                </c:pt>
                <c:pt idx="12">
                  <c:v>96.841999999999999</c:v>
                </c:pt>
                <c:pt idx="13">
                  <c:v>96.841999999999999</c:v>
                </c:pt>
                <c:pt idx="14">
                  <c:v>96.841999999999999</c:v>
                </c:pt>
                <c:pt idx="15">
                  <c:v>96.841999999999999</c:v>
                </c:pt>
                <c:pt idx="16">
                  <c:v>96.841999999999999</c:v>
                </c:pt>
                <c:pt idx="17">
                  <c:v>96.841999999999999</c:v>
                </c:pt>
                <c:pt idx="18">
                  <c:v>96.841999999999999</c:v>
                </c:pt>
                <c:pt idx="19">
                  <c:v>95.616</c:v>
                </c:pt>
                <c:pt idx="20">
                  <c:v>94.373999999999995</c:v>
                </c:pt>
                <c:pt idx="21">
                  <c:v>94.373999999999995</c:v>
                </c:pt>
                <c:pt idx="22">
                  <c:v>94.373999999999995</c:v>
                </c:pt>
                <c:pt idx="23">
                  <c:v>94.373999999999995</c:v>
                </c:pt>
                <c:pt idx="24">
                  <c:v>94.373999999999995</c:v>
                </c:pt>
                <c:pt idx="25">
                  <c:v>94.373999999999995</c:v>
                </c:pt>
                <c:pt idx="26">
                  <c:v>94.373999999999995</c:v>
                </c:pt>
                <c:pt idx="27">
                  <c:v>94.373999999999995</c:v>
                </c:pt>
                <c:pt idx="28">
                  <c:v>94.373999999999995</c:v>
                </c:pt>
                <c:pt idx="29">
                  <c:v>94.373999999999995</c:v>
                </c:pt>
                <c:pt idx="30">
                  <c:v>94.373999999999995</c:v>
                </c:pt>
                <c:pt idx="31">
                  <c:v>94.373999999999995</c:v>
                </c:pt>
                <c:pt idx="32">
                  <c:v>94.373999999999995</c:v>
                </c:pt>
                <c:pt idx="33">
                  <c:v>94.373999999999995</c:v>
                </c:pt>
                <c:pt idx="34">
                  <c:v>94.373999999999995</c:v>
                </c:pt>
                <c:pt idx="35">
                  <c:v>94.373999999999995</c:v>
                </c:pt>
                <c:pt idx="36">
                  <c:v>94.373999999999995</c:v>
                </c:pt>
                <c:pt idx="37">
                  <c:v>94.373999999999995</c:v>
                </c:pt>
                <c:pt idx="38">
                  <c:v>94.373999999999995</c:v>
                </c:pt>
                <c:pt idx="39">
                  <c:v>94.373999999999995</c:v>
                </c:pt>
                <c:pt idx="40">
                  <c:v>94.373999999999995</c:v>
                </c:pt>
                <c:pt idx="41">
                  <c:v>90.942999999999998</c:v>
                </c:pt>
                <c:pt idx="42">
                  <c:v>90.942999999999998</c:v>
                </c:pt>
                <c:pt idx="43">
                  <c:v>89.227000000000004</c:v>
                </c:pt>
                <c:pt idx="44">
                  <c:v>89.227000000000004</c:v>
                </c:pt>
                <c:pt idx="45">
                  <c:v>89.227000000000004</c:v>
                </c:pt>
                <c:pt idx="46">
                  <c:v>89.227000000000004</c:v>
                </c:pt>
                <c:pt idx="47">
                  <c:v>89.227000000000004</c:v>
                </c:pt>
                <c:pt idx="48">
                  <c:v>89.227000000000004</c:v>
                </c:pt>
                <c:pt idx="49">
                  <c:v>89.227000000000004</c:v>
                </c:pt>
                <c:pt idx="50">
                  <c:v>89.227000000000004</c:v>
                </c:pt>
                <c:pt idx="51">
                  <c:v>89.227000000000004</c:v>
                </c:pt>
                <c:pt idx="52">
                  <c:v>89.227000000000004</c:v>
                </c:pt>
                <c:pt idx="53">
                  <c:v>85.509</c:v>
                </c:pt>
                <c:pt idx="54">
                  <c:v>83.65</c:v>
                </c:pt>
                <c:pt idx="55">
                  <c:v>81.790999999999997</c:v>
                </c:pt>
                <c:pt idx="56">
                  <c:v>81.790999999999997</c:v>
                </c:pt>
                <c:pt idx="57">
                  <c:v>81.790999999999997</c:v>
                </c:pt>
                <c:pt idx="58">
                  <c:v>81.790999999999997</c:v>
                </c:pt>
                <c:pt idx="59">
                  <c:v>81.790999999999997</c:v>
                </c:pt>
                <c:pt idx="60">
                  <c:v>81.790999999999997</c:v>
                </c:pt>
                <c:pt idx="61">
                  <c:v>81.790999999999997</c:v>
                </c:pt>
                <c:pt idx="62">
                  <c:v>81.790999999999997</c:v>
                </c:pt>
                <c:pt idx="63">
                  <c:v>81.790999999999997</c:v>
                </c:pt>
                <c:pt idx="64">
                  <c:v>81.790999999999997</c:v>
                </c:pt>
                <c:pt idx="65">
                  <c:v>81.790999999999997</c:v>
                </c:pt>
                <c:pt idx="66">
                  <c:v>79.694000000000003</c:v>
                </c:pt>
                <c:pt idx="67">
                  <c:v>79.694000000000003</c:v>
                </c:pt>
                <c:pt idx="68">
                  <c:v>79.694000000000003</c:v>
                </c:pt>
                <c:pt idx="69">
                  <c:v>79.694000000000003</c:v>
                </c:pt>
                <c:pt idx="70">
                  <c:v>79.694000000000003</c:v>
                </c:pt>
                <c:pt idx="71">
                  <c:v>79.694000000000003</c:v>
                </c:pt>
                <c:pt idx="72">
                  <c:v>79.694000000000003</c:v>
                </c:pt>
                <c:pt idx="73">
                  <c:v>79.694000000000003</c:v>
                </c:pt>
                <c:pt idx="74">
                  <c:v>79.694000000000003</c:v>
                </c:pt>
                <c:pt idx="75">
                  <c:v>79.694000000000003</c:v>
                </c:pt>
                <c:pt idx="76">
                  <c:v>79.694000000000003</c:v>
                </c:pt>
                <c:pt idx="77">
                  <c:v>79.694000000000003</c:v>
                </c:pt>
                <c:pt idx="78">
                  <c:v>79.694000000000003</c:v>
                </c:pt>
                <c:pt idx="79">
                  <c:v>79.694000000000003</c:v>
                </c:pt>
                <c:pt idx="80">
                  <c:v>79.694000000000003</c:v>
                </c:pt>
                <c:pt idx="81">
                  <c:v>79.694000000000003</c:v>
                </c:pt>
                <c:pt idx="82">
                  <c:v>79.694000000000003</c:v>
                </c:pt>
                <c:pt idx="83">
                  <c:v>79.694000000000003</c:v>
                </c:pt>
                <c:pt idx="84">
                  <c:v>79.694000000000003</c:v>
                </c:pt>
                <c:pt idx="85">
                  <c:v>79.694000000000003</c:v>
                </c:pt>
                <c:pt idx="86">
                  <c:v>79.694000000000003</c:v>
                </c:pt>
                <c:pt idx="87">
                  <c:v>79.694000000000003</c:v>
                </c:pt>
                <c:pt idx="88">
                  <c:v>79.694000000000003</c:v>
                </c:pt>
                <c:pt idx="89">
                  <c:v>76.945999999999998</c:v>
                </c:pt>
                <c:pt idx="90">
                  <c:v>74.197999999999993</c:v>
                </c:pt>
                <c:pt idx="91">
                  <c:v>74.197999999999993</c:v>
                </c:pt>
                <c:pt idx="92">
                  <c:v>71.45</c:v>
                </c:pt>
                <c:pt idx="93">
                  <c:v>71.45</c:v>
                </c:pt>
                <c:pt idx="94">
                  <c:v>71.45</c:v>
                </c:pt>
                <c:pt idx="95">
                  <c:v>71.45</c:v>
                </c:pt>
                <c:pt idx="96">
                  <c:v>71.45</c:v>
                </c:pt>
                <c:pt idx="97">
                  <c:v>71.45</c:v>
                </c:pt>
                <c:pt idx="98">
                  <c:v>71.45</c:v>
                </c:pt>
                <c:pt idx="99">
                  <c:v>71.45</c:v>
                </c:pt>
                <c:pt idx="100">
                  <c:v>71.45</c:v>
                </c:pt>
                <c:pt idx="101">
                  <c:v>71.45</c:v>
                </c:pt>
                <c:pt idx="102">
                  <c:v>71.45</c:v>
                </c:pt>
                <c:pt idx="103">
                  <c:v>68.201999999999998</c:v>
                </c:pt>
                <c:pt idx="104">
                  <c:v>68.201999999999998</c:v>
                </c:pt>
                <c:pt idx="105">
                  <c:v>68.201999999999998</c:v>
                </c:pt>
                <c:pt idx="106">
                  <c:v>68.201999999999998</c:v>
                </c:pt>
                <c:pt idx="107">
                  <c:v>68.201999999999998</c:v>
                </c:pt>
                <c:pt idx="108">
                  <c:v>68.201999999999998</c:v>
                </c:pt>
                <c:pt idx="109">
                  <c:v>68.201999999999998</c:v>
                </c:pt>
                <c:pt idx="110">
                  <c:v>68.201999999999998</c:v>
                </c:pt>
                <c:pt idx="111">
                  <c:v>68.201999999999998</c:v>
                </c:pt>
                <c:pt idx="112">
                  <c:v>68.201999999999998</c:v>
                </c:pt>
                <c:pt idx="113">
                  <c:v>68.201999999999998</c:v>
                </c:pt>
                <c:pt idx="114">
                  <c:v>68.201999999999998</c:v>
                </c:pt>
                <c:pt idx="115">
                  <c:v>68.201999999999998</c:v>
                </c:pt>
                <c:pt idx="116">
                  <c:v>68.201999999999998</c:v>
                </c:pt>
                <c:pt idx="117">
                  <c:v>68.201999999999998</c:v>
                </c:pt>
                <c:pt idx="118">
                  <c:v>68.201999999999998</c:v>
                </c:pt>
                <c:pt idx="119">
                  <c:v>68.201999999999998</c:v>
                </c:pt>
                <c:pt idx="120">
                  <c:v>68.201999999999998</c:v>
                </c:pt>
                <c:pt idx="121">
                  <c:v>68.201999999999998</c:v>
                </c:pt>
                <c:pt idx="122">
                  <c:v>68.201999999999998</c:v>
                </c:pt>
                <c:pt idx="123">
                  <c:v>68.201999999999998</c:v>
                </c:pt>
                <c:pt idx="124">
                  <c:v>68.201999999999998</c:v>
                </c:pt>
                <c:pt idx="125">
                  <c:v>62.518999999999998</c:v>
                </c:pt>
                <c:pt idx="126">
                  <c:v>56.835000000000001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5.90527729988558E-2"/>
          <c:w val="0.74030353063430721"/>
          <c:h val="0.678568270840672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0-5 Years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Sheet1!$A$2:$A$240</c:f>
              <c:numCache>
                <c:formatCode>General</c:formatCode>
                <c:ptCount val="239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</c:numCache>
            </c:numRef>
          </c:xVal>
          <c:yVal>
            <c:numRef>
              <c:f>Sheet1!$B$2:$B$240</c:f>
              <c:numCache>
                <c:formatCode>General</c:formatCode>
                <c:ptCount val="23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6-10 Years 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Sheet1!$A$2:$A$240</c:f>
              <c:numCache>
                <c:formatCode>General</c:formatCode>
                <c:ptCount val="239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</c:numCache>
            </c:numRef>
          </c:xVal>
          <c:yVal>
            <c:numRef>
              <c:f>Sheet1!$C$2:$C$240</c:f>
              <c:numCache>
                <c:formatCode>General</c:formatCode>
                <c:ptCount val="23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99.382999999999996</c:v>
                </c:pt>
                <c:pt idx="7">
                  <c:v>96.902000000000001</c:v>
                </c:pt>
                <c:pt idx="8">
                  <c:v>96.902000000000001</c:v>
                </c:pt>
                <c:pt idx="9">
                  <c:v>96.902000000000001</c:v>
                </c:pt>
                <c:pt idx="10">
                  <c:v>96.902000000000001</c:v>
                </c:pt>
                <c:pt idx="11">
                  <c:v>96.902000000000001</c:v>
                </c:pt>
                <c:pt idx="12">
                  <c:v>96.902000000000001</c:v>
                </c:pt>
                <c:pt idx="13">
                  <c:v>96.902000000000001</c:v>
                </c:pt>
                <c:pt idx="14">
                  <c:v>96.902000000000001</c:v>
                </c:pt>
                <c:pt idx="15">
                  <c:v>96.902000000000001</c:v>
                </c:pt>
                <c:pt idx="16">
                  <c:v>96.902000000000001</c:v>
                </c:pt>
                <c:pt idx="17">
                  <c:v>96.902000000000001</c:v>
                </c:pt>
                <c:pt idx="18">
                  <c:v>96.902000000000001</c:v>
                </c:pt>
                <c:pt idx="19">
                  <c:v>95.376000000000005</c:v>
                </c:pt>
                <c:pt idx="20">
                  <c:v>95.376000000000005</c:v>
                </c:pt>
                <c:pt idx="21">
                  <c:v>95.376000000000005</c:v>
                </c:pt>
                <c:pt idx="22">
                  <c:v>95.376000000000005</c:v>
                </c:pt>
                <c:pt idx="23">
                  <c:v>95.376000000000005</c:v>
                </c:pt>
                <c:pt idx="24">
                  <c:v>95.376000000000005</c:v>
                </c:pt>
                <c:pt idx="25">
                  <c:v>95.376000000000005</c:v>
                </c:pt>
                <c:pt idx="26">
                  <c:v>95.376000000000005</c:v>
                </c:pt>
                <c:pt idx="27">
                  <c:v>95.376000000000005</c:v>
                </c:pt>
                <c:pt idx="28">
                  <c:v>95.376000000000005</c:v>
                </c:pt>
                <c:pt idx="29">
                  <c:v>94.509</c:v>
                </c:pt>
                <c:pt idx="30">
                  <c:v>92.775000000000006</c:v>
                </c:pt>
                <c:pt idx="31">
                  <c:v>91.908000000000001</c:v>
                </c:pt>
                <c:pt idx="32">
                  <c:v>91.908000000000001</c:v>
                </c:pt>
                <c:pt idx="33">
                  <c:v>91.908000000000001</c:v>
                </c:pt>
                <c:pt idx="34">
                  <c:v>91.908000000000001</c:v>
                </c:pt>
                <c:pt idx="35">
                  <c:v>91.908000000000001</c:v>
                </c:pt>
                <c:pt idx="36">
                  <c:v>91.908000000000001</c:v>
                </c:pt>
                <c:pt idx="37">
                  <c:v>91.908000000000001</c:v>
                </c:pt>
                <c:pt idx="38">
                  <c:v>91.908000000000001</c:v>
                </c:pt>
                <c:pt idx="39">
                  <c:v>91.908000000000001</c:v>
                </c:pt>
                <c:pt idx="40">
                  <c:v>91.908000000000001</c:v>
                </c:pt>
                <c:pt idx="41">
                  <c:v>91.908000000000001</c:v>
                </c:pt>
                <c:pt idx="42">
                  <c:v>90.918999999999997</c:v>
                </c:pt>
                <c:pt idx="43">
                  <c:v>89.92</c:v>
                </c:pt>
                <c:pt idx="44">
                  <c:v>89.92</c:v>
                </c:pt>
                <c:pt idx="45">
                  <c:v>89.92</c:v>
                </c:pt>
                <c:pt idx="46">
                  <c:v>89.92</c:v>
                </c:pt>
                <c:pt idx="47">
                  <c:v>89.92</c:v>
                </c:pt>
                <c:pt idx="48">
                  <c:v>89.92</c:v>
                </c:pt>
                <c:pt idx="49">
                  <c:v>89.92</c:v>
                </c:pt>
                <c:pt idx="50">
                  <c:v>89.92</c:v>
                </c:pt>
                <c:pt idx="51">
                  <c:v>89.92</c:v>
                </c:pt>
                <c:pt idx="52">
                  <c:v>89.92</c:v>
                </c:pt>
                <c:pt idx="53">
                  <c:v>88.781999999999996</c:v>
                </c:pt>
                <c:pt idx="54">
                  <c:v>88.781999999999996</c:v>
                </c:pt>
                <c:pt idx="55">
                  <c:v>88.781999999999996</c:v>
                </c:pt>
                <c:pt idx="56">
                  <c:v>88.781999999999996</c:v>
                </c:pt>
                <c:pt idx="57">
                  <c:v>88.781999999999996</c:v>
                </c:pt>
                <c:pt idx="58">
                  <c:v>88.781999999999996</c:v>
                </c:pt>
                <c:pt idx="59">
                  <c:v>88.781999999999996</c:v>
                </c:pt>
                <c:pt idx="60">
                  <c:v>88.781999999999996</c:v>
                </c:pt>
                <c:pt idx="61">
                  <c:v>88.781999999999996</c:v>
                </c:pt>
                <c:pt idx="62">
                  <c:v>88.781999999999996</c:v>
                </c:pt>
                <c:pt idx="63">
                  <c:v>88.781999999999996</c:v>
                </c:pt>
                <c:pt idx="64">
                  <c:v>87.302000000000007</c:v>
                </c:pt>
                <c:pt idx="65">
                  <c:v>85.796999999999997</c:v>
                </c:pt>
                <c:pt idx="66">
                  <c:v>85.796999999999997</c:v>
                </c:pt>
                <c:pt idx="67">
                  <c:v>84.265000000000001</c:v>
                </c:pt>
                <c:pt idx="68">
                  <c:v>84.265000000000001</c:v>
                </c:pt>
                <c:pt idx="69">
                  <c:v>84.265000000000001</c:v>
                </c:pt>
                <c:pt idx="70">
                  <c:v>84.265000000000001</c:v>
                </c:pt>
                <c:pt idx="71">
                  <c:v>84.265000000000001</c:v>
                </c:pt>
                <c:pt idx="72">
                  <c:v>84.265000000000001</c:v>
                </c:pt>
                <c:pt idx="73">
                  <c:v>84.265000000000001</c:v>
                </c:pt>
                <c:pt idx="74">
                  <c:v>84.265000000000001</c:v>
                </c:pt>
                <c:pt idx="75">
                  <c:v>84.265000000000001</c:v>
                </c:pt>
                <c:pt idx="76">
                  <c:v>84.265000000000001</c:v>
                </c:pt>
                <c:pt idx="77">
                  <c:v>84.265000000000001</c:v>
                </c:pt>
                <c:pt idx="78">
                  <c:v>80.346000000000004</c:v>
                </c:pt>
                <c:pt idx="79">
                  <c:v>80.346000000000004</c:v>
                </c:pt>
                <c:pt idx="80">
                  <c:v>80.346000000000004</c:v>
                </c:pt>
                <c:pt idx="81">
                  <c:v>80.346000000000004</c:v>
                </c:pt>
                <c:pt idx="82">
                  <c:v>80.346000000000004</c:v>
                </c:pt>
                <c:pt idx="83">
                  <c:v>80.346000000000004</c:v>
                </c:pt>
                <c:pt idx="84">
                  <c:v>80.346000000000004</c:v>
                </c:pt>
                <c:pt idx="85">
                  <c:v>80.346000000000004</c:v>
                </c:pt>
                <c:pt idx="86">
                  <c:v>78.114000000000004</c:v>
                </c:pt>
                <c:pt idx="87">
                  <c:v>75.816000000000003</c:v>
                </c:pt>
                <c:pt idx="88">
                  <c:v>75.816000000000003</c:v>
                </c:pt>
                <c:pt idx="89">
                  <c:v>73.519000000000005</c:v>
                </c:pt>
                <c:pt idx="90">
                  <c:v>73.519000000000005</c:v>
                </c:pt>
                <c:pt idx="91">
                  <c:v>73.519000000000005</c:v>
                </c:pt>
                <c:pt idx="92">
                  <c:v>71.221000000000004</c:v>
                </c:pt>
                <c:pt idx="93">
                  <c:v>71.221000000000004</c:v>
                </c:pt>
                <c:pt idx="94">
                  <c:v>71.221000000000004</c:v>
                </c:pt>
                <c:pt idx="95">
                  <c:v>71.221000000000004</c:v>
                </c:pt>
                <c:pt idx="96">
                  <c:v>71.221000000000004</c:v>
                </c:pt>
                <c:pt idx="97">
                  <c:v>71.221000000000004</c:v>
                </c:pt>
                <c:pt idx="98">
                  <c:v>71.221000000000004</c:v>
                </c:pt>
                <c:pt idx="99">
                  <c:v>71.221000000000004</c:v>
                </c:pt>
                <c:pt idx="100">
                  <c:v>71.221000000000004</c:v>
                </c:pt>
                <c:pt idx="101">
                  <c:v>71.221000000000004</c:v>
                </c:pt>
                <c:pt idx="102">
                  <c:v>68.125</c:v>
                </c:pt>
                <c:pt idx="103">
                  <c:v>61.932000000000002</c:v>
                </c:pt>
                <c:pt idx="104">
                  <c:v>61.932000000000002</c:v>
                </c:pt>
                <c:pt idx="105">
                  <c:v>61.932000000000002</c:v>
                </c:pt>
                <c:pt idx="106">
                  <c:v>61.932000000000002</c:v>
                </c:pt>
                <c:pt idx="107">
                  <c:v>61.932000000000002</c:v>
                </c:pt>
                <c:pt idx="108">
                  <c:v>61.932000000000002</c:v>
                </c:pt>
                <c:pt idx="109">
                  <c:v>61.932000000000002</c:v>
                </c:pt>
                <c:pt idx="110">
                  <c:v>61.932000000000002</c:v>
                </c:pt>
                <c:pt idx="111">
                  <c:v>61.932000000000002</c:v>
                </c:pt>
                <c:pt idx="112">
                  <c:v>61.932000000000002</c:v>
                </c:pt>
                <c:pt idx="113">
                  <c:v>61.932000000000002</c:v>
                </c:pt>
                <c:pt idx="114">
                  <c:v>61.932000000000002</c:v>
                </c:pt>
                <c:pt idx="115">
                  <c:v>61.932000000000002</c:v>
                </c:pt>
                <c:pt idx="116">
                  <c:v>61.932000000000002</c:v>
                </c:pt>
                <c:pt idx="117">
                  <c:v>61.932000000000002</c:v>
                </c:pt>
                <c:pt idx="118">
                  <c:v>61.932000000000002</c:v>
                </c:pt>
                <c:pt idx="119">
                  <c:v>61.932000000000002</c:v>
                </c:pt>
                <c:pt idx="120">
                  <c:v>61.932000000000002</c:v>
                </c:pt>
                <c:pt idx="121">
                  <c:v>61.932000000000002</c:v>
                </c:pt>
                <c:pt idx="122">
                  <c:v>61.932000000000002</c:v>
                </c:pt>
                <c:pt idx="123">
                  <c:v>57.167999999999999</c:v>
                </c:pt>
                <c:pt idx="124">
                  <c:v>57.167999999999999</c:v>
                </c:pt>
                <c:pt idx="125">
                  <c:v>57.167999999999999</c:v>
                </c:pt>
                <c:pt idx="126">
                  <c:v>51.970999999999997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Sheet1!$A$2:$A$240</c:f>
              <c:numCache>
                <c:formatCode>General</c:formatCode>
                <c:ptCount val="239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</c:numCache>
            </c:numRef>
          </c:xVal>
          <c:yVal>
            <c:numRef>
              <c:f>Sheet1!$D$2:$D$240</c:f>
              <c:numCache>
                <c:formatCode>General</c:formatCode>
                <c:ptCount val="23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99.897999999999996</c:v>
                </c:pt>
                <c:pt idx="5">
                  <c:v>99.795000000000002</c:v>
                </c:pt>
                <c:pt idx="6">
                  <c:v>98.665999999999997</c:v>
                </c:pt>
                <c:pt idx="7">
                  <c:v>97.638000000000005</c:v>
                </c:pt>
                <c:pt idx="8">
                  <c:v>97.534999999999997</c:v>
                </c:pt>
                <c:pt idx="9">
                  <c:v>97.534999999999997</c:v>
                </c:pt>
                <c:pt idx="10">
                  <c:v>97.534999999999997</c:v>
                </c:pt>
                <c:pt idx="11">
                  <c:v>97.534999999999997</c:v>
                </c:pt>
                <c:pt idx="12">
                  <c:v>97.534999999999997</c:v>
                </c:pt>
                <c:pt idx="13">
                  <c:v>97.534999999999997</c:v>
                </c:pt>
                <c:pt idx="14">
                  <c:v>97.534999999999997</c:v>
                </c:pt>
                <c:pt idx="15">
                  <c:v>97.534999999999997</c:v>
                </c:pt>
                <c:pt idx="16">
                  <c:v>97.534999999999997</c:v>
                </c:pt>
                <c:pt idx="17">
                  <c:v>97.055000000000007</c:v>
                </c:pt>
                <c:pt idx="18">
                  <c:v>96.454999999999998</c:v>
                </c:pt>
                <c:pt idx="19">
                  <c:v>95.132999999999996</c:v>
                </c:pt>
                <c:pt idx="20">
                  <c:v>95.132999999999996</c:v>
                </c:pt>
                <c:pt idx="21">
                  <c:v>95.132999999999996</c:v>
                </c:pt>
                <c:pt idx="22">
                  <c:v>95.132999999999996</c:v>
                </c:pt>
                <c:pt idx="23">
                  <c:v>95.132999999999996</c:v>
                </c:pt>
                <c:pt idx="24">
                  <c:v>95.132999999999996</c:v>
                </c:pt>
                <c:pt idx="25">
                  <c:v>94.994</c:v>
                </c:pt>
                <c:pt idx="26">
                  <c:v>94.994</c:v>
                </c:pt>
                <c:pt idx="27">
                  <c:v>94.994</c:v>
                </c:pt>
                <c:pt idx="28">
                  <c:v>94.994</c:v>
                </c:pt>
                <c:pt idx="29">
                  <c:v>94.7</c:v>
                </c:pt>
                <c:pt idx="30">
                  <c:v>93.522999999999996</c:v>
                </c:pt>
                <c:pt idx="31">
                  <c:v>92.046999999999997</c:v>
                </c:pt>
                <c:pt idx="32">
                  <c:v>91.602000000000004</c:v>
                </c:pt>
                <c:pt idx="33">
                  <c:v>91.602000000000004</c:v>
                </c:pt>
                <c:pt idx="34">
                  <c:v>91.602000000000004</c:v>
                </c:pt>
                <c:pt idx="35">
                  <c:v>91.602000000000004</c:v>
                </c:pt>
                <c:pt idx="36">
                  <c:v>91.602000000000004</c:v>
                </c:pt>
                <c:pt idx="37">
                  <c:v>91.602000000000004</c:v>
                </c:pt>
                <c:pt idx="38">
                  <c:v>91.602000000000004</c:v>
                </c:pt>
                <c:pt idx="39">
                  <c:v>91.42</c:v>
                </c:pt>
                <c:pt idx="40">
                  <c:v>91.42</c:v>
                </c:pt>
                <c:pt idx="41">
                  <c:v>91.055999999999997</c:v>
                </c:pt>
                <c:pt idx="42">
                  <c:v>89.959000000000003</c:v>
                </c:pt>
                <c:pt idx="43">
                  <c:v>89.222999999999999</c:v>
                </c:pt>
                <c:pt idx="44">
                  <c:v>88.481999999999999</c:v>
                </c:pt>
                <c:pt idx="45">
                  <c:v>88.293000000000006</c:v>
                </c:pt>
                <c:pt idx="46">
                  <c:v>88.293000000000006</c:v>
                </c:pt>
                <c:pt idx="47">
                  <c:v>88.293000000000006</c:v>
                </c:pt>
                <c:pt idx="48">
                  <c:v>88.293000000000006</c:v>
                </c:pt>
                <c:pt idx="49">
                  <c:v>88.293000000000006</c:v>
                </c:pt>
                <c:pt idx="50">
                  <c:v>88.293000000000006</c:v>
                </c:pt>
                <c:pt idx="51">
                  <c:v>88.061000000000007</c:v>
                </c:pt>
                <c:pt idx="52">
                  <c:v>87.593999999999994</c:v>
                </c:pt>
                <c:pt idx="53">
                  <c:v>87.36</c:v>
                </c:pt>
                <c:pt idx="54">
                  <c:v>86.655000000000001</c:v>
                </c:pt>
                <c:pt idx="55">
                  <c:v>84.293999999999997</c:v>
                </c:pt>
                <c:pt idx="56">
                  <c:v>83.82</c:v>
                </c:pt>
                <c:pt idx="57">
                  <c:v>83.82</c:v>
                </c:pt>
                <c:pt idx="58">
                  <c:v>83.82</c:v>
                </c:pt>
                <c:pt idx="59">
                  <c:v>83.82</c:v>
                </c:pt>
                <c:pt idx="60">
                  <c:v>83.82</c:v>
                </c:pt>
                <c:pt idx="61">
                  <c:v>83.82</c:v>
                </c:pt>
                <c:pt idx="62">
                  <c:v>83.82</c:v>
                </c:pt>
                <c:pt idx="63">
                  <c:v>83.521000000000001</c:v>
                </c:pt>
                <c:pt idx="64">
                  <c:v>83.221000000000004</c:v>
                </c:pt>
                <c:pt idx="65">
                  <c:v>82.007999999999996</c:v>
                </c:pt>
                <c:pt idx="66">
                  <c:v>80.478999999999999</c:v>
                </c:pt>
                <c:pt idx="67">
                  <c:v>78.637</c:v>
                </c:pt>
                <c:pt idx="68">
                  <c:v>78.637</c:v>
                </c:pt>
                <c:pt idx="69">
                  <c:v>78.319999999999993</c:v>
                </c:pt>
                <c:pt idx="70">
                  <c:v>78</c:v>
                </c:pt>
                <c:pt idx="71">
                  <c:v>78</c:v>
                </c:pt>
                <c:pt idx="72">
                  <c:v>78</c:v>
                </c:pt>
                <c:pt idx="73">
                  <c:v>77.25</c:v>
                </c:pt>
                <c:pt idx="74">
                  <c:v>76.864000000000004</c:v>
                </c:pt>
                <c:pt idx="75">
                  <c:v>76.864000000000004</c:v>
                </c:pt>
                <c:pt idx="76">
                  <c:v>76.063000000000002</c:v>
                </c:pt>
                <c:pt idx="77">
                  <c:v>74.861999999999995</c:v>
                </c:pt>
                <c:pt idx="78">
                  <c:v>74.459999999999994</c:v>
                </c:pt>
                <c:pt idx="79">
                  <c:v>73.251999999999995</c:v>
                </c:pt>
                <c:pt idx="80">
                  <c:v>73.251999999999995</c:v>
                </c:pt>
                <c:pt idx="81">
                  <c:v>73.251999999999995</c:v>
                </c:pt>
                <c:pt idx="82">
                  <c:v>73.251999999999995</c:v>
                </c:pt>
                <c:pt idx="83">
                  <c:v>73.251999999999995</c:v>
                </c:pt>
                <c:pt idx="84">
                  <c:v>73.251999999999995</c:v>
                </c:pt>
                <c:pt idx="85">
                  <c:v>73.251999999999995</c:v>
                </c:pt>
                <c:pt idx="86">
                  <c:v>72.751000000000005</c:v>
                </c:pt>
                <c:pt idx="87">
                  <c:v>72.751000000000005</c:v>
                </c:pt>
                <c:pt idx="88">
                  <c:v>72.248999999999995</c:v>
                </c:pt>
                <c:pt idx="89">
                  <c:v>70.739999999999995</c:v>
                </c:pt>
                <c:pt idx="90">
                  <c:v>69.212999999999994</c:v>
                </c:pt>
                <c:pt idx="91">
                  <c:v>68.703999999999994</c:v>
                </c:pt>
                <c:pt idx="92">
                  <c:v>68.191999999999993</c:v>
                </c:pt>
                <c:pt idx="93">
                  <c:v>68.191999999999993</c:v>
                </c:pt>
                <c:pt idx="94">
                  <c:v>68.191999999999993</c:v>
                </c:pt>
                <c:pt idx="95">
                  <c:v>68.191999999999993</c:v>
                </c:pt>
                <c:pt idx="96">
                  <c:v>68.191999999999993</c:v>
                </c:pt>
                <c:pt idx="97">
                  <c:v>68.191999999999993</c:v>
                </c:pt>
                <c:pt idx="98">
                  <c:v>68.191999999999993</c:v>
                </c:pt>
                <c:pt idx="99">
                  <c:v>67.536000000000001</c:v>
                </c:pt>
                <c:pt idx="100">
                  <c:v>66.873999999999995</c:v>
                </c:pt>
                <c:pt idx="101">
                  <c:v>66.873999999999995</c:v>
                </c:pt>
                <c:pt idx="102">
                  <c:v>65.516000000000005</c:v>
                </c:pt>
                <c:pt idx="103">
                  <c:v>63.454000000000001</c:v>
                </c:pt>
                <c:pt idx="104">
                  <c:v>63.454000000000001</c:v>
                </c:pt>
                <c:pt idx="105">
                  <c:v>63.454000000000001</c:v>
                </c:pt>
                <c:pt idx="106">
                  <c:v>63.454000000000001</c:v>
                </c:pt>
                <c:pt idx="107">
                  <c:v>63.454000000000001</c:v>
                </c:pt>
                <c:pt idx="108">
                  <c:v>63.454000000000001</c:v>
                </c:pt>
                <c:pt idx="109">
                  <c:v>63.454000000000001</c:v>
                </c:pt>
                <c:pt idx="110">
                  <c:v>63.454000000000001</c:v>
                </c:pt>
                <c:pt idx="111">
                  <c:v>62.573</c:v>
                </c:pt>
                <c:pt idx="112">
                  <c:v>61.691000000000003</c:v>
                </c:pt>
                <c:pt idx="113">
                  <c:v>61.691000000000003</c:v>
                </c:pt>
                <c:pt idx="114">
                  <c:v>60.81</c:v>
                </c:pt>
                <c:pt idx="115">
                  <c:v>58.165999999999997</c:v>
                </c:pt>
                <c:pt idx="116">
                  <c:v>58.165999999999997</c:v>
                </c:pt>
                <c:pt idx="117">
                  <c:v>58.165999999999997</c:v>
                </c:pt>
                <c:pt idx="118">
                  <c:v>58.165999999999997</c:v>
                </c:pt>
                <c:pt idx="119">
                  <c:v>58.165999999999997</c:v>
                </c:pt>
                <c:pt idx="120">
                  <c:v>58.165999999999997</c:v>
                </c:pt>
                <c:pt idx="121">
                  <c:v>57.069000000000003</c:v>
                </c:pt>
                <c:pt idx="122">
                  <c:v>57.069000000000003</c:v>
                </c:pt>
                <c:pt idx="123">
                  <c:v>54.414000000000001</c:v>
                </c:pt>
                <c:pt idx="124">
                  <c:v>54.414000000000001</c:v>
                </c:pt>
                <c:pt idx="125">
                  <c:v>54.414000000000001</c:v>
                </c:pt>
                <c:pt idx="126">
                  <c:v>53.054000000000002</c:v>
                </c:pt>
                <c:pt idx="127">
                  <c:v>48.972999999999999</c:v>
                </c:pt>
                <c:pt idx="128">
                  <c:v>48.972999999999999</c:v>
                </c:pt>
                <c:pt idx="129">
                  <c:v>48.972999999999999</c:v>
                </c:pt>
                <c:pt idx="130">
                  <c:v>48.972999999999999</c:v>
                </c:pt>
                <c:pt idx="131">
                  <c:v>48.972999999999999</c:v>
                </c:pt>
                <c:pt idx="132">
                  <c:v>48.972999999999999</c:v>
                </c:pt>
                <c:pt idx="133">
                  <c:v>48.972999999999999</c:v>
                </c:pt>
                <c:pt idx="134">
                  <c:v>48.972999999999999</c:v>
                </c:pt>
                <c:pt idx="135">
                  <c:v>47.341000000000001</c:v>
                </c:pt>
                <c:pt idx="136">
                  <c:v>47.341000000000001</c:v>
                </c:pt>
                <c:pt idx="137">
                  <c:v>45.707999999999998</c:v>
                </c:pt>
                <c:pt idx="138">
                  <c:v>45.707999999999998</c:v>
                </c:pt>
                <c:pt idx="139">
                  <c:v>44.076000000000001</c:v>
                </c:pt>
                <c:pt idx="140">
                  <c:v>44.076000000000001</c:v>
                </c:pt>
                <c:pt idx="141">
                  <c:v>44.076000000000001</c:v>
                </c:pt>
                <c:pt idx="142">
                  <c:v>44.076000000000001</c:v>
                </c:pt>
                <c:pt idx="143">
                  <c:v>44.076000000000001</c:v>
                </c:pt>
                <c:pt idx="144">
                  <c:v>44.076000000000001</c:v>
                </c:pt>
                <c:pt idx="145">
                  <c:v>44.076000000000001</c:v>
                </c:pt>
                <c:pt idx="146">
                  <c:v>44.076000000000001</c:v>
                </c:pt>
                <c:pt idx="147">
                  <c:v>44.076000000000001</c:v>
                </c:pt>
                <c:pt idx="148">
                  <c:v>44.076000000000001</c:v>
                </c:pt>
                <c:pt idx="149">
                  <c:v>44.076000000000001</c:v>
                </c:pt>
                <c:pt idx="150">
                  <c:v>41.872</c:v>
                </c:pt>
                <c:pt idx="151">
                  <c:v>41.872</c:v>
                </c:pt>
                <c:pt idx="152">
                  <c:v>41.872</c:v>
                </c:pt>
                <c:pt idx="153">
                  <c:v>41.872</c:v>
                </c:pt>
                <c:pt idx="154">
                  <c:v>41.872</c:v>
                </c:pt>
                <c:pt idx="155">
                  <c:v>41.872</c:v>
                </c:pt>
                <c:pt idx="156">
                  <c:v>41.872</c:v>
                </c:pt>
                <c:pt idx="157">
                  <c:v>41.872</c:v>
                </c:pt>
                <c:pt idx="158">
                  <c:v>41.872</c:v>
                </c:pt>
                <c:pt idx="159">
                  <c:v>38.383000000000003</c:v>
                </c:pt>
                <c:pt idx="160">
                  <c:v>38.383000000000003</c:v>
                </c:pt>
                <c:pt idx="161">
                  <c:v>38.383000000000003</c:v>
                </c:pt>
                <c:pt idx="162">
                  <c:v>38.383000000000003</c:v>
                </c:pt>
                <c:pt idx="163">
                  <c:v>38.383000000000003</c:v>
                </c:pt>
                <c:pt idx="164">
                  <c:v>34.893000000000001</c:v>
                </c:pt>
                <c:pt idx="165">
                  <c:v>34.893000000000001</c:v>
                </c:pt>
                <c:pt idx="166">
                  <c:v>34.893000000000001</c:v>
                </c:pt>
                <c:pt idx="167">
                  <c:v>34.893000000000001</c:v>
                </c:pt>
                <c:pt idx="168">
                  <c:v>34.893000000000001</c:v>
                </c:pt>
                <c:pt idx="169">
                  <c:v>34.893000000000001</c:v>
                </c:pt>
                <c:pt idx="170">
                  <c:v>34.893000000000001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28575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Sheet1!$A$2:$A$240</c:f>
              <c:numCache>
                <c:formatCode>General</c:formatCode>
                <c:ptCount val="239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</c:numCache>
            </c:numRef>
          </c:xVal>
          <c:yVal>
            <c:numRef>
              <c:f>Sheet1!$E$2:$E$240</c:f>
              <c:numCache>
                <c:formatCode>General</c:formatCode>
                <c:ptCount val="23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99.867999999999995</c:v>
                </c:pt>
                <c:pt idx="6">
                  <c:v>99.075000000000003</c:v>
                </c:pt>
                <c:pt idx="7">
                  <c:v>96.825000000000003</c:v>
                </c:pt>
                <c:pt idx="8">
                  <c:v>96.427000000000007</c:v>
                </c:pt>
                <c:pt idx="9">
                  <c:v>96.293999999999997</c:v>
                </c:pt>
                <c:pt idx="10">
                  <c:v>96.293999999999997</c:v>
                </c:pt>
                <c:pt idx="11">
                  <c:v>96.158000000000001</c:v>
                </c:pt>
                <c:pt idx="12">
                  <c:v>96.158000000000001</c:v>
                </c:pt>
                <c:pt idx="13">
                  <c:v>96.158000000000001</c:v>
                </c:pt>
                <c:pt idx="14">
                  <c:v>96.158000000000001</c:v>
                </c:pt>
                <c:pt idx="15">
                  <c:v>96.158000000000001</c:v>
                </c:pt>
                <c:pt idx="16">
                  <c:v>96.158000000000001</c:v>
                </c:pt>
                <c:pt idx="17">
                  <c:v>95.691999999999993</c:v>
                </c:pt>
                <c:pt idx="18">
                  <c:v>93.974999999999994</c:v>
                </c:pt>
                <c:pt idx="19">
                  <c:v>92.408000000000001</c:v>
                </c:pt>
                <c:pt idx="20">
                  <c:v>91.777000000000001</c:v>
                </c:pt>
                <c:pt idx="21">
                  <c:v>91.302000000000007</c:v>
                </c:pt>
                <c:pt idx="22">
                  <c:v>91.302000000000007</c:v>
                </c:pt>
                <c:pt idx="23">
                  <c:v>91.138000000000005</c:v>
                </c:pt>
                <c:pt idx="24">
                  <c:v>91.138000000000005</c:v>
                </c:pt>
                <c:pt idx="25">
                  <c:v>91.138000000000005</c:v>
                </c:pt>
                <c:pt idx="26">
                  <c:v>91.138000000000005</c:v>
                </c:pt>
                <c:pt idx="27">
                  <c:v>90.954999999999998</c:v>
                </c:pt>
                <c:pt idx="28">
                  <c:v>90.403000000000006</c:v>
                </c:pt>
                <c:pt idx="29">
                  <c:v>90.403000000000006</c:v>
                </c:pt>
                <c:pt idx="30">
                  <c:v>89.108999999999995</c:v>
                </c:pt>
                <c:pt idx="31">
                  <c:v>87.438999999999993</c:v>
                </c:pt>
                <c:pt idx="32">
                  <c:v>86.694999999999993</c:v>
                </c:pt>
                <c:pt idx="33">
                  <c:v>86.507999999999996</c:v>
                </c:pt>
                <c:pt idx="34">
                  <c:v>86.507999999999996</c:v>
                </c:pt>
                <c:pt idx="35">
                  <c:v>86.316999999999993</c:v>
                </c:pt>
                <c:pt idx="36">
                  <c:v>86.316999999999993</c:v>
                </c:pt>
                <c:pt idx="37">
                  <c:v>86.11</c:v>
                </c:pt>
                <c:pt idx="38">
                  <c:v>85.89</c:v>
                </c:pt>
                <c:pt idx="39">
                  <c:v>85.665999999999997</c:v>
                </c:pt>
                <c:pt idx="40">
                  <c:v>85.665999999999997</c:v>
                </c:pt>
                <c:pt idx="41">
                  <c:v>84.766999999999996</c:v>
                </c:pt>
                <c:pt idx="42">
                  <c:v>83.414000000000001</c:v>
                </c:pt>
                <c:pt idx="43">
                  <c:v>81.384</c:v>
                </c:pt>
                <c:pt idx="44">
                  <c:v>80.48</c:v>
                </c:pt>
                <c:pt idx="45">
                  <c:v>80.48</c:v>
                </c:pt>
                <c:pt idx="46">
                  <c:v>80.48</c:v>
                </c:pt>
                <c:pt idx="47">
                  <c:v>80.48</c:v>
                </c:pt>
                <c:pt idx="48">
                  <c:v>80.242000000000004</c:v>
                </c:pt>
                <c:pt idx="49">
                  <c:v>80.242000000000004</c:v>
                </c:pt>
                <c:pt idx="50">
                  <c:v>79.727999999999994</c:v>
                </c:pt>
                <c:pt idx="51">
                  <c:v>79.727999999999994</c:v>
                </c:pt>
                <c:pt idx="52">
                  <c:v>78.948999999999998</c:v>
                </c:pt>
                <c:pt idx="53">
                  <c:v>78.17</c:v>
                </c:pt>
                <c:pt idx="54">
                  <c:v>76.872</c:v>
                </c:pt>
                <c:pt idx="55">
                  <c:v>74.793999999999997</c:v>
                </c:pt>
                <c:pt idx="56">
                  <c:v>73.751999999999995</c:v>
                </c:pt>
                <c:pt idx="57">
                  <c:v>73.489999999999995</c:v>
                </c:pt>
                <c:pt idx="58">
                  <c:v>73.489999999999995</c:v>
                </c:pt>
                <c:pt idx="59">
                  <c:v>73.489999999999995</c:v>
                </c:pt>
                <c:pt idx="60">
                  <c:v>73.489999999999995</c:v>
                </c:pt>
                <c:pt idx="61">
                  <c:v>73.194000000000003</c:v>
                </c:pt>
                <c:pt idx="62">
                  <c:v>72.584999999999994</c:v>
                </c:pt>
                <c:pt idx="63">
                  <c:v>71.045000000000002</c:v>
                </c:pt>
                <c:pt idx="64">
                  <c:v>70.11</c:v>
                </c:pt>
                <c:pt idx="65">
                  <c:v>69.483999999999995</c:v>
                </c:pt>
                <c:pt idx="66">
                  <c:v>67.293000000000006</c:v>
                </c:pt>
                <c:pt idx="67">
                  <c:v>66.037999999999997</c:v>
                </c:pt>
                <c:pt idx="68">
                  <c:v>65.72</c:v>
                </c:pt>
                <c:pt idx="69">
                  <c:v>65.72</c:v>
                </c:pt>
                <c:pt idx="70">
                  <c:v>65.72</c:v>
                </c:pt>
                <c:pt idx="71">
                  <c:v>65.72</c:v>
                </c:pt>
                <c:pt idx="72">
                  <c:v>65.72</c:v>
                </c:pt>
                <c:pt idx="73">
                  <c:v>65.72</c:v>
                </c:pt>
                <c:pt idx="74">
                  <c:v>65.72</c:v>
                </c:pt>
                <c:pt idx="75">
                  <c:v>64.528000000000006</c:v>
                </c:pt>
                <c:pt idx="76">
                  <c:v>63.725999999999999</c:v>
                </c:pt>
                <c:pt idx="77">
                  <c:v>62.524000000000001</c:v>
                </c:pt>
                <c:pt idx="78">
                  <c:v>61.314</c:v>
                </c:pt>
                <c:pt idx="79">
                  <c:v>60.103999999999999</c:v>
                </c:pt>
                <c:pt idx="80">
                  <c:v>59.7</c:v>
                </c:pt>
                <c:pt idx="81">
                  <c:v>59.7</c:v>
                </c:pt>
                <c:pt idx="82">
                  <c:v>59.7</c:v>
                </c:pt>
                <c:pt idx="83">
                  <c:v>59.7</c:v>
                </c:pt>
                <c:pt idx="84">
                  <c:v>59.7</c:v>
                </c:pt>
                <c:pt idx="85">
                  <c:v>59.7</c:v>
                </c:pt>
                <c:pt idx="86">
                  <c:v>59.7</c:v>
                </c:pt>
                <c:pt idx="87">
                  <c:v>58.688000000000002</c:v>
                </c:pt>
                <c:pt idx="88">
                  <c:v>58.177999999999997</c:v>
                </c:pt>
                <c:pt idx="89">
                  <c:v>56.137</c:v>
                </c:pt>
                <c:pt idx="90">
                  <c:v>56.137</c:v>
                </c:pt>
                <c:pt idx="91">
                  <c:v>54.576999999999998</c:v>
                </c:pt>
                <c:pt idx="92">
                  <c:v>54.576999999999998</c:v>
                </c:pt>
                <c:pt idx="93">
                  <c:v>54.576999999999998</c:v>
                </c:pt>
                <c:pt idx="94">
                  <c:v>54.576999999999998</c:v>
                </c:pt>
                <c:pt idx="95">
                  <c:v>54.576999999999998</c:v>
                </c:pt>
                <c:pt idx="96">
                  <c:v>54.576999999999998</c:v>
                </c:pt>
                <c:pt idx="97">
                  <c:v>54.576999999999998</c:v>
                </c:pt>
                <c:pt idx="98">
                  <c:v>53.935000000000002</c:v>
                </c:pt>
                <c:pt idx="99">
                  <c:v>53.935000000000002</c:v>
                </c:pt>
                <c:pt idx="100">
                  <c:v>53.935000000000002</c:v>
                </c:pt>
                <c:pt idx="101">
                  <c:v>53.284999999999997</c:v>
                </c:pt>
                <c:pt idx="102">
                  <c:v>52.636000000000003</c:v>
                </c:pt>
                <c:pt idx="103">
                  <c:v>51.335999999999999</c:v>
                </c:pt>
                <c:pt idx="104">
                  <c:v>51.335999999999999</c:v>
                </c:pt>
                <c:pt idx="105">
                  <c:v>51.335999999999999</c:v>
                </c:pt>
                <c:pt idx="106">
                  <c:v>51.335999999999999</c:v>
                </c:pt>
                <c:pt idx="107">
                  <c:v>51.335999999999999</c:v>
                </c:pt>
                <c:pt idx="108">
                  <c:v>51.335999999999999</c:v>
                </c:pt>
                <c:pt idx="109">
                  <c:v>51.335999999999999</c:v>
                </c:pt>
                <c:pt idx="110">
                  <c:v>51.335999999999999</c:v>
                </c:pt>
                <c:pt idx="111">
                  <c:v>51.335999999999999</c:v>
                </c:pt>
                <c:pt idx="112">
                  <c:v>51.335999999999999</c:v>
                </c:pt>
                <c:pt idx="113">
                  <c:v>51.335999999999999</c:v>
                </c:pt>
                <c:pt idx="114">
                  <c:v>49.435000000000002</c:v>
                </c:pt>
                <c:pt idx="115">
                  <c:v>47.533000000000001</c:v>
                </c:pt>
                <c:pt idx="116">
                  <c:v>47.533000000000001</c:v>
                </c:pt>
                <c:pt idx="117">
                  <c:v>47.533000000000001</c:v>
                </c:pt>
                <c:pt idx="118">
                  <c:v>47.533000000000001</c:v>
                </c:pt>
                <c:pt idx="119">
                  <c:v>47.533000000000001</c:v>
                </c:pt>
                <c:pt idx="120">
                  <c:v>47.533000000000001</c:v>
                </c:pt>
                <c:pt idx="121">
                  <c:v>46.344999999999999</c:v>
                </c:pt>
                <c:pt idx="122">
                  <c:v>45.125</c:v>
                </c:pt>
                <c:pt idx="123">
                  <c:v>43.905999999999999</c:v>
                </c:pt>
                <c:pt idx="124">
                  <c:v>43.905999999999999</c:v>
                </c:pt>
                <c:pt idx="125">
                  <c:v>43.905999999999999</c:v>
                </c:pt>
                <c:pt idx="126">
                  <c:v>43.905999999999999</c:v>
                </c:pt>
                <c:pt idx="127">
                  <c:v>43.905999999999999</c:v>
                </c:pt>
                <c:pt idx="128">
                  <c:v>43.905999999999999</c:v>
                </c:pt>
                <c:pt idx="129">
                  <c:v>43.905999999999999</c:v>
                </c:pt>
                <c:pt idx="130">
                  <c:v>43.905999999999999</c:v>
                </c:pt>
                <c:pt idx="131">
                  <c:v>43.905999999999999</c:v>
                </c:pt>
                <c:pt idx="132">
                  <c:v>43.905999999999999</c:v>
                </c:pt>
                <c:pt idx="133">
                  <c:v>43.905999999999999</c:v>
                </c:pt>
                <c:pt idx="134">
                  <c:v>42.392000000000003</c:v>
                </c:pt>
                <c:pt idx="135">
                  <c:v>42.392000000000003</c:v>
                </c:pt>
                <c:pt idx="136">
                  <c:v>40.878</c:v>
                </c:pt>
                <c:pt idx="137">
                  <c:v>40.878</c:v>
                </c:pt>
                <c:pt idx="138">
                  <c:v>40.878</c:v>
                </c:pt>
                <c:pt idx="139">
                  <c:v>40.878</c:v>
                </c:pt>
                <c:pt idx="140">
                  <c:v>39.305999999999997</c:v>
                </c:pt>
                <c:pt idx="141">
                  <c:v>39.305999999999997</c:v>
                </c:pt>
                <c:pt idx="142">
                  <c:v>39.305999999999997</c:v>
                </c:pt>
                <c:pt idx="143">
                  <c:v>39.305999999999997</c:v>
                </c:pt>
                <c:pt idx="144">
                  <c:v>39.305999999999997</c:v>
                </c:pt>
                <c:pt idx="145">
                  <c:v>39.305999999999997</c:v>
                </c:pt>
                <c:pt idx="146">
                  <c:v>39.305999999999997</c:v>
                </c:pt>
                <c:pt idx="147">
                  <c:v>39.305999999999997</c:v>
                </c:pt>
                <c:pt idx="148">
                  <c:v>36.281999999999996</c:v>
                </c:pt>
                <c:pt idx="149">
                  <c:v>36.281999999999996</c:v>
                </c:pt>
                <c:pt idx="150">
                  <c:v>36.281999999999996</c:v>
                </c:pt>
                <c:pt idx="151">
                  <c:v>36.281999999999996</c:v>
                </c:pt>
                <c:pt idx="152">
                  <c:v>36.281999999999996</c:v>
                </c:pt>
                <c:pt idx="153">
                  <c:v>36.281999999999996</c:v>
                </c:pt>
                <c:pt idx="154">
                  <c:v>36.281999999999996</c:v>
                </c:pt>
                <c:pt idx="155">
                  <c:v>36.281999999999996</c:v>
                </c:pt>
                <c:pt idx="156">
                  <c:v>36.281999999999996</c:v>
                </c:pt>
                <c:pt idx="157">
                  <c:v>36.281999999999996</c:v>
                </c:pt>
                <c:pt idx="158">
                  <c:v>36.281999999999996</c:v>
                </c:pt>
                <c:pt idx="159">
                  <c:v>36.281999999999996</c:v>
                </c:pt>
                <c:pt idx="160">
                  <c:v>36.281999999999996</c:v>
                </c:pt>
                <c:pt idx="161">
                  <c:v>36.281999999999996</c:v>
                </c:pt>
                <c:pt idx="162">
                  <c:v>36.281999999999996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999377316819261"/>
              <c:y val="0.807264187833374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376</c:v>
                </c:pt>
                <c:pt idx="1">
                  <c:v>442</c:v>
                </c:pt>
                <c:pt idx="2">
                  <c:v>495</c:v>
                </c:pt>
                <c:pt idx="4">
                  <c:v>759</c:v>
                </c:pt>
                <c:pt idx="5">
                  <c:v>960</c:v>
                </c:pt>
                <c:pt idx="6">
                  <c:v>1122</c:v>
                </c:pt>
                <c:pt idx="8">
                  <c:v>22</c:v>
                </c:pt>
                <c:pt idx="9">
                  <c:v>50</c:v>
                </c:pt>
                <c:pt idx="10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99CC66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67</c:v>
                </c:pt>
                <c:pt idx="1">
                  <c:v>89</c:v>
                </c:pt>
                <c:pt idx="2">
                  <c:v>126</c:v>
                </c:pt>
                <c:pt idx="4">
                  <c:v>183</c:v>
                </c:pt>
                <c:pt idx="5">
                  <c:v>252</c:v>
                </c:pt>
                <c:pt idx="6">
                  <c:v>366</c:v>
                </c:pt>
                <c:pt idx="8">
                  <c:v>6</c:v>
                </c:pt>
                <c:pt idx="9">
                  <c:v>14</c:v>
                </c:pt>
                <c:pt idx="1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E-493F-A185-E5880042D090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13</c:v>
                </c:pt>
                <c:pt idx="1">
                  <c:v>26</c:v>
                </c:pt>
                <c:pt idx="2">
                  <c:v>28</c:v>
                </c:pt>
                <c:pt idx="4">
                  <c:v>19</c:v>
                </c:pt>
                <c:pt idx="5">
                  <c:v>49</c:v>
                </c:pt>
                <c:pt idx="6">
                  <c:v>66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E-493F-A185-E5880042D090}"/>
            </c:ext>
          </c:extLst>
        </c:ser>
        <c:ser>
          <c:idx val="0"/>
          <c:order val="3"/>
          <c:tx>
            <c:strRef>
              <c:f>Sheet1!$F$1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538</c:v>
                </c:pt>
                <c:pt idx="1">
                  <c:v>652</c:v>
                </c:pt>
                <c:pt idx="2">
                  <c:v>671</c:v>
                </c:pt>
                <c:pt idx="4">
                  <c:v>1482</c:v>
                </c:pt>
                <c:pt idx="5">
                  <c:v>1795</c:v>
                </c:pt>
                <c:pt idx="6">
                  <c:v>2032</c:v>
                </c:pt>
                <c:pt idx="8">
                  <c:v>75</c:v>
                </c:pt>
                <c:pt idx="9">
                  <c:v>141</c:v>
                </c:pt>
                <c:pt idx="10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C-48B3-B8B9-DAA139229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9568702091046565"/>
          <c:y val="3.6308164247026008E-2"/>
          <c:w val="0.31244529036519442"/>
          <c:h val="6.1517197231452228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2631748237352687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Anoxia (N=1,750)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Sheet1!$A$2:$A$206</c:f>
              <c:numCache>
                <c:formatCode>General</c:formatCode>
                <c:ptCount val="20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</c:numCache>
            </c:numRef>
          </c:xVal>
          <c:yVal>
            <c:numRef>
              <c:f>Sheet1!$B$2:$B$206</c:f>
              <c:numCache>
                <c:formatCode>General</c:formatCode>
                <c:ptCount val="20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99.942999999999998</c:v>
                </c:pt>
                <c:pt idx="4">
                  <c:v>99.828000000000003</c:v>
                </c:pt>
                <c:pt idx="5">
                  <c:v>99.771000000000001</c:v>
                </c:pt>
                <c:pt idx="6">
                  <c:v>99.08</c:v>
                </c:pt>
                <c:pt idx="7">
                  <c:v>97.870999999999995</c:v>
                </c:pt>
                <c:pt idx="8">
                  <c:v>97.813000000000002</c:v>
                </c:pt>
                <c:pt idx="9">
                  <c:v>97.813000000000002</c:v>
                </c:pt>
                <c:pt idx="10">
                  <c:v>97.813000000000002</c:v>
                </c:pt>
                <c:pt idx="11">
                  <c:v>97.813000000000002</c:v>
                </c:pt>
                <c:pt idx="12">
                  <c:v>97.813000000000002</c:v>
                </c:pt>
                <c:pt idx="13">
                  <c:v>97.813000000000002</c:v>
                </c:pt>
                <c:pt idx="14">
                  <c:v>97.813000000000002</c:v>
                </c:pt>
                <c:pt idx="15">
                  <c:v>97.813000000000002</c:v>
                </c:pt>
                <c:pt idx="16">
                  <c:v>97.813000000000002</c:v>
                </c:pt>
                <c:pt idx="17">
                  <c:v>97.611999999999995</c:v>
                </c:pt>
                <c:pt idx="18">
                  <c:v>97.009</c:v>
                </c:pt>
                <c:pt idx="19">
                  <c:v>96.004000000000005</c:v>
                </c:pt>
                <c:pt idx="20">
                  <c:v>95.599000000000004</c:v>
                </c:pt>
                <c:pt idx="21">
                  <c:v>95.326999999999998</c:v>
                </c:pt>
                <c:pt idx="22">
                  <c:v>95.257999999999996</c:v>
                </c:pt>
                <c:pt idx="23">
                  <c:v>95.257999999999996</c:v>
                </c:pt>
                <c:pt idx="24">
                  <c:v>95.257999999999996</c:v>
                </c:pt>
                <c:pt idx="25">
                  <c:v>95.257999999999996</c:v>
                </c:pt>
                <c:pt idx="26">
                  <c:v>95.257999999999996</c:v>
                </c:pt>
                <c:pt idx="27">
                  <c:v>95.257999999999996</c:v>
                </c:pt>
                <c:pt idx="28">
                  <c:v>95.094999999999999</c:v>
                </c:pt>
                <c:pt idx="29">
                  <c:v>94.850999999999999</c:v>
                </c:pt>
                <c:pt idx="30">
                  <c:v>93.875</c:v>
                </c:pt>
                <c:pt idx="31">
                  <c:v>93.304000000000002</c:v>
                </c:pt>
                <c:pt idx="32">
                  <c:v>93.14</c:v>
                </c:pt>
                <c:pt idx="33">
                  <c:v>93.14</c:v>
                </c:pt>
                <c:pt idx="34">
                  <c:v>93.14</c:v>
                </c:pt>
                <c:pt idx="35">
                  <c:v>93.14</c:v>
                </c:pt>
                <c:pt idx="36">
                  <c:v>93.14</c:v>
                </c:pt>
                <c:pt idx="37">
                  <c:v>93.14</c:v>
                </c:pt>
                <c:pt idx="38">
                  <c:v>93.042000000000002</c:v>
                </c:pt>
                <c:pt idx="39">
                  <c:v>92.944000000000003</c:v>
                </c:pt>
                <c:pt idx="40">
                  <c:v>92.844999999999999</c:v>
                </c:pt>
                <c:pt idx="41">
                  <c:v>92.647000000000006</c:v>
                </c:pt>
                <c:pt idx="42">
                  <c:v>91.953000000000003</c:v>
                </c:pt>
                <c:pt idx="43">
                  <c:v>91.257000000000005</c:v>
                </c:pt>
                <c:pt idx="44">
                  <c:v>91.057000000000002</c:v>
                </c:pt>
                <c:pt idx="45">
                  <c:v>91.057000000000002</c:v>
                </c:pt>
                <c:pt idx="46">
                  <c:v>91.057000000000002</c:v>
                </c:pt>
                <c:pt idx="47">
                  <c:v>91.057000000000002</c:v>
                </c:pt>
                <c:pt idx="48">
                  <c:v>90.950999999999993</c:v>
                </c:pt>
                <c:pt idx="49">
                  <c:v>90.950999999999993</c:v>
                </c:pt>
                <c:pt idx="50">
                  <c:v>90.950999999999993</c:v>
                </c:pt>
                <c:pt idx="51">
                  <c:v>90.950999999999993</c:v>
                </c:pt>
                <c:pt idx="52">
                  <c:v>90.71</c:v>
                </c:pt>
                <c:pt idx="53">
                  <c:v>90.468000000000004</c:v>
                </c:pt>
                <c:pt idx="54">
                  <c:v>89.257999999999996</c:v>
                </c:pt>
                <c:pt idx="55">
                  <c:v>88.290999999999997</c:v>
                </c:pt>
                <c:pt idx="56">
                  <c:v>88.168999999999997</c:v>
                </c:pt>
                <c:pt idx="57">
                  <c:v>88.168999999999997</c:v>
                </c:pt>
                <c:pt idx="58">
                  <c:v>88.168999999999997</c:v>
                </c:pt>
                <c:pt idx="59">
                  <c:v>88.168999999999997</c:v>
                </c:pt>
                <c:pt idx="60">
                  <c:v>88.168999999999997</c:v>
                </c:pt>
                <c:pt idx="61">
                  <c:v>88.168999999999997</c:v>
                </c:pt>
                <c:pt idx="62">
                  <c:v>88.168999999999997</c:v>
                </c:pt>
                <c:pt idx="63">
                  <c:v>88.024000000000001</c:v>
                </c:pt>
                <c:pt idx="64">
                  <c:v>87.585999999999999</c:v>
                </c:pt>
                <c:pt idx="65">
                  <c:v>87.293999999999997</c:v>
                </c:pt>
                <c:pt idx="66">
                  <c:v>86.710999999999999</c:v>
                </c:pt>
                <c:pt idx="67">
                  <c:v>85.832999999999998</c:v>
                </c:pt>
                <c:pt idx="68">
                  <c:v>85.686000000000007</c:v>
                </c:pt>
                <c:pt idx="69">
                  <c:v>85.686000000000007</c:v>
                </c:pt>
                <c:pt idx="70">
                  <c:v>85.686000000000007</c:v>
                </c:pt>
                <c:pt idx="71">
                  <c:v>85.686000000000007</c:v>
                </c:pt>
                <c:pt idx="72">
                  <c:v>85.686000000000007</c:v>
                </c:pt>
                <c:pt idx="73">
                  <c:v>85.686000000000007</c:v>
                </c:pt>
                <c:pt idx="74">
                  <c:v>85.686000000000007</c:v>
                </c:pt>
                <c:pt idx="75">
                  <c:v>85.504000000000005</c:v>
                </c:pt>
                <c:pt idx="76">
                  <c:v>85.138000000000005</c:v>
                </c:pt>
                <c:pt idx="77">
                  <c:v>84.954999999999998</c:v>
                </c:pt>
                <c:pt idx="78">
                  <c:v>83.677000000000007</c:v>
                </c:pt>
                <c:pt idx="79">
                  <c:v>82.944999999999993</c:v>
                </c:pt>
                <c:pt idx="80">
                  <c:v>82.76</c:v>
                </c:pt>
                <c:pt idx="81">
                  <c:v>82.76</c:v>
                </c:pt>
                <c:pt idx="82">
                  <c:v>82.76</c:v>
                </c:pt>
                <c:pt idx="83">
                  <c:v>82.76</c:v>
                </c:pt>
                <c:pt idx="84">
                  <c:v>82.76</c:v>
                </c:pt>
                <c:pt idx="85">
                  <c:v>82.76</c:v>
                </c:pt>
                <c:pt idx="86">
                  <c:v>82.76</c:v>
                </c:pt>
                <c:pt idx="87">
                  <c:v>82.531000000000006</c:v>
                </c:pt>
                <c:pt idx="88">
                  <c:v>82.531000000000006</c:v>
                </c:pt>
                <c:pt idx="89">
                  <c:v>81.843000000000004</c:v>
                </c:pt>
                <c:pt idx="90">
                  <c:v>81.614000000000004</c:v>
                </c:pt>
                <c:pt idx="91">
                  <c:v>81.382999999999996</c:v>
                </c:pt>
                <c:pt idx="92">
                  <c:v>80.448999999999998</c:v>
                </c:pt>
                <c:pt idx="93">
                  <c:v>80.448999999999998</c:v>
                </c:pt>
                <c:pt idx="94">
                  <c:v>80.448999999999998</c:v>
                </c:pt>
                <c:pt idx="95">
                  <c:v>80.448999999999998</c:v>
                </c:pt>
                <c:pt idx="96">
                  <c:v>80.448999999999998</c:v>
                </c:pt>
                <c:pt idx="97">
                  <c:v>80.448999999999998</c:v>
                </c:pt>
                <c:pt idx="98">
                  <c:v>80.448999999999998</c:v>
                </c:pt>
                <c:pt idx="99">
                  <c:v>80.448999999999998</c:v>
                </c:pt>
                <c:pt idx="100">
                  <c:v>80.448999999999998</c:v>
                </c:pt>
                <c:pt idx="101">
                  <c:v>79.86</c:v>
                </c:pt>
                <c:pt idx="102">
                  <c:v>79.271000000000001</c:v>
                </c:pt>
                <c:pt idx="103">
                  <c:v>78.088999999999999</c:v>
                </c:pt>
                <c:pt idx="104">
                  <c:v>78.088999999999999</c:v>
                </c:pt>
                <c:pt idx="105">
                  <c:v>78.088999999999999</c:v>
                </c:pt>
                <c:pt idx="106">
                  <c:v>78.088999999999999</c:v>
                </c:pt>
                <c:pt idx="107">
                  <c:v>78.088999999999999</c:v>
                </c:pt>
                <c:pt idx="108">
                  <c:v>78.088999999999999</c:v>
                </c:pt>
                <c:pt idx="109">
                  <c:v>78.088999999999999</c:v>
                </c:pt>
                <c:pt idx="110">
                  <c:v>78.088999999999999</c:v>
                </c:pt>
                <c:pt idx="111">
                  <c:v>77.721999999999994</c:v>
                </c:pt>
                <c:pt idx="112">
                  <c:v>77.721999999999994</c:v>
                </c:pt>
                <c:pt idx="113">
                  <c:v>76.622</c:v>
                </c:pt>
                <c:pt idx="114">
                  <c:v>75.516999999999996</c:v>
                </c:pt>
                <c:pt idx="115">
                  <c:v>75.149000000000001</c:v>
                </c:pt>
                <c:pt idx="116">
                  <c:v>75.149000000000001</c:v>
                </c:pt>
                <c:pt idx="117">
                  <c:v>75.149000000000001</c:v>
                </c:pt>
                <c:pt idx="118">
                  <c:v>75.149000000000001</c:v>
                </c:pt>
                <c:pt idx="119">
                  <c:v>75.149000000000001</c:v>
                </c:pt>
                <c:pt idx="120">
                  <c:v>75.149000000000001</c:v>
                </c:pt>
                <c:pt idx="121">
                  <c:v>74.673000000000002</c:v>
                </c:pt>
                <c:pt idx="122">
                  <c:v>74.673000000000002</c:v>
                </c:pt>
                <c:pt idx="123">
                  <c:v>74.182000000000002</c:v>
                </c:pt>
                <c:pt idx="124">
                  <c:v>73.69</c:v>
                </c:pt>
                <c:pt idx="125">
                  <c:v>72.707999999999998</c:v>
                </c:pt>
                <c:pt idx="126">
                  <c:v>70.739000000000004</c:v>
                </c:pt>
                <c:pt idx="127">
                  <c:v>69.742999999999995</c:v>
                </c:pt>
                <c:pt idx="128">
                  <c:v>69.742999999999995</c:v>
                </c:pt>
                <c:pt idx="129">
                  <c:v>69.742999999999995</c:v>
                </c:pt>
                <c:pt idx="130">
                  <c:v>69.742999999999995</c:v>
                </c:pt>
                <c:pt idx="131">
                  <c:v>69.742999999999995</c:v>
                </c:pt>
                <c:pt idx="132">
                  <c:v>69.742999999999995</c:v>
                </c:pt>
                <c:pt idx="133">
                  <c:v>69.742999999999995</c:v>
                </c:pt>
                <c:pt idx="134">
                  <c:v>69.131</c:v>
                </c:pt>
                <c:pt idx="135">
                  <c:v>69.131</c:v>
                </c:pt>
                <c:pt idx="136">
                  <c:v>67.908000000000001</c:v>
                </c:pt>
                <c:pt idx="137">
                  <c:v>67.296000000000006</c:v>
                </c:pt>
                <c:pt idx="138">
                  <c:v>66.683999999999997</c:v>
                </c:pt>
                <c:pt idx="139">
                  <c:v>64.849000000000004</c:v>
                </c:pt>
                <c:pt idx="140">
                  <c:v>64.849000000000004</c:v>
                </c:pt>
                <c:pt idx="141">
                  <c:v>64.224999999999994</c:v>
                </c:pt>
                <c:pt idx="142">
                  <c:v>64.224999999999994</c:v>
                </c:pt>
                <c:pt idx="143">
                  <c:v>64.224999999999994</c:v>
                </c:pt>
                <c:pt idx="144">
                  <c:v>64.224999999999994</c:v>
                </c:pt>
                <c:pt idx="145">
                  <c:v>64.224999999999994</c:v>
                </c:pt>
                <c:pt idx="146">
                  <c:v>64.224999999999994</c:v>
                </c:pt>
                <c:pt idx="147">
                  <c:v>64.224999999999994</c:v>
                </c:pt>
                <c:pt idx="148">
                  <c:v>64.224999999999994</c:v>
                </c:pt>
                <c:pt idx="149">
                  <c:v>64.224999999999994</c:v>
                </c:pt>
                <c:pt idx="150">
                  <c:v>64.224999999999994</c:v>
                </c:pt>
                <c:pt idx="151">
                  <c:v>64.224999999999994</c:v>
                </c:pt>
                <c:pt idx="152">
                  <c:v>63.38</c:v>
                </c:pt>
                <c:pt idx="153">
                  <c:v>63.38</c:v>
                </c:pt>
                <c:pt idx="154">
                  <c:v>63.38</c:v>
                </c:pt>
                <c:pt idx="155">
                  <c:v>63.38</c:v>
                </c:pt>
                <c:pt idx="156">
                  <c:v>63.38</c:v>
                </c:pt>
                <c:pt idx="157">
                  <c:v>63.38</c:v>
                </c:pt>
                <c:pt idx="158">
                  <c:v>63.38</c:v>
                </c:pt>
                <c:pt idx="159">
                  <c:v>63.38</c:v>
                </c:pt>
                <c:pt idx="160">
                  <c:v>63.38</c:v>
                </c:pt>
                <c:pt idx="161">
                  <c:v>63.38</c:v>
                </c:pt>
                <c:pt idx="162">
                  <c:v>62.206000000000003</c:v>
                </c:pt>
                <c:pt idx="163">
                  <c:v>59.859000000000002</c:v>
                </c:pt>
                <c:pt idx="164">
                  <c:v>59.859000000000002</c:v>
                </c:pt>
                <c:pt idx="165">
                  <c:v>58.637</c:v>
                </c:pt>
                <c:pt idx="166">
                  <c:v>58.637</c:v>
                </c:pt>
                <c:pt idx="167">
                  <c:v>58.637</c:v>
                </c:pt>
                <c:pt idx="168">
                  <c:v>58.637</c:v>
                </c:pt>
                <c:pt idx="169">
                  <c:v>58.637</c:v>
                </c:pt>
                <c:pt idx="170">
                  <c:v>58.637</c:v>
                </c:pt>
                <c:pt idx="171">
                  <c:v>58.637</c:v>
                </c:pt>
                <c:pt idx="172">
                  <c:v>58.637</c:v>
                </c:pt>
                <c:pt idx="173">
                  <c:v>58.637</c:v>
                </c:pt>
                <c:pt idx="174">
                  <c:v>57.009</c:v>
                </c:pt>
                <c:pt idx="175">
                  <c:v>55.38</c:v>
                </c:pt>
                <c:pt idx="176">
                  <c:v>55.38</c:v>
                </c:pt>
                <c:pt idx="177">
                  <c:v>55.38</c:v>
                </c:pt>
                <c:pt idx="178">
                  <c:v>55.38</c:v>
                </c:pt>
                <c:pt idx="179">
                  <c:v>55.38</c:v>
                </c:pt>
                <c:pt idx="180">
                  <c:v>55.38</c:v>
                </c:pt>
                <c:pt idx="181">
                  <c:v>55.38</c:v>
                </c:pt>
                <c:pt idx="182">
                  <c:v>55.38</c:v>
                </c:pt>
                <c:pt idx="183">
                  <c:v>55.38</c:v>
                </c:pt>
                <c:pt idx="184">
                  <c:v>55.38</c:v>
                </c:pt>
                <c:pt idx="185">
                  <c:v>55.38</c:v>
                </c:pt>
                <c:pt idx="186">
                  <c:v>55.38</c:v>
                </c:pt>
                <c:pt idx="187">
                  <c:v>55.38</c:v>
                </c:pt>
                <c:pt idx="188">
                  <c:v>55.38</c:v>
                </c:pt>
                <c:pt idx="189">
                  <c:v>55.38</c:v>
                </c:pt>
                <c:pt idx="190">
                  <c:v>55.38</c:v>
                </c:pt>
                <c:pt idx="191">
                  <c:v>55.38</c:v>
                </c:pt>
                <c:pt idx="192">
                  <c:v>55.38</c:v>
                </c:pt>
                <c:pt idx="193">
                  <c:v>55.38</c:v>
                </c:pt>
                <c:pt idx="194">
                  <c:v>55.38</c:v>
                </c:pt>
                <c:pt idx="195">
                  <c:v>55.38</c:v>
                </c:pt>
                <c:pt idx="196">
                  <c:v>55.38</c:v>
                </c:pt>
                <c:pt idx="197">
                  <c:v>55.38</c:v>
                </c:pt>
                <c:pt idx="198">
                  <c:v>55.38</c:v>
                </c:pt>
                <c:pt idx="1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CVA/Stroke (N=407)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Sheet1!$A$2:$A$206</c:f>
              <c:numCache>
                <c:formatCode>General</c:formatCode>
                <c:ptCount val="20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</c:numCache>
            </c:numRef>
          </c:xVal>
          <c:yVal>
            <c:numRef>
              <c:f>Sheet1!$C$2:$C$206</c:f>
              <c:numCache>
                <c:formatCode>General</c:formatCode>
                <c:ptCount val="20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99.751000000000005</c:v>
                </c:pt>
                <c:pt idx="6">
                  <c:v>99.498999999999995</c:v>
                </c:pt>
                <c:pt idx="7">
                  <c:v>98.24</c:v>
                </c:pt>
                <c:pt idx="8">
                  <c:v>97.733000000000004</c:v>
                </c:pt>
                <c:pt idx="9">
                  <c:v>97.733000000000004</c:v>
                </c:pt>
                <c:pt idx="10">
                  <c:v>97.733000000000004</c:v>
                </c:pt>
                <c:pt idx="11">
                  <c:v>97.474000000000004</c:v>
                </c:pt>
                <c:pt idx="12">
                  <c:v>97.474000000000004</c:v>
                </c:pt>
                <c:pt idx="13">
                  <c:v>97.474000000000004</c:v>
                </c:pt>
                <c:pt idx="14">
                  <c:v>97.474000000000004</c:v>
                </c:pt>
                <c:pt idx="15">
                  <c:v>97.474000000000004</c:v>
                </c:pt>
                <c:pt idx="16">
                  <c:v>97.474000000000004</c:v>
                </c:pt>
                <c:pt idx="17">
                  <c:v>97.180999999999997</c:v>
                </c:pt>
                <c:pt idx="18">
                  <c:v>96.007999999999996</c:v>
                </c:pt>
                <c:pt idx="19">
                  <c:v>94.247</c:v>
                </c:pt>
                <c:pt idx="20">
                  <c:v>93.951999999999998</c:v>
                </c:pt>
                <c:pt idx="21">
                  <c:v>93.951999999999998</c:v>
                </c:pt>
                <c:pt idx="22">
                  <c:v>93.951999999999998</c:v>
                </c:pt>
                <c:pt idx="23">
                  <c:v>93.951999999999998</c:v>
                </c:pt>
                <c:pt idx="24">
                  <c:v>93.951999999999998</c:v>
                </c:pt>
                <c:pt idx="25">
                  <c:v>93.951999999999998</c:v>
                </c:pt>
                <c:pt idx="26">
                  <c:v>93.951999999999998</c:v>
                </c:pt>
                <c:pt idx="27">
                  <c:v>93.951999999999998</c:v>
                </c:pt>
                <c:pt idx="28">
                  <c:v>93.951999999999998</c:v>
                </c:pt>
                <c:pt idx="29">
                  <c:v>93.951999999999998</c:v>
                </c:pt>
                <c:pt idx="30">
                  <c:v>93.599000000000004</c:v>
                </c:pt>
                <c:pt idx="31">
                  <c:v>92.891999999999996</c:v>
                </c:pt>
                <c:pt idx="32">
                  <c:v>92.539000000000001</c:v>
                </c:pt>
                <c:pt idx="33">
                  <c:v>92.539000000000001</c:v>
                </c:pt>
                <c:pt idx="34">
                  <c:v>92.539000000000001</c:v>
                </c:pt>
                <c:pt idx="35">
                  <c:v>92.179000000000002</c:v>
                </c:pt>
                <c:pt idx="36">
                  <c:v>92.179000000000002</c:v>
                </c:pt>
                <c:pt idx="37">
                  <c:v>92.179000000000002</c:v>
                </c:pt>
                <c:pt idx="38">
                  <c:v>92.179000000000002</c:v>
                </c:pt>
                <c:pt idx="39">
                  <c:v>92.179000000000002</c:v>
                </c:pt>
                <c:pt idx="40">
                  <c:v>91.772999999999996</c:v>
                </c:pt>
                <c:pt idx="41">
                  <c:v>91.367000000000004</c:v>
                </c:pt>
                <c:pt idx="42">
                  <c:v>90.555000000000007</c:v>
                </c:pt>
                <c:pt idx="43">
                  <c:v>90.147000000000006</c:v>
                </c:pt>
                <c:pt idx="44">
                  <c:v>90.147000000000006</c:v>
                </c:pt>
                <c:pt idx="45">
                  <c:v>90.147000000000006</c:v>
                </c:pt>
                <c:pt idx="46">
                  <c:v>90.147000000000006</c:v>
                </c:pt>
                <c:pt idx="47">
                  <c:v>90.147000000000006</c:v>
                </c:pt>
                <c:pt idx="48">
                  <c:v>90.147000000000006</c:v>
                </c:pt>
                <c:pt idx="49">
                  <c:v>90.147000000000006</c:v>
                </c:pt>
                <c:pt idx="50">
                  <c:v>90.147000000000006</c:v>
                </c:pt>
                <c:pt idx="51">
                  <c:v>90.147000000000006</c:v>
                </c:pt>
                <c:pt idx="52">
                  <c:v>89.686999999999998</c:v>
                </c:pt>
                <c:pt idx="53">
                  <c:v>88.766999999999996</c:v>
                </c:pt>
                <c:pt idx="54">
                  <c:v>87.387</c:v>
                </c:pt>
                <c:pt idx="55">
                  <c:v>86.466999999999999</c:v>
                </c:pt>
                <c:pt idx="56">
                  <c:v>86.466999999999999</c:v>
                </c:pt>
                <c:pt idx="57">
                  <c:v>86</c:v>
                </c:pt>
                <c:pt idx="58">
                  <c:v>86</c:v>
                </c:pt>
                <c:pt idx="59">
                  <c:v>86</c:v>
                </c:pt>
                <c:pt idx="60">
                  <c:v>86</c:v>
                </c:pt>
                <c:pt idx="61">
                  <c:v>86</c:v>
                </c:pt>
                <c:pt idx="62">
                  <c:v>86</c:v>
                </c:pt>
                <c:pt idx="63">
                  <c:v>85.448999999999998</c:v>
                </c:pt>
                <c:pt idx="64">
                  <c:v>84.897999999999996</c:v>
                </c:pt>
                <c:pt idx="65">
                  <c:v>83.787999999999997</c:v>
                </c:pt>
                <c:pt idx="66">
                  <c:v>82.671000000000006</c:v>
                </c:pt>
                <c:pt idx="67">
                  <c:v>80.995000000000005</c:v>
                </c:pt>
                <c:pt idx="68">
                  <c:v>80.995000000000005</c:v>
                </c:pt>
                <c:pt idx="69">
                  <c:v>80.995000000000005</c:v>
                </c:pt>
                <c:pt idx="70">
                  <c:v>80.995000000000005</c:v>
                </c:pt>
                <c:pt idx="71">
                  <c:v>80.995000000000005</c:v>
                </c:pt>
                <c:pt idx="72">
                  <c:v>80.995000000000005</c:v>
                </c:pt>
                <c:pt idx="73">
                  <c:v>80.995000000000005</c:v>
                </c:pt>
                <c:pt idx="74">
                  <c:v>80.995000000000005</c:v>
                </c:pt>
                <c:pt idx="75">
                  <c:v>80.346999999999994</c:v>
                </c:pt>
                <c:pt idx="76">
                  <c:v>79.051000000000002</c:v>
                </c:pt>
                <c:pt idx="77">
                  <c:v>78.403000000000006</c:v>
                </c:pt>
                <c:pt idx="78">
                  <c:v>77.754999999999995</c:v>
                </c:pt>
                <c:pt idx="79">
                  <c:v>77.106999999999999</c:v>
                </c:pt>
                <c:pt idx="80">
                  <c:v>76.459000000000003</c:v>
                </c:pt>
                <c:pt idx="81">
                  <c:v>76.459000000000003</c:v>
                </c:pt>
                <c:pt idx="82">
                  <c:v>76.459000000000003</c:v>
                </c:pt>
                <c:pt idx="83">
                  <c:v>76.459000000000003</c:v>
                </c:pt>
                <c:pt idx="84">
                  <c:v>76.459000000000003</c:v>
                </c:pt>
                <c:pt idx="85">
                  <c:v>76.459000000000003</c:v>
                </c:pt>
                <c:pt idx="86">
                  <c:v>75.724000000000004</c:v>
                </c:pt>
                <c:pt idx="87">
                  <c:v>75.724000000000004</c:v>
                </c:pt>
                <c:pt idx="88">
                  <c:v>74.981999999999999</c:v>
                </c:pt>
                <c:pt idx="89">
                  <c:v>72.754000000000005</c:v>
                </c:pt>
                <c:pt idx="90">
                  <c:v>70.504000000000005</c:v>
                </c:pt>
                <c:pt idx="91">
                  <c:v>69.754000000000005</c:v>
                </c:pt>
                <c:pt idx="92">
                  <c:v>69.754000000000005</c:v>
                </c:pt>
                <c:pt idx="93">
                  <c:v>69.754000000000005</c:v>
                </c:pt>
                <c:pt idx="94">
                  <c:v>69.754000000000005</c:v>
                </c:pt>
                <c:pt idx="95">
                  <c:v>69.754000000000005</c:v>
                </c:pt>
                <c:pt idx="96">
                  <c:v>69.754000000000005</c:v>
                </c:pt>
                <c:pt idx="97">
                  <c:v>69.754000000000005</c:v>
                </c:pt>
                <c:pt idx="98">
                  <c:v>69.754000000000005</c:v>
                </c:pt>
                <c:pt idx="99">
                  <c:v>69.754000000000005</c:v>
                </c:pt>
                <c:pt idx="100">
                  <c:v>68.893000000000001</c:v>
                </c:pt>
                <c:pt idx="101">
                  <c:v>68.893000000000001</c:v>
                </c:pt>
                <c:pt idx="102">
                  <c:v>68.031999999999996</c:v>
                </c:pt>
                <c:pt idx="103">
                  <c:v>67.16</c:v>
                </c:pt>
                <c:pt idx="104">
                  <c:v>67.16</c:v>
                </c:pt>
                <c:pt idx="105">
                  <c:v>67.16</c:v>
                </c:pt>
                <c:pt idx="106">
                  <c:v>67.16</c:v>
                </c:pt>
                <c:pt idx="107">
                  <c:v>67.16</c:v>
                </c:pt>
                <c:pt idx="108">
                  <c:v>67.16</c:v>
                </c:pt>
                <c:pt idx="109">
                  <c:v>67.16</c:v>
                </c:pt>
                <c:pt idx="110">
                  <c:v>67.16</c:v>
                </c:pt>
                <c:pt idx="111">
                  <c:v>67.16</c:v>
                </c:pt>
                <c:pt idx="112">
                  <c:v>67.16</c:v>
                </c:pt>
                <c:pt idx="113">
                  <c:v>67.16</c:v>
                </c:pt>
                <c:pt idx="114">
                  <c:v>66.001999999999995</c:v>
                </c:pt>
                <c:pt idx="115">
                  <c:v>63.686</c:v>
                </c:pt>
                <c:pt idx="116">
                  <c:v>63.686</c:v>
                </c:pt>
                <c:pt idx="117">
                  <c:v>63.686</c:v>
                </c:pt>
                <c:pt idx="118">
                  <c:v>63.686</c:v>
                </c:pt>
                <c:pt idx="119">
                  <c:v>63.686</c:v>
                </c:pt>
                <c:pt idx="120">
                  <c:v>63.686</c:v>
                </c:pt>
                <c:pt idx="121">
                  <c:v>63.686</c:v>
                </c:pt>
                <c:pt idx="122">
                  <c:v>63.686</c:v>
                </c:pt>
                <c:pt idx="123">
                  <c:v>62.204999999999998</c:v>
                </c:pt>
                <c:pt idx="124">
                  <c:v>62.204999999999998</c:v>
                </c:pt>
                <c:pt idx="125">
                  <c:v>62.204999999999998</c:v>
                </c:pt>
                <c:pt idx="126">
                  <c:v>62.204999999999998</c:v>
                </c:pt>
                <c:pt idx="127">
                  <c:v>62.204999999999998</c:v>
                </c:pt>
                <c:pt idx="128">
                  <c:v>62.204999999999998</c:v>
                </c:pt>
                <c:pt idx="129">
                  <c:v>62.204999999999998</c:v>
                </c:pt>
                <c:pt idx="130">
                  <c:v>62.204999999999998</c:v>
                </c:pt>
                <c:pt idx="131">
                  <c:v>62.204999999999998</c:v>
                </c:pt>
                <c:pt idx="132">
                  <c:v>62.204999999999998</c:v>
                </c:pt>
                <c:pt idx="133">
                  <c:v>62.204999999999998</c:v>
                </c:pt>
                <c:pt idx="134">
                  <c:v>62.204999999999998</c:v>
                </c:pt>
                <c:pt idx="135">
                  <c:v>62.204999999999998</c:v>
                </c:pt>
                <c:pt idx="136">
                  <c:v>62.204999999999998</c:v>
                </c:pt>
                <c:pt idx="137">
                  <c:v>62.204999999999998</c:v>
                </c:pt>
                <c:pt idx="138">
                  <c:v>62.204999999999998</c:v>
                </c:pt>
                <c:pt idx="139">
                  <c:v>62.204999999999998</c:v>
                </c:pt>
                <c:pt idx="140">
                  <c:v>62.204999999999998</c:v>
                </c:pt>
                <c:pt idx="141">
                  <c:v>62.204999999999998</c:v>
                </c:pt>
                <c:pt idx="142">
                  <c:v>62.204999999999998</c:v>
                </c:pt>
                <c:pt idx="143">
                  <c:v>62.204999999999998</c:v>
                </c:pt>
                <c:pt idx="144">
                  <c:v>62.204999999999998</c:v>
                </c:pt>
                <c:pt idx="145">
                  <c:v>62.204999999999998</c:v>
                </c:pt>
                <c:pt idx="146">
                  <c:v>60.131</c:v>
                </c:pt>
                <c:pt idx="147">
                  <c:v>60.131</c:v>
                </c:pt>
                <c:pt idx="148">
                  <c:v>57.984000000000002</c:v>
                </c:pt>
                <c:pt idx="149">
                  <c:v>57.984000000000002</c:v>
                </c:pt>
                <c:pt idx="150">
                  <c:v>55.835999999999999</c:v>
                </c:pt>
                <c:pt idx="151">
                  <c:v>55.835999999999999</c:v>
                </c:pt>
                <c:pt idx="152">
                  <c:v>55.835999999999999</c:v>
                </c:pt>
                <c:pt idx="153">
                  <c:v>55.835999999999999</c:v>
                </c:pt>
                <c:pt idx="154">
                  <c:v>55.835999999999999</c:v>
                </c:pt>
                <c:pt idx="155">
                  <c:v>55.835999999999999</c:v>
                </c:pt>
                <c:pt idx="156">
                  <c:v>55.835999999999999</c:v>
                </c:pt>
                <c:pt idx="157">
                  <c:v>55.835999999999999</c:v>
                </c:pt>
                <c:pt idx="158">
                  <c:v>55.835999999999999</c:v>
                </c:pt>
                <c:pt idx="159">
                  <c:v>55.835999999999999</c:v>
                </c:pt>
                <c:pt idx="160">
                  <c:v>55.835999999999999</c:v>
                </c:pt>
                <c:pt idx="161">
                  <c:v>55.835999999999999</c:v>
                </c:pt>
                <c:pt idx="162">
                  <c:v>52.896999999999998</c:v>
                </c:pt>
                <c:pt idx="163">
                  <c:v>52.896999999999998</c:v>
                </c:pt>
                <c:pt idx="164">
                  <c:v>52.896999999999998</c:v>
                </c:pt>
                <c:pt idx="165">
                  <c:v>52.896999999999998</c:v>
                </c:pt>
                <c:pt idx="166">
                  <c:v>52.896999999999998</c:v>
                </c:pt>
                <c:pt idx="167">
                  <c:v>52.896999999999998</c:v>
                </c:pt>
                <c:pt idx="168">
                  <c:v>52.896999999999998</c:v>
                </c:pt>
                <c:pt idx="169">
                  <c:v>52.896999999999998</c:v>
                </c:pt>
                <c:pt idx="170">
                  <c:v>52.896999999999998</c:v>
                </c:pt>
                <c:pt idx="171">
                  <c:v>52.896999999999998</c:v>
                </c:pt>
                <c:pt idx="172">
                  <c:v>52.896999999999998</c:v>
                </c:pt>
                <c:pt idx="173">
                  <c:v>52.896999999999998</c:v>
                </c:pt>
                <c:pt idx="174">
                  <c:v>52.896999999999998</c:v>
                </c:pt>
                <c:pt idx="175">
                  <c:v>52.896999999999998</c:v>
                </c:pt>
                <c:pt idx="176">
                  <c:v>52.896999999999998</c:v>
                </c:pt>
                <c:pt idx="177">
                  <c:v>52.896999999999998</c:v>
                </c:pt>
                <c:pt idx="178">
                  <c:v>52.896999999999998</c:v>
                </c:pt>
                <c:pt idx="179">
                  <c:v>52.896999999999998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Head Trauma (N=2,909)</c:v>
                </c:pt>
              </c:strCache>
            </c:strRef>
          </c:tx>
          <c:spPr>
            <a:ln w="28575">
              <a:solidFill>
                <a:srgbClr val="009900"/>
              </a:solidFill>
            </a:ln>
          </c:spPr>
          <c:marker>
            <c:symbol val="none"/>
          </c:marker>
          <c:dPt>
            <c:idx val="119"/>
            <c:bubble3D val="0"/>
            <c:spPr>
              <a:ln w="28575">
                <a:solidFill>
                  <a:srgbClr val="CC66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0218-4662-AB25-BB34E06A0221}"/>
              </c:ext>
            </c:extLst>
          </c:dPt>
          <c:dPt>
            <c:idx val="121"/>
            <c:bubble3D val="0"/>
            <c:spPr>
              <a:ln w="28575">
                <a:solidFill>
                  <a:srgbClr val="CC66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18-4662-AB25-BB34E06A0221}"/>
              </c:ext>
            </c:extLst>
          </c:dPt>
          <c:xVal>
            <c:numRef>
              <c:f>Sheet1!$A$2:$A$206</c:f>
              <c:numCache>
                <c:formatCode>General</c:formatCode>
                <c:ptCount val="20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</c:numCache>
            </c:numRef>
          </c:xVal>
          <c:yVal>
            <c:numRef>
              <c:f>Sheet1!$D$2:$D$206</c:f>
              <c:numCache>
                <c:formatCode>General</c:formatCode>
                <c:ptCount val="20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99.930999999999997</c:v>
                </c:pt>
                <c:pt idx="5">
                  <c:v>99.826999999999998</c:v>
                </c:pt>
                <c:pt idx="6">
                  <c:v>99.168999999999997</c:v>
                </c:pt>
                <c:pt idx="7">
                  <c:v>98.162000000000006</c:v>
                </c:pt>
                <c:pt idx="8">
                  <c:v>98.091999999999999</c:v>
                </c:pt>
                <c:pt idx="9">
                  <c:v>98.057000000000002</c:v>
                </c:pt>
                <c:pt idx="10">
                  <c:v>98.057000000000002</c:v>
                </c:pt>
                <c:pt idx="11">
                  <c:v>98.057000000000002</c:v>
                </c:pt>
                <c:pt idx="12">
                  <c:v>98.057000000000002</c:v>
                </c:pt>
                <c:pt idx="13">
                  <c:v>98.057000000000002</c:v>
                </c:pt>
                <c:pt idx="14">
                  <c:v>98.057000000000002</c:v>
                </c:pt>
                <c:pt idx="15">
                  <c:v>98.016999999999996</c:v>
                </c:pt>
                <c:pt idx="16">
                  <c:v>97.938000000000002</c:v>
                </c:pt>
                <c:pt idx="17">
                  <c:v>97.659000000000006</c:v>
                </c:pt>
                <c:pt idx="18">
                  <c:v>97.022000000000006</c:v>
                </c:pt>
                <c:pt idx="19">
                  <c:v>96.144000000000005</c:v>
                </c:pt>
                <c:pt idx="20">
                  <c:v>95.864000000000004</c:v>
                </c:pt>
                <c:pt idx="21">
                  <c:v>95.742999999999995</c:v>
                </c:pt>
                <c:pt idx="22">
                  <c:v>95.742999999999995</c:v>
                </c:pt>
                <c:pt idx="23">
                  <c:v>95.701999999999998</c:v>
                </c:pt>
                <c:pt idx="24">
                  <c:v>95.66</c:v>
                </c:pt>
                <c:pt idx="25">
                  <c:v>95.570999999999998</c:v>
                </c:pt>
                <c:pt idx="26">
                  <c:v>95.570999999999998</c:v>
                </c:pt>
                <c:pt idx="27">
                  <c:v>95.525999999999996</c:v>
                </c:pt>
                <c:pt idx="28">
                  <c:v>95.341999999999999</c:v>
                </c:pt>
                <c:pt idx="29">
                  <c:v>94.927999999999997</c:v>
                </c:pt>
                <c:pt idx="30">
                  <c:v>94.144999999999996</c:v>
                </c:pt>
                <c:pt idx="31">
                  <c:v>92.944999999999993</c:v>
                </c:pt>
                <c:pt idx="32">
                  <c:v>92.620999999999995</c:v>
                </c:pt>
                <c:pt idx="33">
                  <c:v>92.573999999999998</c:v>
                </c:pt>
                <c:pt idx="34">
                  <c:v>92.573999999999998</c:v>
                </c:pt>
                <c:pt idx="35">
                  <c:v>92.573999999999998</c:v>
                </c:pt>
                <c:pt idx="36">
                  <c:v>92.573999999999998</c:v>
                </c:pt>
                <c:pt idx="37">
                  <c:v>92.522999999999996</c:v>
                </c:pt>
                <c:pt idx="38">
                  <c:v>92.522999999999996</c:v>
                </c:pt>
                <c:pt idx="39">
                  <c:v>92.361000000000004</c:v>
                </c:pt>
                <c:pt idx="40">
                  <c:v>92.251999999999995</c:v>
                </c:pt>
                <c:pt idx="41">
                  <c:v>91.709000000000003</c:v>
                </c:pt>
                <c:pt idx="42">
                  <c:v>90.73</c:v>
                </c:pt>
                <c:pt idx="43">
                  <c:v>89.474000000000004</c:v>
                </c:pt>
                <c:pt idx="44">
                  <c:v>88.980999999999995</c:v>
                </c:pt>
                <c:pt idx="45">
                  <c:v>88.926000000000002</c:v>
                </c:pt>
                <c:pt idx="46">
                  <c:v>88.926000000000002</c:v>
                </c:pt>
                <c:pt idx="47">
                  <c:v>88.926000000000002</c:v>
                </c:pt>
                <c:pt idx="48">
                  <c:v>88.926000000000002</c:v>
                </c:pt>
                <c:pt idx="49">
                  <c:v>88.926000000000002</c:v>
                </c:pt>
                <c:pt idx="50">
                  <c:v>88.8</c:v>
                </c:pt>
                <c:pt idx="51">
                  <c:v>88.673000000000002</c:v>
                </c:pt>
                <c:pt idx="52">
                  <c:v>88.546000000000006</c:v>
                </c:pt>
                <c:pt idx="53">
                  <c:v>88.037000000000006</c:v>
                </c:pt>
                <c:pt idx="54">
                  <c:v>87.335999999999999</c:v>
                </c:pt>
                <c:pt idx="55">
                  <c:v>85.930999999999997</c:v>
                </c:pt>
                <c:pt idx="56">
                  <c:v>85.546999999999997</c:v>
                </c:pt>
                <c:pt idx="57">
                  <c:v>85.546999999999997</c:v>
                </c:pt>
                <c:pt idx="58">
                  <c:v>85.546999999999997</c:v>
                </c:pt>
                <c:pt idx="59">
                  <c:v>85.546999999999997</c:v>
                </c:pt>
                <c:pt idx="60">
                  <c:v>85.546999999999997</c:v>
                </c:pt>
                <c:pt idx="61">
                  <c:v>85.474999999999994</c:v>
                </c:pt>
                <c:pt idx="62">
                  <c:v>85.325000000000003</c:v>
                </c:pt>
                <c:pt idx="63">
                  <c:v>84.947999999999993</c:v>
                </c:pt>
                <c:pt idx="64">
                  <c:v>84.721000000000004</c:v>
                </c:pt>
                <c:pt idx="65">
                  <c:v>83.808000000000007</c:v>
                </c:pt>
                <c:pt idx="66">
                  <c:v>82.74</c:v>
                </c:pt>
                <c:pt idx="67">
                  <c:v>82.052000000000007</c:v>
                </c:pt>
                <c:pt idx="68">
                  <c:v>81.744</c:v>
                </c:pt>
                <c:pt idx="69">
                  <c:v>81.667000000000002</c:v>
                </c:pt>
                <c:pt idx="70">
                  <c:v>81.588999999999999</c:v>
                </c:pt>
                <c:pt idx="71">
                  <c:v>81.588999999999999</c:v>
                </c:pt>
                <c:pt idx="72">
                  <c:v>81.588999999999999</c:v>
                </c:pt>
                <c:pt idx="73">
                  <c:v>81.412999999999997</c:v>
                </c:pt>
                <c:pt idx="74">
                  <c:v>81.412999999999997</c:v>
                </c:pt>
                <c:pt idx="75">
                  <c:v>81.233000000000004</c:v>
                </c:pt>
                <c:pt idx="76">
                  <c:v>80.870999999999995</c:v>
                </c:pt>
                <c:pt idx="77">
                  <c:v>80.057000000000002</c:v>
                </c:pt>
                <c:pt idx="78">
                  <c:v>78.789000000000001</c:v>
                </c:pt>
                <c:pt idx="79">
                  <c:v>78.244</c:v>
                </c:pt>
                <c:pt idx="80">
                  <c:v>78.153000000000006</c:v>
                </c:pt>
                <c:pt idx="81">
                  <c:v>78.153000000000006</c:v>
                </c:pt>
                <c:pt idx="82">
                  <c:v>78.153000000000006</c:v>
                </c:pt>
                <c:pt idx="83">
                  <c:v>78.153000000000006</c:v>
                </c:pt>
                <c:pt idx="84">
                  <c:v>78.153000000000006</c:v>
                </c:pt>
                <c:pt idx="85">
                  <c:v>78.153000000000006</c:v>
                </c:pt>
                <c:pt idx="86">
                  <c:v>77.832999999999998</c:v>
                </c:pt>
                <c:pt idx="87">
                  <c:v>77.512</c:v>
                </c:pt>
                <c:pt idx="88">
                  <c:v>77.19</c:v>
                </c:pt>
                <c:pt idx="89">
                  <c:v>76.438000000000002</c:v>
                </c:pt>
                <c:pt idx="90">
                  <c:v>75.790999999999997</c:v>
                </c:pt>
                <c:pt idx="91">
                  <c:v>74.816999999999993</c:v>
                </c:pt>
                <c:pt idx="92">
                  <c:v>74.489999999999995</c:v>
                </c:pt>
                <c:pt idx="93">
                  <c:v>74.38</c:v>
                </c:pt>
                <c:pt idx="94">
                  <c:v>74.38</c:v>
                </c:pt>
                <c:pt idx="95">
                  <c:v>74.38</c:v>
                </c:pt>
                <c:pt idx="96">
                  <c:v>74.265000000000001</c:v>
                </c:pt>
                <c:pt idx="97">
                  <c:v>74.265000000000001</c:v>
                </c:pt>
                <c:pt idx="98">
                  <c:v>74.135999999999996</c:v>
                </c:pt>
                <c:pt idx="99">
                  <c:v>74.006</c:v>
                </c:pt>
                <c:pt idx="100">
                  <c:v>73.745000000000005</c:v>
                </c:pt>
                <c:pt idx="101">
                  <c:v>72.957999999999998</c:v>
                </c:pt>
                <c:pt idx="102">
                  <c:v>71.641000000000005</c:v>
                </c:pt>
                <c:pt idx="103">
                  <c:v>70.057000000000002</c:v>
                </c:pt>
                <c:pt idx="104">
                  <c:v>69.924999999999997</c:v>
                </c:pt>
                <c:pt idx="105">
                  <c:v>69.924999999999997</c:v>
                </c:pt>
                <c:pt idx="106">
                  <c:v>69.924999999999997</c:v>
                </c:pt>
                <c:pt idx="107">
                  <c:v>69.924999999999997</c:v>
                </c:pt>
                <c:pt idx="108">
                  <c:v>69.772000000000006</c:v>
                </c:pt>
                <c:pt idx="109">
                  <c:v>69.772000000000006</c:v>
                </c:pt>
                <c:pt idx="110">
                  <c:v>69.772000000000006</c:v>
                </c:pt>
                <c:pt idx="111">
                  <c:v>69.438999999999993</c:v>
                </c:pt>
                <c:pt idx="112">
                  <c:v>69.105000000000004</c:v>
                </c:pt>
                <c:pt idx="113">
                  <c:v>68.602999999999994</c:v>
                </c:pt>
                <c:pt idx="114">
                  <c:v>68.099999999999994</c:v>
                </c:pt>
                <c:pt idx="115">
                  <c:v>66.926000000000002</c:v>
                </c:pt>
                <c:pt idx="116">
                  <c:v>66.757000000000005</c:v>
                </c:pt>
                <c:pt idx="117">
                  <c:v>66.757000000000005</c:v>
                </c:pt>
                <c:pt idx="118">
                  <c:v>66.757000000000005</c:v>
                </c:pt>
                <c:pt idx="119">
                  <c:v>66.757000000000005</c:v>
                </c:pt>
                <c:pt idx="120">
                  <c:v>66.566000000000003</c:v>
                </c:pt>
                <c:pt idx="121">
                  <c:v>66.373000000000005</c:v>
                </c:pt>
                <c:pt idx="122">
                  <c:v>66.165999999999997</c:v>
                </c:pt>
                <c:pt idx="123">
                  <c:v>65.534999999999997</c:v>
                </c:pt>
                <c:pt idx="124">
                  <c:v>65.325000000000003</c:v>
                </c:pt>
                <c:pt idx="125">
                  <c:v>64.692999999999998</c:v>
                </c:pt>
                <c:pt idx="126">
                  <c:v>63.847999999999999</c:v>
                </c:pt>
                <c:pt idx="127">
                  <c:v>62.578000000000003</c:v>
                </c:pt>
                <c:pt idx="128">
                  <c:v>62.578000000000003</c:v>
                </c:pt>
                <c:pt idx="129">
                  <c:v>62.578000000000003</c:v>
                </c:pt>
                <c:pt idx="130">
                  <c:v>62.578000000000003</c:v>
                </c:pt>
                <c:pt idx="131">
                  <c:v>62.578000000000003</c:v>
                </c:pt>
                <c:pt idx="132">
                  <c:v>62.578000000000003</c:v>
                </c:pt>
                <c:pt idx="133">
                  <c:v>62.578000000000003</c:v>
                </c:pt>
                <c:pt idx="134">
                  <c:v>62.578000000000003</c:v>
                </c:pt>
                <c:pt idx="135">
                  <c:v>62.031999999999996</c:v>
                </c:pt>
                <c:pt idx="136">
                  <c:v>61.759</c:v>
                </c:pt>
                <c:pt idx="137">
                  <c:v>61.212000000000003</c:v>
                </c:pt>
                <c:pt idx="138">
                  <c:v>60.390999999999998</c:v>
                </c:pt>
                <c:pt idx="139">
                  <c:v>59.56</c:v>
                </c:pt>
                <c:pt idx="140">
                  <c:v>59.283000000000001</c:v>
                </c:pt>
                <c:pt idx="141">
                  <c:v>59.283000000000001</c:v>
                </c:pt>
                <c:pt idx="142">
                  <c:v>59.283000000000001</c:v>
                </c:pt>
                <c:pt idx="143">
                  <c:v>59.283000000000001</c:v>
                </c:pt>
                <c:pt idx="144">
                  <c:v>58.966000000000001</c:v>
                </c:pt>
                <c:pt idx="145">
                  <c:v>58.966000000000001</c:v>
                </c:pt>
                <c:pt idx="146">
                  <c:v>58.966000000000001</c:v>
                </c:pt>
                <c:pt idx="147">
                  <c:v>58.588000000000001</c:v>
                </c:pt>
                <c:pt idx="148">
                  <c:v>58.21</c:v>
                </c:pt>
                <c:pt idx="149">
                  <c:v>56.32</c:v>
                </c:pt>
                <c:pt idx="150">
                  <c:v>56.32</c:v>
                </c:pt>
                <c:pt idx="151">
                  <c:v>55.564</c:v>
                </c:pt>
                <c:pt idx="152">
                  <c:v>55.564</c:v>
                </c:pt>
                <c:pt idx="153">
                  <c:v>55.564</c:v>
                </c:pt>
                <c:pt idx="154">
                  <c:v>55.564</c:v>
                </c:pt>
                <c:pt idx="155">
                  <c:v>55.564</c:v>
                </c:pt>
                <c:pt idx="156">
                  <c:v>55.564</c:v>
                </c:pt>
                <c:pt idx="157">
                  <c:v>55.564</c:v>
                </c:pt>
                <c:pt idx="158">
                  <c:v>55.564</c:v>
                </c:pt>
                <c:pt idx="159">
                  <c:v>54.534999999999997</c:v>
                </c:pt>
                <c:pt idx="160">
                  <c:v>54.021000000000001</c:v>
                </c:pt>
                <c:pt idx="161">
                  <c:v>54.021000000000001</c:v>
                </c:pt>
                <c:pt idx="162">
                  <c:v>54.021000000000001</c:v>
                </c:pt>
                <c:pt idx="163">
                  <c:v>52.987000000000002</c:v>
                </c:pt>
                <c:pt idx="164">
                  <c:v>52.462000000000003</c:v>
                </c:pt>
                <c:pt idx="165">
                  <c:v>52.462000000000003</c:v>
                </c:pt>
                <c:pt idx="166">
                  <c:v>52.462000000000003</c:v>
                </c:pt>
                <c:pt idx="167">
                  <c:v>52.462000000000003</c:v>
                </c:pt>
                <c:pt idx="168">
                  <c:v>52.462000000000003</c:v>
                </c:pt>
                <c:pt idx="169">
                  <c:v>52.462000000000003</c:v>
                </c:pt>
                <c:pt idx="170">
                  <c:v>52.462000000000003</c:v>
                </c:pt>
                <c:pt idx="171">
                  <c:v>51.043999999999997</c:v>
                </c:pt>
                <c:pt idx="172">
                  <c:v>51.043999999999997</c:v>
                </c:pt>
                <c:pt idx="173">
                  <c:v>51.043999999999997</c:v>
                </c:pt>
                <c:pt idx="174">
                  <c:v>49.625999999999998</c:v>
                </c:pt>
                <c:pt idx="175">
                  <c:v>49.625999999999998</c:v>
                </c:pt>
                <c:pt idx="176">
                  <c:v>48.896000000000001</c:v>
                </c:pt>
                <c:pt idx="177">
                  <c:v>48.896000000000001</c:v>
                </c:pt>
                <c:pt idx="178">
                  <c:v>48.896000000000001</c:v>
                </c:pt>
                <c:pt idx="179">
                  <c:v>48.896000000000001</c:v>
                </c:pt>
                <c:pt idx="180">
                  <c:v>48.896000000000001</c:v>
                </c:pt>
                <c:pt idx="181">
                  <c:v>48.896000000000001</c:v>
                </c:pt>
                <c:pt idx="182">
                  <c:v>48.896000000000001</c:v>
                </c:pt>
                <c:pt idx="183">
                  <c:v>48.896000000000001</c:v>
                </c:pt>
                <c:pt idx="184">
                  <c:v>48.896000000000001</c:v>
                </c:pt>
                <c:pt idx="185">
                  <c:v>48.896000000000001</c:v>
                </c:pt>
                <c:pt idx="186">
                  <c:v>48.896000000000001</c:v>
                </c:pt>
                <c:pt idx="187">
                  <c:v>48.896000000000001</c:v>
                </c:pt>
                <c:pt idx="188">
                  <c:v>48.896000000000001</c:v>
                </c:pt>
                <c:pt idx="189">
                  <c:v>48.896000000000001</c:v>
                </c:pt>
                <c:pt idx="190">
                  <c:v>48.896000000000001</c:v>
                </c:pt>
                <c:pt idx="191">
                  <c:v>48.896000000000001</c:v>
                </c:pt>
                <c:pt idx="192">
                  <c:v>48.896000000000001</c:v>
                </c:pt>
                <c:pt idx="193">
                  <c:v>48.896000000000001</c:v>
                </c:pt>
                <c:pt idx="194">
                  <c:v>48.896000000000001</c:v>
                </c:pt>
                <c:pt idx="195">
                  <c:v>48.896000000000001</c:v>
                </c:pt>
                <c:pt idx="196">
                  <c:v>48.896000000000001</c:v>
                </c:pt>
                <c:pt idx="197">
                  <c:v>48.896000000000001</c:v>
                </c:pt>
                <c:pt idx="198">
                  <c:v>46.77</c:v>
                </c:pt>
                <c:pt idx="199">
                  <c:v>46.77</c:v>
                </c:pt>
                <c:pt idx="200">
                  <c:v>46.77</c:v>
                </c:pt>
                <c:pt idx="201">
                  <c:v>46.77</c:v>
                </c:pt>
                <c:pt idx="202">
                  <c:v>46.77</c:v>
                </c:pt>
                <c:pt idx="203">
                  <c:v>46.77</c:v>
                </c:pt>
                <c:pt idx="204">
                  <c:v>46.77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EC-4845-A15F-6B9DEC9E37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(N=173) 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Sheet1!$A$2:$A$206</c:f>
              <c:numCache>
                <c:formatCode>General</c:formatCode>
                <c:ptCount val="20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</c:numCache>
            </c:numRef>
          </c:xVal>
          <c:yVal>
            <c:numRef>
              <c:f>Sheet1!$E$2:$E$206</c:f>
              <c:numCache>
                <c:formatCode>General</c:formatCode>
                <c:ptCount val="20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97.688000000000002</c:v>
                </c:pt>
                <c:pt idx="8">
                  <c:v>97.688000000000002</c:v>
                </c:pt>
                <c:pt idx="9">
                  <c:v>97.688000000000002</c:v>
                </c:pt>
                <c:pt idx="10">
                  <c:v>97.688000000000002</c:v>
                </c:pt>
                <c:pt idx="11">
                  <c:v>97.688000000000002</c:v>
                </c:pt>
                <c:pt idx="12">
                  <c:v>97.688000000000002</c:v>
                </c:pt>
                <c:pt idx="13">
                  <c:v>97.688000000000002</c:v>
                </c:pt>
                <c:pt idx="14">
                  <c:v>97.688000000000002</c:v>
                </c:pt>
                <c:pt idx="15">
                  <c:v>97.688000000000002</c:v>
                </c:pt>
                <c:pt idx="16">
                  <c:v>97.013999999999996</c:v>
                </c:pt>
                <c:pt idx="17">
                  <c:v>97.013999999999996</c:v>
                </c:pt>
                <c:pt idx="18">
                  <c:v>97.013999999999996</c:v>
                </c:pt>
                <c:pt idx="19">
                  <c:v>96.335999999999999</c:v>
                </c:pt>
                <c:pt idx="20">
                  <c:v>95.652000000000001</c:v>
                </c:pt>
                <c:pt idx="21">
                  <c:v>95.652000000000001</c:v>
                </c:pt>
                <c:pt idx="22">
                  <c:v>95.652000000000001</c:v>
                </c:pt>
                <c:pt idx="23">
                  <c:v>95.652000000000001</c:v>
                </c:pt>
                <c:pt idx="24">
                  <c:v>95.652000000000001</c:v>
                </c:pt>
                <c:pt idx="25">
                  <c:v>95.652000000000001</c:v>
                </c:pt>
                <c:pt idx="26">
                  <c:v>95.652000000000001</c:v>
                </c:pt>
                <c:pt idx="27">
                  <c:v>95.652000000000001</c:v>
                </c:pt>
                <c:pt idx="28">
                  <c:v>95.652000000000001</c:v>
                </c:pt>
                <c:pt idx="29">
                  <c:v>94.861999999999995</c:v>
                </c:pt>
                <c:pt idx="30">
                  <c:v>94.861999999999995</c:v>
                </c:pt>
                <c:pt idx="31">
                  <c:v>94.064999999999998</c:v>
                </c:pt>
                <c:pt idx="32">
                  <c:v>93.260999999999996</c:v>
                </c:pt>
                <c:pt idx="33">
                  <c:v>93.260999999999996</c:v>
                </c:pt>
                <c:pt idx="34">
                  <c:v>93.260999999999996</c:v>
                </c:pt>
                <c:pt idx="35">
                  <c:v>93.260999999999996</c:v>
                </c:pt>
                <c:pt idx="36">
                  <c:v>93.260999999999996</c:v>
                </c:pt>
                <c:pt idx="37">
                  <c:v>93.260999999999996</c:v>
                </c:pt>
                <c:pt idx="38">
                  <c:v>93.260999999999996</c:v>
                </c:pt>
                <c:pt idx="39">
                  <c:v>93.260999999999996</c:v>
                </c:pt>
                <c:pt idx="40">
                  <c:v>92.373000000000005</c:v>
                </c:pt>
                <c:pt idx="41">
                  <c:v>90.596000000000004</c:v>
                </c:pt>
                <c:pt idx="42">
                  <c:v>89.707999999999998</c:v>
                </c:pt>
                <c:pt idx="43">
                  <c:v>88.811000000000007</c:v>
                </c:pt>
                <c:pt idx="44">
                  <c:v>88.811000000000007</c:v>
                </c:pt>
                <c:pt idx="45">
                  <c:v>88.811000000000007</c:v>
                </c:pt>
                <c:pt idx="46">
                  <c:v>88.811000000000007</c:v>
                </c:pt>
                <c:pt idx="47">
                  <c:v>88.811000000000007</c:v>
                </c:pt>
                <c:pt idx="48">
                  <c:v>88.811000000000007</c:v>
                </c:pt>
                <c:pt idx="49">
                  <c:v>88.811000000000007</c:v>
                </c:pt>
                <c:pt idx="50">
                  <c:v>88.811000000000007</c:v>
                </c:pt>
                <c:pt idx="51">
                  <c:v>88.811000000000007</c:v>
                </c:pt>
                <c:pt idx="52">
                  <c:v>88.811000000000007</c:v>
                </c:pt>
                <c:pt idx="53">
                  <c:v>87.754000000000005</c:v>
                </c:pt>
                <c:pt idx="54">
                  <c:v>87.754000000000005</c:v>
                </c:pt>
                <c:pt idx="55">
                  <c:v>86.683999999999997</c:v>
                </c:pt>
                <c:pt idx="56">
                  <c:v>85.613</c:v>
                </c:pt>
                <c:pt idx="57">
                  <c:v>85.613</c:v>
                </c:pt>
                <c:pt idx="58">
                  <c:v>85.613</c:v>
                </c:pt>
                <c:pt idx="59">
                  <c:v>85.613</c:v>
                </c:pt>
                <c:pt idx="60">
                  <c:v>85.613</c:v>
                </c:pt>
                <c:pt idx="61">
                  <c:v>85.613</c:v>
                </c:pt>
                <c:pt idx="62">
                  <c:v>85.613</c:v>
                </c:pt>
                <c:pt idx="63">
                  <c:v>85.613</c:v>
                </c:pt>
                <c:pt idx="64">
                  <c:v>85.613</c:v>
                </c:pt>
                <c:pt idx="65">
                  <c:v>85.613</c:v>
                </c:pt>
                <c:pt idx="66">
                  <c:v>84.424000000000007</c:v>
                </c:pt>
                <c:pt idx="67">
                  <c:v>83.234999999999999</c:v>
                </c:pt>
                <c:pt idx="68">
                  <c:v>83.234999999999999</c:v>
                </c:pt>
                <c:pt idx="69">
                  <c:v>83.234999999999999</c:v>
                </c:pt>
                <c:pt idx="70">
                  <c:v>83.234999999999999</c:v>
                </c:pt>
                <c:pt idx="71">
                  <c:v>83.234999999999999</c:v>
                </c:pt>
                <c:pt idx="72">
                  <c:v>83.234999999999999</c:v>
                </c:pt>
                <c:pt idx="73">
                  <c:v>83.234999999999999</c:v>
                </c:pt>
                <c:pt idx="74">
                  <c:v>81.847999999999999</c:v>
                </c:pt>
                <c:pt idx="75">
                  <c:v>81.847999999999999</c:v>
                </c:pt>
                <c:pt idx="76">
                  <c:v>81.847999999999999</c:v>
                </c:pt>
                <c:pt idx="77">
                  <c:v>81.847999999999999</c:v>
                </c:pt>
                <c:pt idx="78">
                  <c:v>81.847999999999999</c:v>
                </c:pt>
                <c:pt idx="79">
                  <c:v>79.025999999999996</c:v>
                </c:pt>
                <c:pt idx="80">
                  <c:v>79.025999999999996</c:v>
                </c:pt>
                <c:pt idx="81">
                  <c:v>79.025999999999996</c:v>
                </c:pt>
                <c:pt idx="82">
                  <c:v>79.025999999999996</c:v>
                </c:pt>
                <c:pt idx="83">
                  <c:v>79.025999999999996</c:v>
                </c:pt>
                <c:pt idx="84">
                  <c:v>79.025999999999996</c:v>
                </c:pt>
                <c:pt idx="85">
                  <c:v>79.025999999999996</c:v>
                </c:pt>
                <c:pt idx="86">
                  <c:v>79.025999999999996</c:v>
                </c:pt>
                <c:pt idx="87">
                  <c:v>79.025999999999996</c:v>
                </c:pt>
                <c:pt idx="88">
                  <c:v>77.379000000000005</c:v>
                </c:pt>
                <c:pt idx="89">
                  <c:v>77.379000000000005</c:v>
                </c:pt>
                <c:pt idx="90">
                  <c:v>74.085999999999999</c:v>
                </c:pt>
                <c:pt idx="91">
                  <c:v>74.085999999999999</c:v>
                </c:pt>
                <c:pt idx="92">
                  <c:v>74.085999999999999</c:v>
                </c:pt>
                <c:pt idx="93">
                  <c:v>74.085999999999999</c:v>
                </c:pt>
                <c:pt idx="94">
                  <c:v>74.085999999999999</c:v>
                </c:pt>
                <c:pt idx="95">
                  <c:v>74.085999999999999</c:v>
                </c:pt>
                <c:pt idx="96">
                  <c:v>74.085999999999999</c:v>
                </c:pt>
                <c:pt idx="97">
                  <c:v>74.085999999999999</c:v>
                </c:pt>
                <c:pt idx="98">
                  <c:v>74.085999999999999</c:v>
                </c:pt>
                <c:pt idx="99">
                  <c:v>74.085999999999999</c:v>
                </c:pt>
                <c:pt idx="100">
                  <c:v>74.085999999999999</c:v>
                </c:pt>
                <c:pt idx="101">
                  <c:v>74.085999999999999</c:v>
                </c:pt>
                <c:pt idx="102">
                  <c:v>74.085999999999999</c:v>
                </c:pt>
                <c:pt idx="103">
                  <c:v>74.085999999999999</c:v>
                </c:pt>
                <c:pt idx="104">
                  <c:v>74.085999999999999</c:v>
                </c:pt>
                <c:pt idx="105">
                  <c:v>74.085999999999999</c:v>
                </c:pt>
                <c:pt idx="106">
                  <c:v>74.085999999999999</c:v>
                </c:pt>
                <c:pt idx="107">
                  <c:v>74.085999999999999</c:v>
                </c:pt>
                <c:pt idx="108">
                  <c:v>74.085999999999999</c:v>
                </c:pt>
                <c:pt idx="109">
                  <c:v>74.085999999999999</c:v>
                </c:pt>
                <c:pt idx="110">
                  <c:v>74.085999999999999</c:v>
                </c:pt>
                <c:pt idx="111">
                  <c:v>74.085999999999999</c:v>
                </c:pt>
                <c:pt idx="112">
                  <c:v>71.441000000000003</c:v>
                </c:pt>
                <c:pt idx="113">
                  <c:v>71.441000000000003</c:v>
                </c:pt>
                <c:pt idx="114">
                  <c:v>71.441000000000003</c:v>
                </c:pt>
                <c:pt idx="115">
                  <c:v>71.441000000000003</c:v>
                </c:pt>
                <c:pt idx="116">
                  <c:v>71.441000000000003</c:v>
                </c:pt>
                <c:pt idx="117">
                  <c:v>71.441000000000003</c:v>
                </c:pt>
                <c:pt idx="118">
                  <c:v>71.441000000000003</c:v>
                </c:pt>
                <c:pt idx="119">
                  <c:v>71.441000000000003</c:v>
                </c:pt>
                <c:pt idx="120">
                  <c:v>71.441000000000003</c:v>
                </c:pt>
                <c:pt idx="121">
                  <c:v>71.441000000000003</c:v>
                </c:pt>
                <c:pt idx="122">
                  <c:v>71.441000000000003</c:v>
                </c:pt>
                <c:pt idx="123">
                  <c:v>71.441000000000003</c:v>
                </c:pt>
                <c:pt idx="124">
                  <c:v>71.441000000000003</c:v>
                </c:pt>
                <c:pt idx="125">
                  <c:v>71.441000000000003</c:v>
                </c:pt>
                <c:pt idx="126">
                  <c:v>71.441000000000003</c:v>
                </c:pt>
                <c:pt idx="127">
                  <c:v>67.680999999999997</c:v>
                </c:pt>
                <c:pt idx="128">
                  <c:v>67.680999999999997</c:v>
                </c:pt>
                <c:pt idx="129">
                  <c:v>67.680999999999997</c:v>
                </c:pt>
                <c:pt idx="130">
                  <c:v>67.680999999999997</c:v>
                </c:pt>
                <c:pt idx="131">
                  <c:v>67.680999999999997</c:v>
                </c:pt>
                <c:pt idx="132">
                  <c:v>67.680999999999997</c:v>
                </c:pt>
                <c:pt idx="133">
                  <c:v>67.680999999999997</c:v>
                </c:pt>
                <c:pt idx="134">
                  <c:v>67.680999999999997</c:v>
                </c:pt>
                <c:pt idx="135">
                  <c:v>67.680999999999997</c:v>
                </c:pt>
                <c:pt idx="136">
                  <c:v>67.680999999999997</c:v>
                </c:pt>
                <c:pt idx="137">
                  <c:v>67.680999999999997</c:v>
                </c:pt>
                <c:pt idx="138">
                  <c:v>67.680999999999997</c:v>
                </c:pt>
                <c:pt idx="139">
                  <c:v>67.680999999999997</c:v>
                </c:pt>
                <c:pt idx="140">
                  <c:v>67.680999999999997</c:v>
                </c:pt>
                <c:pt idx="141">
                  <c:v>67.680999999999997</c:v>
                </c:pt>
                <c:pt idx="142">
                  <c:v>67.680999999999997</c:v>
                </c:pt>
                <c:pt idx="143">
                  <c:v>67.680999999999997</c:v>
                </c:pt>
                <c:pt idx="144">
                  <c:v>67.680999999999997</c:v>
                </c:pt>
                <c:pt idx="145">
                  <c:v>67.680999999999997</c:v>
                </c:pt>
                <c:pt idx="146">
                  <c:v>67.680999999999997</c:v>
                </c:pt>
                <c:pt idx="147">
                  <c:v>67.680999999999997</c:v>
                </c:pt>
                <c:pt idx="148">
                  <c:v>67.680999999999997</c:v>
                </c:pt>
                <c:pt idx="149">
                  <c:v>67.680999999999997</c:v>
                </c:pt>
                <c:pt idx="150">
                  <c:v>67.680999999999997</c:v>
                </c:pt>
                <c:pt idx="151">
                  <c:v>67.680999999999997</c:v>
                </c:pt>
                <c:pt idx="152">
                  <c:v>67.680999999999997</c:v>
                </c:pt>
                <c:pt idx="153">
                  <c:v>67.680999999999997</c:v>
                </c:pt>
                <c:pt idx="154">
                  <c:v>67.680999999999997</c:v>
                </c:pt>
                <c:pt idx="155">
                  <c:v>67.680999999999997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420017366879225"/>
          <c:y val="0.57075210556454992"/>
          <c:w val="0.42318955488914084"/>
          <c:h val="0.2210437444603617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9853069836861"/>
          <c:y val="3.3590508847684365E-2"/>
          <c:w val="0.85491225361535694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LVEF &lt;50% (N=118)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Sheet1!$A$2:$A$206</c:f>
              <c:numCache>
                <c:formatCode>General</c:formatCode>
                <c:ptCount val="20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</c:numCache>
            </c:numRef>
          </c:xVal>
          <c:yVal>
            <c:numRef>
              <c:f>Sheet1!$B$2:$B$206</c:f>
              <c:numCache>
                <c:formatCode>General</c:formatCode>
                <c:ptCount val="20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98.290999999999997</c:v>
                </c:pt>
                <c:pt idx="8">
                  <c:v>98.290999999999997</c:v>
                </c:pt>
                <c:pt idx="9">
                  <c:v>98.290999999999997</c:v>
                </c:pt>
                <c:pt idx="10">
                  <c:v>98.290999999999997</c:v>
                </c:pt>
                <c:pt idx="11">
                  <c:v>98.290999999999997</c:v>
                </c:pt>
                <c:pt idx="12">
                  <c:v>98.290999999999997</c:v>
                </c:pt>
                <c:pt idx="13">
                  <c:v>98.290999999999997</c:v>
                </c:pt>
                <c:pt idx="14">
                  <c:v>98.290999999999997</c:v>
                </c:pt>
                <c:pt idx="15">
                  <c:v>98.290999999999997</c:v>
                </c:pt>
                <c:pt idx="16">
                  <c:v>98.290999999999997</c:v>
                </c:pt>
                <c:pt idx="17">
                  <c:v>98.290999999999997</c:v>
                </c:pt>
                <c:pt idx="18">
                  <c:v>97.316999999999993</c:v>
                </c:pt>
                <c:pt idx="19">
                  <c:v>96.343999999999994</c:v>
                </c:pt>
                <c:pt idx="20">
                  <c:v>95.370999999999995</c:v>
                </c:pt>
                <c:pt idx="21">
                  <c:v>95.370999999999995</c:v>
                </c:pt>
                <c:pt idx="22">
                  <c:v>95.370999999999995</c:v>
                </c:pt>
                <c:pt idx="23">
                  <c:v>95.370999999999995</c:v>
                </c:pt>
                <c:pt idx="24">
                  <c:v>95.370999999999995</c:v>
                </c:pt>
                <c:pt idx="25">
                  <c:v>95.370999999999995</c:v>
                </c:pt>
                <c:pt idx="26">
                  <c:v>95.370999999999995</c:v>
                </c:pt>
                <c:pt idx="27">
                  <c:v>95.370999999999995</c:v>
                </c:pt>
                <c:pt idx="28">
                  <c:v>95.370999999999995</c:v>
                </c:pt>
                <c:pt idx="29">
                  <c:v>95.370999999999995</c:v>
                </c:pt>
                <c:pt idx="30">
                  <c:v>95.370999999999995</c:v>
                </c:pt>
                <c:pt idx="31">
                  <c:v>94.275000000000006</c:v>
                </c:pt>
                <c:pt idx="32">
                  <c:v>93.179000000000002</c:v>
                </c:pt>
                <c:pt idx="33">
                  <c:v>92.081999999999994</c:v>
                </c:pt>
                <c:pt idx="34">
                  <c:v>92.081999999999994</c:v>
                </c:pt>
                <c:pt idx="35">
                  <c:v>92.081999999999994</c:v>
                </c:pt>
                <c:pt idx="36">
                  <c:v>92.081999999999994</c:v>
                </c:pt>
                <c:pt idx="37">
                  <c:v>92.081999999999994</c:v>
                </c:pt>
                <c:pt idx="38">
                  <c:v>92.081999999999994</c:v>
                </c:pt>
                <c:pt idx="39">
                  <c:v>92.081999999999994</c:v>
                </c:pt>
                <c:pt idx="40">
                  <c:v>92.081999999999994</c:v>
                </c:pt>
                <c:pt idx="41">
                  <c:v>90.917000000000002</c:v>
                </c:pt>
                <c:pt idx="42">
                  <c:v>90.917000000000002</c:v>
                </c:pt>
                <c:pt idx="43">
                  <c:v>89.751000000000005</c:v>
                </c:pt>
                <c:pt idx="44">
                  <c:v>89.751000000000005</c:v>
                </c:pt>
                <c:pt idx="45">
                  <c:v>89.751000000000005</c:v>
                </c:pt>
                <c:pt idx="46">
                  <c:v>89.751000000000005</c:v>
                </c:pt>
                <c:pt idx="47">
                  <c:v>89.751000000000005</c:v>
                </c:pt>
                <c:pt idx="48">
                  <c:v>89.751000000000005</c:v>
                </c:pt>
                <c:pt idx="49">
                  <c:v>89.751000000000005</c:v>
                </c:pt>
                <c:pt idx="50">
                  <c:v>89.751000000000005</c:v>
                </c:pt>
                <c:pt idx="51">
                  <c:v>89.751000000000005</c:v>
                </c:pt>
                <c:pt idx="52">
                  <c:v>89.751000000000005</c:v>
                </c:pt>
                <c:pt idx="53">
                  <c:v>89.751000000000005</c:v>
                </c:pt>
                <c:pt idx="54">
                  <c:v>88.349000000000004</c:v>
                </c:pt>
                <c:pt idx="55">
                  <c:v>86.945999999999998</c:v>
                </c:pt>
                <c:pt idx="56">
                  <c:v>86.945999999999998</c:v>
                </c:pt>
                <c:pt idx="57">
                  <c:v>86.945999999999998</c:v>
                </c:pt>
                <c:pt idx="58">
                  <c:v>86.945999999999998</c:v>
                </c:pt>
                <c:pt idx="59">
                  <c:v>86.945999999999998</c:v>
                </c:pt>
                <c:pt idx="60">
                  <c:v>86.945999999999998</c:v>
                </c:pt>
                <c:pt idx="61">
                  <c:v>86.945999999999998</c:v>
                </c:pt>
                <c:pt idx="62">
                  <c:v>86.945999999999998</c:v>
                </c:pt>
                <c:pt idx="63">
                  <c:v>86.945999999999998</c:v>
                </c:pt>
                <c:pt idx="64">
                  <c:v>86.945999999999998</c:v>
                </c:pt>
                <c:pt idx="65">
                  <c:v>86.945999999999998</c:v>
                </c:pt>
                <c:pt idx="66">
                  <c:v>85.366</c:v>
                </c:pt>
                <c:pt idx="67">
                  <c:v>85.366</c:v>
                </c:pt>
                <c:pt idx="68">
                  <c:v>83.784999999999997</c:v>
                </c:pt>
                <c:pt idx="69">
                  <c:v>83.784999999999997</c:v>
                </c:pt>
                <c:pt idx="70">
                  <c:v>83.784999999999997</c:v>
                </c:pt>
                <c:pt idx="71">
                  <c:v>83.784999999999997</c:v>
                </c:pt>
                <c:pt idx="72">
                  <c:v>83.784999999999997</c:v>
                </c:pt>
                <c:pt idx="73">
                  <c:v>83.784999999999997</c:v>
                </c:pt>
                <c:pt idx="74">
                  <c:v>83.784999999999997</c:v>
                </c:pt>
                <c:pt idx="75">
                  <c:v>83.784999999999997</c:v>
                </c:pt>
                <c:pt idx="76">
                  <c:v>83.784999999999997</c:v>
                </c:pt>
                <c:pt idx="77">
                  <c:v>82.075000000000003</c:v>
                </c:pt>
                <c:pt idx="78">
                  <c:v>82.075000000000003</c:v>
                </c:pt>
                <c:pt idx="79">
                  <c:v>82.075000000000003</c:v>
                </c:pt>
                <c:pt idx="80">
                  <c:v>82.075000000000003</c:v>
                </c:pt>
                <c:pt idx="81">
                  <c:v>82.075000000000003</c:v>
                </c:pt>
                <c:pt idx="82">
                  <c:v>82.075000000000003</c:v>
                </c:pt>
                <c:pt idx="83">
                  <c:v>82.075000000000003</c:v>
                </c:pt>
                <c:pt idx="84">
                  <c:v>82.075000000000003</c:v>
                </c:pt>
                <c:pt idx="85">
                  <c:v>82.075000000000003</c:v>
                </c:pt>
                <c:pt idx="86">
                  <c:v>82.075000000000003</c:v>
                </c:pt>
                <c:pt idx="87">
                  <c:v>82.075000000000003</c:v>
                </c:pt>
                <c:pt idx="88">
                  <c:v>82.075000000000003</c:v>
                </c:pt>
                <c:pt idx="89">
                  <c:v>82.075000000000003</c:v>
                </c:pt>
                <c:pt idx="90">
                  <c:v>82.075000000000003</c:v>
                </c:pt>
                <c:pt idx="91">
                  <c:v>82.075000000000003</c:v>
                </c:pt>
                <c:pt idx="92">
                  <c:v>82.075000000000003</c:v>
                </c:pt>
                <c:pt idx="93">
                  <c:v>82.075000000000003</c:v>
                </c:pt>
                <c:pt idx="94">
                  <c:v>82.075000000000003</c:v>
                </c:pt>
                <c:pt idx="95">
                  <c:v>82.075000000000003</c:v>
                </c:pt>
                <c:pt idx="96">
                  <c:v>82.075000000000003</c:v>
                </c:pt>
                <c:pt idx="97">
                  <c:v>82.075000000000003</c:v>
                </c:pt>
                <c:pt idx="98">
                  <c:v>82.075000000000003</c:v>
                </c:pt>
                <c:pt idx="99">
                  <c:v>82.075000000000003</c:v>
                </c:pt>
                <c:pt idx="100">
                  <c:v>82.075000000000003</c:v>
                </c:pt>
                <c:pt idx="101">
                  <c:v>79.915000000000006</c:v>
                </c:pt>
                <c:pt idx="102">
                  <c:v>79.915000000000006</c:v>
                </c:pt>
                <c:pt idx="103">
                  <c:v>79.915000000000006</c:v>
                </c:pt>
                <c:pt idx="104">
                  <c:v>79.915000000000006</c:v>
                </c:pt>
                <c:pt idx="105">
                  <c:v>79.915000000000006</c:v>
                </c:pt>
                <c:pt idx="106">
                  <c:v>79.915000000000006</c:v>
                </c:pt>
                <c:pt idx="107">
                  <c:v>79.915000000000006</c:v>
                </c:pt>
                <c:pt idx="108">
                  <c:v>79.915000000000006</c:v>
                </c:pt>
                <c:pt idx="109">
                  <c:v>79.915000000000006</c:v>
                </c:pt>
                <c:pt idx="110">
                  <c:v>79.915000000000006</c:v>
                </c:pt>
                <c:pt idx="111">
                  <c:v>79.915000000000006</c:v>
                </c:pt>
                <c:pt idx="112">
                  <c:v>79.915000000000006</c:v>
                </c:pt>
                <c:pt idx="113">
                  <c:v>79.915000000000006</c:v>
                </c:pt>
                <c:pt idx="114">
                  <c:v>79.915000000000006</c:v>
                </c:pt>
                <c:pt idx="115">
                  <c:v>79.915000000000006</c:v>
                </c:pt>
                <c:pt idx="116">
                  <c:v>79.915000000000006</c:v>
                </c:pt>
                <c:pt idx="117">
                  <c:v>79.915000000000006</c:v>
                </c:pt>
                <c:pt idx="118">
                  <c:v>79.915000000000006</c:v>
                </c:pt>
                <c:pt idx="119">
                  <c:v>79.915000000000006</c:v>
                </c:pt>
                <c:pt idx="120">
                  <c:v>79.915000000000006</c:v>
                </c:pt>
                <c:pt idx="121">
                  <c:v>79.915000000000006</c:v>
                </c:pt>
                <c:pt idx="122">
                  <c:v>79.915000000000006</c:v>
                </c:pt>
                <c:pt idx="123">
                  <c:v>79.915000000000006</c:v>
                </c:pt>
                <c:pt idx="124">
                  <c:v>79.915000000000006</c:v>
                </c:pt>
                <c:pt idx="125">
                  <c:v>76.584999999999994</c:v>
                </c:pt>
                <c:pt idx="126">
                  <c:v>76.584999999999994</c:v>
                </c:pt>
                <c:pt idx="127">
                  <c:v>73.254999999999995</c:v>
                </c:pt>
                <c:pt idx="128">
                  <c:v>73.254999999999995</c:v>
                </c:pt>
                <c:pt idx="129">
                  <c:v>73.254999999999995</c:v>
                </c:pt>
                <c:pt idx="130">
                  <c:v>73.254999999999995</c:v>
                </c:pt>
                <c:pt idx="131">
                  <c:v>73.254999999999995</c:v>
                </c:pt>
                <c:pt idx="132">
                  <c:v>73.254999999999995</c:v>
                </c:pt>
                <c:pt idx="133">
                  <c:v>73.254999999999995</c:v>
                </c:pt>
                <c:pt idx="134">
                  <c:v>73.254999999999995</c:v>
                </c:pt>
                <c:pt idx="135">
                  <c:v>73.254999999999995</c:v>
                </c:pt>
                <c:pt idx="136">
                  <c:v>73.254999999999995</c:v>
                </c:pt>
                <c:pt idx="137">
                  <c:v>73.254999999999995</c:v>
                </c:pt>
                <c:pt idx="138">
                  <c:v>73.254999999999995</c:v>
                </c:pt>
                <c:pt idx="139">
                  <c:v>68.372</c:v>
                </c:pt>
                <c:pt idx="140">
                  <c:v>68.372</c:v>
                </c:pt>
                <c:pt idx="141">
                  <c:v>68.372</c:v>
                </c:pt>
                <c:pt idx="142">
                  <c:v>68.372</c:v>
                </c:pt>
                <c:pt idx="143">
                  <c:v>68.372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63.387</c:v>
                </c:pt>
                <c:pt idx="158">
                  <c:v>63.387</c:v>
                </c:pt>
                <c:pt idx="159">
                  <c:v>63.387</c:v>
                </c:pt>
                <c:pt idx="160">
                  <c:v>63.387</c:v>
                </c:pt>
                <c:pt idx="161">
                  <c:v>63.387</c:v>
                </c:pt>
                <c:pt idx="162">
                  <c:v>62.213000000000001</c:v>
                </c:pt>
                <c:pt idx="163">
                  <c:v>59.865000000000002</c:v>
                </c:pt>
                <c:pt idx="164">
                  <c:v>59.865000000000002</c:v>
                </c:pt>
                <c:pt idx="165">
                  <c:v>58.643999999999998</c:v>
                </c:pt>
                <c:pt idx="166">
                  <c:v>58.643999999999998</c:v>
                </c:pt>
                <c:pt idx="167">
                  <c:v>58.643999999999998</c:v>
                </c:pt>
                <c:pt idx="168">
                  <c:v>58.643999999999998</c:v>
                </c:pt>
                <c:pt idx="169">
                  <c:v>58.643999999999998</c:v>
                </c:pt>
                <c:pt idx="170">
                  <c:v>58.643999999999998</c:v>
                </c:pt>
                <c:pt idx="171">
                  <c:v>58.643999999999998</c:v>
                </c:pt>
                <c:pt idx="172">
                  <c:v>58.643999999999998</c:v>
                </c:pt>
                <c:pt idx="173">
                  <c:v>58.643999999999998</c:v>
                </c:pt>
                <c:pt idx="174">
                  <c:v>57.015000000000001</c:v>
                </c:pt>
                <c:pt idx="175">
                  <c:v>55.386000000000003</c:v>
                </c:pt>
                <c:pt idx="176">
                  <c:v>55.386000000000003</c:v>
                </c:pt>
                <c:pt idx="177">
                  <c:v>55.386000000000003</c:v>
                </c:pt>
                <c:pt idx="178">
                  <c:v>55.386000000000003</c:v>
                </c:pt>
                <c:pt idx="179">
                  <c:v>55.386000000000003</c:v>
                </c:pt>
                <c:pt idx="180">
                  <c:v>55.386000000000003</c:v>
                </c:pt>
                <c:pt idx="181">
                  <c:v>55.386000000000003</c:v>
                </c:pt>
                <c:pt idx="182">
                  <c:v>55.386000000000003</c:v>
                </c:pt>
                <c:pt idx="183">
                  <c:v>55.386000000000003</c:v>
                </c:pt>
                <c:pt idx="184">
                  <c:v>55.386000000000003</c:v>
                </c:pt>
                <c:pt idx="185">
                  <c:v>55.386000000000003</c:v>
                </c:pt>
                <c:pt idx="186">
                  <c:v>55.386000000000003</c:v>
                </c:pt>
                <c:pt idx="187">
                  <c:v>55.386000000000003</c:v>
                </c:pt>
                <c:pt idx="188">
                  <c:v>55.386000000000003</c:v>
                </c:pt>
                <c:pt idx="189">
                  <c:v>55.386000000000003</c:v>
                </c:pt>
                <c:pt idx="190">
                  <c:v>55.386000000000003</c:v>
                </c:pt>
                <c:pt idx="191">
                  <c:v>55.386000000000003</c:v>
                </c:pt>
                <c:pt idx="192">
                  <c:v>55.386000000000003</c:v>
                </c:pt>
                <c:pt idx="193">
                  <c:v>55.386000000000003</c:v>
                </c:pt>
                <c:pt idx="194">
                  <c:v>55.386000000000003</c:v>
                </c:pt>
                <c:pt idx="195">
                  <c:v>55.386000000000003</c:v>
                </c:pt>
                <c:pt idx="196">
                  <c:v>55.386000000000003</c:v>
                </c:pt>
                <c:pt idx="197">
                  <c:v>55.386000000000003</c:v>
                </c:pt>
                <c:pt idx="198">
                  <c:v>55.386000000000003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LVEF ≥50% (N=3,774)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Sheet1!$A$2:$A$206</c:f>
              <c:numCache>
                <c:formatCode>General</c:formatCode>
                <c:ptCount val="20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</c:numCache>
            </c:numRef>
          </c:xVal>
          <c:yVal>
            <c:numRef>
              <c:f>Sheet1!$C$2:$C$206</c:f>
              <c:numCache>
                <c:formatCode>General</c:formatCode>
                <c:ptCount val="20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99.947000000000003</c:v>
                </c:pt>
                <c:pt idx="5">
                  <c:v>99.813999999999993</c:v>
                </c:pt>
                <c:pt idx="6">
                  <c:v>99.253</c:v>
                </c:pt>
                <c:pt idx="7">
                  <c:v>98.210999999999999</c:v>
                </c:pt>
                <c:pt idx="8">
                  <c:v>98.103999999999999</c:v>
                </c:pt>
                <c:pt idx="9">
                  <c:v>98.076999999999998</c:v>
                </c:pt>
                <c:pt idx="10">
                  <c:v>98.076999999999998</c:v>
                </c:pt>
                <c:pt idx="11">
                  <c:v>98.076999999999998</c:v>
                </c:pt>
                <c:pt idx="12">
                  <c:v>98.076999999999998</c:v>
                </c:pt>
                <c:pt idx="13">
                  <c:v>98.076999999999998</c:v>
                </c:pt>
                <c:pt idx="14">
                  <c:v>98.076999999999998</c:v>
                </c:pt>
                <c:pt idx="15">
                  <c:v>98.076999999999998</c:v>
                </c:pt>
                <c:pt idx="16">
                  <c:v>98.015000000000001</c:v>
                </c:pt>
                <c:pt idx="17">
                  <c:v>97.86</c:v>
                </c:pt>
                <c:pt idx="18">
                  <c:v>97.24</c:v>
                </c:pt>
                <c:pt idx="19">
                  <c:v>96.153000000000006</c:v>
                </c:pt>
                <c:pt idx="20">
                  <c:v>95.81</c:v>
                </c:pt>
                <c:pt idx="21">
                  <c:v>95.715999999999994</c:v>
                </c:pt>
                <c:pt idx="22">
                  <c:v>95.715999999999994</c:v>
                </c:pt>
                <c:pt idx="23">
                  <c:v>95.715999999999994</c:v>
                </c:pt>
                <c:pt idx="24">
                  <c:v>95.715999999999994</c:v>
                </c:pt>
                <c:pt idx="25">
                  <c:v>95.715999999999994</c:v>
                </c:pt>
                <c:pt idx="26">
                  <c:v>95.715999999999994</c:v>
                </c:pt>
                <c:pt idx="27">
                  <c:v>95.679000000000002</c:v>
                </c:pt>
                <c:pt idx="28">
                  <c:v>95.492000000000004</c:v>
                </c:pt>
                <c:pt idx="29">
                  <c:v>95.155000000000001</c:v>
                </c:pt>
                <c:pt idx="30">
                  <c:v>94.33</c:v>
                </c:pt>
                <c:pt idx="31">
                  <c:v>93.617000000000004</c:v>
                </c:pt>
                <c:pt idx="32">
                  <c:v>93.391000000000005</c:v>
                </c:pt>
                <c:pt idx="33">
                  <c:v>93.391000000000005</c:v>
                </c:pt>
                <c:pt idx="34">
                  <c:v>93.391000000000005</c:v>
                </c:pt>
                <c:pt idx="35">
                  <c:v>93.391000000000005</c:v>
                </c:pt>
                <c:pt idx="36">
                  <c:v>93.391000000000005</c:v>
                </c:pt>
                <c:pt idx="37">
                  <c:v>93.349000000000004</c:v>
                </c:pt>
                <c:pt idx="38">
                  <c:v>93.304000000000002</c:v>
                </c:pt>
                <c:pt idx="39">
                  <c:v>93.212999999999994</c:v>
                </c:pt>
                <c:pt idx="40">
                  <c:v>93.120999999999995</c:v>
                </c:pt>
                <c:pt idx="41">
                  <c:v>92.706999999999994</c:v>
                </c:pt>
                <c:pt idx="42">
                  <c:v>91.741</c:v>
                </c:pt>
                <c:pt idx="43">
                  <c:v>90.727000000000004</c:v>
                </c:pt>
                <c:pt idx="44">
                  <c:v>90.216999999999999</c:v>
                </c:pt>
                <c:pt idx="45">
                  <c:v>90.216999999999999</c:v>
                </c:pt>
                <c:pt idx="46">
                  <c:v>90.216999999999999</c:v>
                </c:pt>
                <c:pt idx="47">
                  <c:v>90.216999999999999</c:v>
                </c:pt>
                <c:pt idx="48">
                  <c:v>90.216999999999999</c:v>
                </c:pt>
                <c:pt idx="49">
                  <c:v>90.216999999999999</c:v>
                </c:pt>
                <c:pt idx="50">
                  <c:v>90.106999999999999</c:v>
                </c:pt>
                <c:pt idx="51">
                  <c:v>90.106999999999999</c:v>
                </c:pt>
                <c:pt idx="52">
                  <c:v>89.882999999999996</c:v>
                </c:pt>
                <c:pt idx="53">
                  <c:v>89.492999999999995</c:v>
                </c:pt>
                <c:pt idx="54">
                  <c:v>88.599000000000004</c:v>
                </c:pt>
                <c:pt idx="55">
                  <c:v>87.2</c:v>
                </c:pt>
                <c:pt idx="56">
                  <c:v>86.863</c:v>
                </c:pt>
                <c:pt idx="57">
                  <c:v>86.863</c:v>
                </c:pt>
                <c:pt idx="58">
                  <c:v>86.863</c:v>
                </c:pt>
                <c:pt idx="59">
                  <c:v>86.863</c:v>
                </c:pt>
                <c:pt idx="60">
                  <c:v>86.863</c:v>
                </c:pt>
                <c:pt idx="61">
                  <c:v>86.796999999999997</c:v>
                </c:pt>
                <c:pt idx="62">
                  <c:v>86.659000000000006</c:v>
                </c:pt>
                <c:pt idx="63">
                  <c:v>86.308000000000007</c:v>
                </c:pt>
                <c:pt idx="64">
                  <c:v>86.027000000000001</c:v>
                </c:pt>
                <c:pt idx="65">
                  <c:v>85.462000000000003</c:v>
                </c:pt>
                <c:pt idx="66">
                  <c:v>84.33</c:v>
                </c:pt>
                <c:pt idx="67">
                  <c:v>83.62</c:v>
                </c:pt>
                <c:pt idx="68">
                  <c:v>83.477000000000004</c:v>
                </c:pt>
                <c:pt idx="69">
                  <c:v>83.405000000000001</c:v>
                </c:pt>
                <c:pt idx="70">
                  <c:v>83.405000000000001</c:v>
                </c:pt>
                <c:pt idx="71">
                  <c:v>83.405000000000001</c:v>
                </c:pt>
                <c:pt idx="72">
                  <c:v>83.405000000000001</c:v>
                </c:pt>
                <c:pt idx="73">
                  <c:v>83.405000000000001</c:v>
                </c:pt>
                <c:pt idx="74">
                  <c:v>83.405000000000001</c:v>
                </c:pt>
                <c:pt idx="75">
                  <c:v>83.316000000000003</c:v>
                </c:pt>
                <c:pt idx="76">
                  <c:v>82.87</c:v>
                </c:pt>
                <c:pt idx="77">
                  <c:v>82.332999999999998</c:v>
                </c:pt>
                <c:pt idx="78">
                  <c:v>81.081000000000003</c:v>
                </c:pt>
                <c:pt idx="79">
                  <c:v>80.453000000000003</c:v>
                </c:pt>
                <c:pt idx="80">
                  <c:v>80.363</c:v>
                </c:pt>
                <c:pt idx="81">
                  <c:v>80.363</c:v>
                </c:pt>
                <c:pt idx="82">
                  <c:v>80.363</c:v>
                </c:pt>
                <c:pt idx="83">
                  <c:v>80.363</c:v>
                </c:pt>
                <c:pt idx="84">
                  <c:v>80.363</c:v>
                </c:pt>
                <c:pt idx="85">
                  <c:v>80.363</c:v>
                </c:pt>
                <c:pt idx="86">
                  <c:v>80.135999999999996</c:v>
                </c:pt>
                <c:pt idx="87">
                  <c:v>79.793999999999997</c:v>
                </c:pt>
                <c:pt idx="88">
                  <c:v>79.566000000000003</c:v>
                </c:pt>
                <c:pt idx="89">
                  <c:v>79.337999999999994</c:v>
                </c:pt>
                <c:pt idx="90">
                  <c:v>78.650999999999996</c:v>
                </c:pt>
                <c:pt idx="91">
                  <c:v>78.076999999999998</c:v>
                </c:pt>
                <c:pt idx="92">
                  <c:v>77.617999999999995</c:v>
                </c:pt>
                <c:pt idx="93">
                  <c:v>77.501999999999995</c:v>
                </c:pt>
                <c:pt idx="94">
                  <c:v>77.501999999999995</c:v>
                </c:pt>
                <c:pt idx="95">
                  <c:v>77.501999999999995</c:v>
                </c:pt>
                <c:pt idx="96">
                  <c:v>77.501999999999995</c:v>
                </c:pt>
                <c:pt idx="97">
                  <c:v>77.501999999999995</c:v>
                </c:pt>
                <c:pt idx="98">
                  <c:v>77.352000000000004</c:v>
                </c:pt>
                <c:pt idx="99">
                  <c:v>77.200999999999993</c:v>
                </c:pt>
                <c:pt idx="100">
                  <c:v>76.899000000000001</c:v>
                </c:pt>
                <c:pt idx="101">
                  <c:v>76.442999999999998</c:v>
                </c:pt>
                <c:pt idx="102">
                  <c:v>75.372</c:v>
                </c:pt>
                <c:pt idx="103">
                  <c:v>73.989999999999995</c:v>
                </c:pt>
                <c:pt idx="104">
                  <c:v>73.989999999999995</c:v>
                </c:pt>
                <c:pt idx="105">
                  <c:v>73.989999999999995</c:v>
                </c:pt>
                <c:pt idx="106">
                  <c:v>73.989999999999995</c:v>
                </c:pt>
                <c:pt idx="107">
                  <c:v>73.989999999999995</c:v>
                </c:pt>
                <c:pt idx="108">
                  <c:v>73.989999999999995</c:v>
                </c:pt>
                <c:pt idx="109">
                  <c:v>73.989999999999995</c:v>
                </c:pt>
                <c:pt idx="110">
                  <c:v>73.989999999999995</c:v>
                </c:pt>
                <c:pt idx="111">
                  <c:v>73.316000000000003</c:v>
                </c:pt>
                <c:pt idx="112">
                  <c:v>73.316000000000003</c:v>
                </c:pt>
                <c:pt idx="113">
                  <c:v>72.863</c:v>
                </c:pt>
                <c:pt idx="114">
                  <c:v>72.409000000000006</c:v>
                </c:pt>
                <c:pt idx="115">
                  <c:v>71.724000000000004</c:v>
                </c:pt>
                <c:pt idx="116">
                  <c:v>71.724000000000004</c:v>
                </c:pt>
                <c:pt idx="117">
                  <c:v>71.724000000000004</c:v>
                </c:pt>
                <c:pt idx="118">
                  <c:v>71.724000000000004</c:v>
                </c:pt>
                <c:pt idx="119">
                  <c:v>71.724000000000004</c:v>
                </c:pt>
                <c:pt idx="120">
                  <c:v>71.724000000000004</c:v>
                </c:pt>
                <c:pt idx="121">
                  <c:v>71.378</c:v>
                </c:pt>
                <c:pt idx="122">
                  <c:v>71.022999999999996</c:v>
                </c:pt>
                <c:pt idx="123">
                  <c:v>70.296000000000006</c:v>
                </c:pt>
                <c:pt idx="124">
                  <c:v>69.932000000000002</c:v>
                </c:pt>
                <c:pt idx="125">
                  <c:v>69.2</c:v>
                </c:pt>
                <c:pt idx="126">
                  <c:v>67.364999999999995</c:v>
                </c:pt>
                <c:pt idx="127">
                  <c:v>65.891999999999996</c:v>
                </c:pt>
                <c:pt idx="128">
                  <c:v>65.891999999999996</c:v>
                </c:pt>
                <c:pt idx="129">
                  <c:v>65.891999999999996</c:v>
                </c:pt>
                <c:pt idx="130">
                  <c:v>65.891999999999996</c:v>
                </c:pt>
                <c:pt idx="131">
                  <c:v>65.891999999999996</c:v>
                </c:pt>
                <c:pt idx="132">
                  <c:v>65.891999999999996</c:v>
                </c:pt>
                <c:pt idx="133">
                  <c:v>65.891999999999996</c:v>
                </c:pt>
                <c:pt idx="134">
                  <c:v>65.299000000000007</c:v>
                </c:pt>
                <c:pt idx="135">
                  <c:v>64.7</c:v>
                </c:pt>
                <c:pt idx="136">
                  <c:v>64.100999999999999</c:v>
                </c:pt>
                <c:pt idx="137">
                  <c:v>63.502000000000002</c:v>
                </c:pt>
                <c:pt idx="138">
                  <c:v>61.692999999999998</c:v>
                </c:pt>
                <c:pt idx="139">
                  <c:v>61.692999999999998</c:v>
                </c:pt>
                <c:pt idx="140">
                  <c:v>61.082000000000001</c:v>
                </c:pt>
                <c:pt idx="141">
                  <c:v>61.082000000000001</c:v>
                </c:pt>
                <c:pt idx="142">
                  <c:v>61.082000000000001</c:v>
                </c:pt>
                <c:pt idx="143">
                  <c:v>61.082000000000001</c:v>
                </c:pt>
                <c:pt idx="144">
                  <c:v>61.082000000000001</c:v>
                </c:pt>
                <c:pt idx="145">
                  <c:v>61.082000000000001</c:v>
                </c:pt>
                <c:pt idx="146">
                  <c:v>61.082000000000001</c:v>
                </c:pt>
                <c:pt idx="147">
                  <c:v>61.082000000000001</c:v>
                </c:pt>
                <c:pt idx="148">
                  <c:v>61.082000000000001</c:v>
                </c:pt>
                <c:pt idx="149">
                  <c:v>61.082000000000001</c:v>
                </c:pt>
                <c:pt idx="150">
                  <c:v>61.082000000000001</c:v>
                </c:pt>
                <c:pt idx="151">
                  <c:v>61.082000000000001</c:v>
                </c:pt>
                <c:pt idx="152">
                  <c:v>61.082000000000001</c:v>
                </c:pt>
                <c:pt idx="153">
                  <c:v>61.082000000000001</c:v>
                </c:pt>
                <c:pt idx="154">
                  <c:v>61.082000000000001</c:v>
                </c:pt>
                <c:pt idx="155">
                  <c:v>61.082000000000001</c:v>
                </c:pt>
                <c:pt idx="156">
                  <c:v>61.082000000000001</c:v>
                </c:pt>
                <c:pt idx="157">
                  <c:v>54.073999999999998</c:v>
                </c:pt>
                <c:pt idx="158">
                  <c:v>54.073999999999998</c:v>
                </c:pt>
                <c:pt idx="159">
                  <c:v>54.073999999999998</c:v>
                </c:pt>
                <c:pt idx="160">
                  <c:v>54.073999999999998</c:v>
                </c:pt>
                <c:pt idx="161">
                  <c:v>54.073999999999998</c:v>
                </c:pt>
                <c:pt idx="162">
                  <c:v>50.893000000000001</c:v>
                </c:pt>
                <c:pt idx="163">
                  <c:v>50.893000000000001</c:v>
                </c:pt>
                <c:pt idx="164">
                  <c:v>50.893000000000001</c:v>
                </c:pt>
                <c:pt idx="165">
                  <c:v>50.893000000000001</c:v>
                </c:pt>
                <c:pt idx="166">
                  <c:v>50.893000000000001</c:v>
                </c:pt>
                <c:pt idx="167">
                  <c:v>50.893000000000001</c:v>
                </c:pt>
                <c:pt idx="168">
                  <c:v>50.893000000000001</c:v>
                </c:pt>
                <c:pt idx="169">
                  <c:v>50.893000000000001</c:v>
                </c:pt>
                <c:pt idx="170">
                  <c:v>50.893000000000001</c:v>
                </c:pt>
                <c:pt idx="171">
                  <c:v>50.893000000000001</c:v>
                </c:pt>
                <c:pt idx="172">
                  <c:v>50.893000000000001</c:v>
                </c:pt>
                <c:pt idx="173">
                  <c:v>50.893000000000001</c:v>
                </c:pt>
                <c:pt idx="174">
                  <c:v>50.893000000000001</c:v>
                </c:pt>
                <c:pt idx="175">
                  <c:v>50.893000000000001</c:v>
                </c:pt>
                <c:pt idx="176">
                  <c:v>50.893000000000001</c:v>
                </c:pt>
                <c:pt idx="177">
                  <c:v>50.893000000000001</c:v>
                </c:pt>
                <c:pt idx="178">
                  <c:v>50.893000000000001</c:v>
                </c:pt>
                <c:pt idx="179">
                  <c:v>50.893000000000001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6397058823529412"/>
          <c:y val="0.61312538478986423"/>
          <c:w val="0.4425965596212238"/>
          <c:h val="0.1365833900392080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1093729723925"/>
          <c:y val="2.0235841913991519E-2"/>
          <c:w val="0.83519590806995014"/>
          <c:h val="0.824327217511272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Smoking (N=120)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Sheet1!$A$2:$A$215</c:f>
              <c:numCache>
                <c:formatCode>General</c:formatCode>
                <c:ptCount val="214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</c:numCache>
            </c:numRef>
          </c:xVal>
          <c:yVal>
            <c:numRef>
              <c:f>Sheet1!$B$2:$B$215</c:f>
              <c:numCache>
                <c:formatCode>General</c:formatCode>
                <c:ptCount val="2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97.436000000000007</c:v>
                </c:pt>
                <c:pt idx="7">
                  <c:v>92.308000000000007</c:v>
                </c:pt>
                <c:pt idx="8">
                  <c:v>91.444999999999993</c:v>
                </c:pt>
                <c:pt idx="9">
                  <c:v>91.444999999999993</c:v>
                </c:pt>
                <c:pt idx="10">
                  <c:v>91.444999999999993</c:v>
                </c:pt>
                <c:pt idx="11">
                  <c:v>90.566000000000003</c:v>
                </c:pt>
                <c:pt idx="12">
                  <c:v>90.566000000000003</c:v>
                </c:pt>
                <c:pt idx="13">
                  <c:v>90.566000000000003</c:v>
                </c:pt>
                <c:pt idx="14">
                  <c:v>90.566000000000003</c:v>
                </c:pt>
                <c:pt idx="15">
                  <c:v>90.566000000000003</c:v>
                </c:pt>
                <c:pt idx="16">
                  <c:v>90.566000000000003</c:v>
                </c:pt>
                <c:pt idx="17">
                  <c:v>89.591999999999999</c:v>
                </c:pt>
                <c:pt idx="18">
                  <c:v>87.644000000000005</c:v>
                </c:pt>
                <c:pt idx="19">
                  <c:v>86.67</c:v>
                </c:pt>
                <c:pt idx="20">
                  <c:v>85.674000000000007</c:v>
                </c:pt>
                <c:pt idx="21">
                  <c:v>84.665999999999997</c:v>
                </c:pt>
                <c:pt idx="22">
                  <c:v>84.665999999999997</c:v>
                </c:pt>
                <c:pt idx="23">
                  <c:v>84.665999999999997</c:v>
                </c:pt>
                <c:pt idx="24">
                  <c:v>84.665999999999997</c:v>
                </c:pt>
                <c:pt idx="25">
                  <c:v>84.665999999999997</c:v>
                </c:pt>
                <c:pt idx="26">
                  <c:v>84.665999999999997</c:v>
                </c:pt>
                <c:pt idx="27">
                  <c:v>84.665999999999997</c:v>
                </c:pt>
                <c:pt idx="28">
                  <c:v>84.665999999999997</c:v>
                </c:pt>
                <c:pt idx="29">
                  <c:v>84.665999999999997</c:v>
                </c:pt>
                <c:pt idx="30">
                  <c:v>83.506</c:v>
                </c:pt>
                <c:pt idx="31">
                  <c:v>83.506</c:v>
                </c:pt>
                <c:pt idx="32">
                  <c:v>83.506</c:v>
                </c:pt>
                <c:pt idx="33">
                  <c:v>83.506</c:v>
                </c:pt>
                <c:pt idx="34">
                  <c:v>83.506</c:v>
                </c:pt>
                <c:pt idx="35">
                  <c:v>83.506</c:v>
                </c:pt>
                <c:pt idx="36">
                  <c:v>83.506</c:v>
                </c:pt>
                <c:pt idx="37">
                  <c:v>83.506</c:v>
                </c:pt>
                <c:pt idx="38">
                  <c:v>83.506</c:v>
                </c:pt>
                <c:pt idx="39">
                  <c:v>83.506</c:v>
                </c:pt>
                <c:pt idx="40">
                  <c:v>83.506</c:v>
                </c:pt>
                <c:pt idx="41">
                  <c:v>79.465999999999994</c:v>
                </c:pt>
                <c:pt idx="42">
                  <c:v>76.772000000000006</c:v>
                </c:pt>
                <c:pt idx="43">
                  <c:v>74.078000000000003</c:v>
                </c:pt>
                <c:pt idx="44">
                  <c:v>74.078000000000003</c:v>
                </c:pt>
                <c:pt idx="45">
                  <c:v>74.078000000000003</c:v>
                </c:pt>
                <c:pt idx="46">
                  <c:v>74.078000000000003</c:v>
                </c:pt>
                <c:pt idx="47">
                  <c:v>74.078000000000003</c:v>
                </c:pt>
                <c:pt idx="48">
                  <c:v>74.078000000000003</c:v>
                </c:pt>
                <c:pt idx="49">
                  <c:v>74.078000000000003</c:v>
                </c:pt>
                <c:pt idx="50">
                  <c:v>74.078000000000003</c:v>
                </c:pt>
                <c:pt idx="51">
                  <c:v>74.078000000000003</c:v>
                </c:pt>
                <c:pt idx="52">
                  <c:v>74.078000000000003</c:v>
                </c:pt>
                <c:pt idx="53">
                  <c:v>72.653999999999996</c:v>
                </c:pt>
                <c:pt idx="54">
                  <c:v>72.653999999999996</c:v>
                </c:pt>
                <c:pt idx="55">
                  <c:v>69.805000000000007</c:v>
                </c:pt>
                <c:pt idx="56">
                  <c:v>69.805000000000007</c:v>
                </c:pt>
                <c:pt idx="57">
                  <c:v>69.805000000000007</c:v>
                </c:pt>
                <c:pt idx="58">
                  <c:v>69.805000000000007</c:v>
                </c:pt>
                <c:pt idx="59">
                  <c:v>69.805000000000007</c:v>
                </c:pt>
                <c:pt idx="60">
                  <c:v>69.805000000000007</c:v>
                </c:pt>
                <c:pt idx="61">
                  <c:v>68.319000000000003</c:v>
                </c:pt>
                <c:pt idx="62">
                  <c:v>68.319000000000003</c:v>
                </c:pt>
                <c:pt idx="63">
                  <c:v>66.730999999999995</c:v>
                </c:pt>
                <c:pt idx="64">
                  <c:v>65.102999999999994</c:v>
                </c:pt>
                <c:pt idx="65">
                  <c:v>65.102999999999994</c:v>
                </c:pt>
                <c:pt idx="66">
                  <c:v>61.764000000000003</c:v>
                </c:pt>
                <c:pt idx="67">
                  <c:v>56.756</c:v>
                </c:pt>
                <c:pt idx="68">
                  <c:v>55.087000000000003</c:v>
                </c:pt>
                <c:pt idx="69">
                  <c:v>55.087000000000003</c:v>
                </c:pt>
                <c:pt idx="70">
                  <c:v>55.087000000000003</c:v>
                </c:pt>
                <c:pt idx="71">
                  <c:v>55.087000000000003</c:v>
                </c:pt>
                <c:pt idx="72">
                  <c:v>55.087000000000003</c:v>
                </c:pt>
                <c:pt idx="73">
                  <c:v>53.250999999999998</c:v>
                </c:pt>
                <c:pt idx="74">
                  <c:v>53.250999999999998</c:v>
                </c:pt>
                <c:pt idx="75">
                  <c:v>53.250999999999998</c:v>
                </c:pt>
                <c:pt idx="76">
                  <c:v>51.279000000000003</c:v>
                </c:pt>
                <c:pt idx="77">
                  <c:v>49.305999999999997</c:v>
                </c:pt>
                <c:pt idx="78">
                  <c:v>49.305999999999997</c:v>
                </c:pt>
                <c:pt idx="79">
                  <c:v>47.334000000000003</c:v>
                </c:pt>
                <c:pt idx="80">
                  <c:v>45.362000000000002</c:v>
                </c:pt>
                <c:pt idx="81">
                  <c:v>45.362000000000002</c:v>
                </c:pt>
                <c:pt idx="82">
                  <c:v>45.362000000000002</c:v>
                </c:pt>
                <c:pt idx="83">
                  <c:v>45.362000000000002</c:v>
                </c:pt>
                <c:pt idx="84">
                  <c:v>45.362000000000002</c:v>
                </c:pt>
                <c:pt idx="85">
                  <c:v>45.362000000000002</c:v>
                </c:pt>
                <c:pt idx="86">
                  <c:v>45.362000000000002</c:v>
                </c:pt>
                <c:pt idx="87">
                  <c:v>45.362000000000002</c:v>
                </c:pt>
                <c:pt idx="88">
                  <c:v>45.362000000000002</c:v>
                </c:pt>
                <c:pt idx="89">
                  <c:v>45.362000000000002</c:v>
                </c:pt>
                <c:pt idx="90">
                  <c:v>45.362000000000002</c:v>
                </c:pt>
                <c:pt idx="91">
                  <c:v>45.362000000000002</c:v>
                </c:pt>
                <c:pt idx="92">
                  <c:v>45.362000000000002</c:v>
                </c:pt>
                <c:pt idx="93">
                  <c:v>45.362000000000002</c:v>
                </c:pt>
                <c:pt idx="94">
                  <c:v>45.362000000000002</c:v>
                </c:pt>
                <c:pt idx="95">
                  <c:v>45.362000000000002</c:v>
                </c:pt>
                <c:pt idx="96">
                  <c:v>45.362000000000002</c:v>
                </c:pt>
                <c:pt idx="97">
                  <c:v>45.362000000000002</c:v>
                </c:pt>
                <c:pt idx="98">
                  <c:v>45.362000000000002</c:v>
                </c:pt>
                <c:pt idx="99">
                  <c:v>45.362000000000002</c:v>
                </c:pt>
                <c:pt idx="100">
                  <c:v>45.362000000000002</c:v>
                </c:pt>
                <c:pt idx="101">
                  <c:v>45.362000000000002</c:v>
                </c:pt>
                <c:pt idx="102">
                  <c:v>42.338000000000001</c:v>
                </c:pt>
                <c:pt idx="103">
                  <c:v>42.338000000000001</c:v>
                </c:pt>
                <c:pt idx="104">
                  <c:v>42.338000000000001</c:v>
                </c:pt>
                <c:pt idx="105">
                  <c:v>42.338000000000001</c:v>
                </c:pt>
                <c:pt idx="106">
                  <c:v>42.338000000000001</c:v>
                </c:pt>
                <c:pt idx="107">
                  <c:v>42.338000000000001</c:v>
                </c:pt>
                <c:pt idx="108">
                  <c:v>42.338000000000001</c:v>
                </c:pt>
                <c:pt idx="109">
                  <c:v>42.338000000000001</c:v>
                </c:pt>
                <c:pt idx="110">
                  <c:v>42.338000000000001</c:v>
                </c:pt>
                <c:pt idx="111">
                  <c:v>42.338000000000001</c:v>
                </c:pt>
                <c:pt idx="112">
                  <c:v>42.338000000000001</c:v>
                </c:pt>
                <c:pt idx="113">
                  <c:v>42.338000000000001</c:v>
                </c:pt>
                <c:pt idx="114">
                  <c:v>42.338000000000001</c:v>
                </c:pt>
                <c:pt idx="115">
                  <c:v>42.338000000000001</c:v>
                </c:pt>
                <c:pt idx="116">
                  <c:v>42.338000000000001</c:v>
                </c:pt>
                <c:pt idx="117">
                  <c:v>42.338000000000001</c:v>
                </c:pt>
                <c:pt idx="118">
                  <c:v>42.338000000000001</c:v>
                </c:pt>
                <c:pt idx="119">
                  <c:v>42.338000000000001</c:v>
                </c:pt>
                <c:pt idx="120">
                  <c:v>42.338000000000001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Smoking (N=1,577)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Sheet1!$A$2:$A$215</c:f>
              <c:numCache>
                <c:formatCode>General</c:formatCode>
                <c:ptCount val="214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</c:numCache>
            </c:numRef>
          </c:xVal>
          <c:yVal>
            <c:numRef>
              <c:f>Sheet1!$C$2:$C$215</c:f>
              <c:numCache>
                <c:formatCode>General</c:formatCode>
                <c:ptCount val="2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99.936000000000007</c:v>
                </c:pt>
                <c:pt idx="5">
                  <c:v>99.873000000000005</c:v>
                </c:pt>
                <c:pt idx="6">
                  <c:v>98.977999999999994</c:v>
                </c:pt>
                <c:pt idx="7">
                  <c:v>97.634</c:v>
                </c:pt>
                <c:pt idx="8">
                  <c:v>97.441999999999993</c:v>
                </c:pt>
                <c:pt idx="9">
                  <c:v>97.378</c:v>
                </c:pt>
                <c:pt idx="10">
                  <c:v>97.378</c:v>
                </c:pt>
                <c:pt idx="11">
                  <c:v>97.378</c:v>
                </c:pt>
                <c:pt idx="12">
                  <c:v>97.378</c:v>
                </c:pt>
                <c:pt idx="13">
                  <c:v>97.378</c:v>
                </c:pt>
                <c:pt idx="14">
                  <c:v>97.378</c:v>
                </c:pt>
                <c:pt idx="15">
                  <c:v>97.378</c:v>
                </c:pt>
                <c:pt idx="16">
                  <c:v>97.378</c:v>
                </c:pt>
                <c:pt idx="17">
                  <c:v>96.932000000000002</c:v>
                </c:pt>
                <c:pt idx="18">
                  <c:v>95.888999999999996</c:v>
                </c:pt>
                <c:pt idx="19">
                  <c:v>94.394999999999996</c:v>
                </c:pt>
                <c:pt idx="20">
                  <c:v>94.17</c:v>
                </c:pt>
                <c:pt idx="21">
                  <c:v>94.019000000000005</c:v>
                </c:pt>
                <c:pt idx="22">
                  <c:v>94.019000000000005</c:v>
                </c:pt>
                <c:pt idx="23">
                  <c:v>93.941000000000003</c:v>
                </c:pt>
                <c:pt idx="24">
                  <c:v>93.941000000000003</c:v>
                </c:pt>
                <c:pt idx="25">
                  <c:v>93.855999999999995</c:v>
                </c:pt>
                <c:pt idx="26">
                  <c:v>93.855999999999995</c:v>
                </c:pt>
                <c:pt idx="27">
                  <c:v>93.766999999999996</c:v>
                </c:pt>
                <c:pt idx="28">
                  <c:v>93.498000000000005</c:v>
                </c:pt>
                <c:pt idx="29">
                  <c:v>93.317999999999998</c:v>
                </c:pt>
                <c:pt idx="30">
                  <c:v>92.061999999999998</c:v>
                </c:pt>
                <c:pt idx="31">
                  <c:v>90.350999999999999</c:v>
                </c:pt>
                <c:pt idx="32">
                  <c:v>89.716999999999999</c:v>
                </c:pt>
                <c:pt idx="33">
                  <c:v>89.626000000000005</c:v>
                </c:pt>
                <c:pt idx="34">
                  <c:v>89.626000000000005</c:v>
                </c:pt>
                <c:pt idx="35">
                  <c:v>89.534000000000006</c:v>
                </c:pt>
                <c:pt idx="36">
                  <c:v>89.534000000000006</c:v>
                </c:pt>
                <c:pt idx="37">
                  <c:v>89.432000000000002</c:v>
                </c:pt>
                <c:pt idx="38">
                  <c:v>89.323999999999998</c:v>
                </c:pt>
                <c:pt idx="39">
                  <c:v>89.102999999999994</c:v>
                </c:pt>
                <c:pt idx="40">
                  <c:v>89.102999999999994</c:v>
                </c:pt>
                <c:pt idx="41">
                  <c:v>88.772000000000006</c:v>
                </c:pt>
                <c:pt idx="42">
                  <c:v>87.665000000000006</c:v>
                </c:pt>
                <c:pt idx="43">
                  <c:v>86.44</c:v>
                </c:pt>
                <c:pt idx="44">
                  <c:v>85.543999999999997</c:v>
                </c:pt>
                <c:pt idx="45">
                  <c:v>85.430999999999997</c:v>
                </c:pt>
                <c:pt idx="46">
                  <c:v>85.430999999999997</c:v>
                </c:pt>
                <c:pt idx="47">
                  <c:v>85.430999999999997</c:v>
                </c:pt>
                <c:pt idx="48">
                  <c:v>85.311000000000007</c:v>
                </c:pt>
                <c:pt idx="49">
                  <c:v>85.311000000000007</c:v>
                </c:pt>
                <c:pt idx="50">
                  <c:v>85.042000000000002</c:v>
                </c:pt>
                <c:pt idx="51">
                  <c:v>84.906999999999996</c:v>
                </c:pt>
                <c:pt idx="52">
                  <c:v>84.221999999999994</c:v>
                </c:pt>
                <c:pt idx="53">
                  <c:v>83.811000000000007</c:v>
                </c:pt>
                <c:pt idx="54">
                  <c:v>82.849000000000004</c:v>
                </c:pt>
                <c:pt idx="55">
                  <c:v>80.643000000000001</c:v>
                </c:pt>
                <c:pt idx="56">
                  <c:v>79.951999999999998</c:v>
                </c:pt>
                <c:pt idx="57">
                  <c:v>79.811999999999998</c:v>
                </c:pt>
                <c:pt idx="58">
                  <c:v>79.811999999999998</c:v>
                </c:pt>
                <c:pt idx="59">
                  <c:v>79.811999999999998</c:v>
                </c:pt>
                <c:pt idx="60">
                  <c:v>79.811999999999998</c:v>
                </c:pt>
                <c:pt idx="61">
                  <c:v>79.811999999999998</c:v>
                </c:pt>
                <c:pt idx="62">
                  <c:v>79.471999999999994</c:v>
                </c:pt>
                <c:pt idx="63">
                  <c:v>78.611999999999995</c:v>
                </c:pt>
                <c:pt idx="64">
                  <c:v>78.093999999999994</c:v>
                </c:pt>
                <c:pt idx="65">
                  <c:v>77.054000000000002</c:v>
                </c:pt>
                <c:pt idx="66">
                  <c:v>75.311999999999998</c:v>
                </c:pt>
                <c:pt idx="67">
                  <c:v>74.087000000000003</c:v>
                </c:pt>
                <c:pt idx="68">
                  <c:v>74.087000000000003</c:v>
                </c:pt>
                <c:pt idx="69">
                  <c:v>73.905000000000001</c:v>
                </c:pt>
                <c:pt idx="70">
                  <c:v>73.721999999999994</c:v>
                </c:pt>
                <c:pt idx="71">
                  <c:v>73.721999999999994</c:v>
                </c:pt>
                <c:pt idx="72">
                  <c:v>73.721999999999994</c:v>
                </c:pt>
                <c:pt idx="73">
                  <c:v>73.506</c:v>
                </c:pt>
                <c:pt idx="74">
                  <c:v>73.286000000000001</c:v>
                </c:pt>
                <c:pt idx="75">
                  <c:v>72.605999999999995</c:v>
                </c:pt>
                <c:pt idx="76">
                  <c:v>71.924000000000007</c:v>
                </c:pt>
                <c:pt idx="77">
                  <c:v>70.784999999999997</c:v>
                </c:pt>
                <c:pt idx="78">
                  <c:v>69.869</c:v>
                </c:pt>
                <c:pt idx="79">
                  <c:v>68.724000000000004</c:v>
                </c:pt>
                <c:pt idx="80">
                  <c:v>68.724000000000004</c:v>
                </c:pt>
                <c:pt idx="81">
                  <c:v>68.724000000000004</c:v>
                </c:pt>
                <c:pt idx="82">
                  <c:v>68.724000000000004</c:v>
                </c:pt>
                <c:pt idx="83">
                  <c:v>68.724000000000004</c:v>
                </c:pt>
                <c:pt idx="84">
                  <c:v>68.724000000000004</c:v>
                </c:pt>
                <c:pt idx="85">
                  <c:v>68.724000000000004</c:v>
                </c:pt>
                <c:pt idx="86">
                  <c:v>68.438999999999993</c:v>
                </c:pt>
                <c:pt idx="87">
                  <c:v>67.867999999999995</c:v>
                </c:pt>
                <c:pt idx="88">
                  <c:v>67.296000000000006</c:v>
                </c:pt>
                <c:pt idx="89">
                  <c:v>65.286000000000001</c:v>
                </c:pt>
                <c:pt idx="90">
                  <c:v>64.417000000000002</c:v>
                </c:pt>
                <c:pt idx="91">
                  <c:v>63.543999999999997</c:v>
                </c:pt>
                <c:pt idx="92">
                  <c:v>63.252000000000002</c:v>
                </c:pt>
                <c:pt idx="93">
                  <c:v>63.252000000000002</c:v>
                </c:pt>
                <c:pt idx="94">
                  <c:v>63.252000000000002</c:v>
                </c:pt>
                <c:pt idx="95">
                  <c:v>63.252000000000002</c:v>
                </c:pt>
                <c:pt idx="96">
                  <c:v>63.252000000000002</c:v>
                </c:pt>
                <c:pt idx="97">
                  <c:v>63.252000000000002</c:v>
                </c:pt>
                <c:pt idx="98">
                  <c:v>62.889000000000003</c:v>
                </c:pt>
                <c:pt idx="99">
                  <c:v>62.518999999999998</c:v>
                </c:pt>
                <c:pt idx="100">
                  <c:v>62.149000000000001</c:v>
                </c:pt>
                <c:pt idx="101">
                  <c:v>61.779000000000003</c:v>
                </c:pt>
                <c:pt idx="102">
                  <c:v>61.027999999999999</c:v>
                </c:pt>
                <c:pt idx="103">
                  <c:v>59.134999999999998</c:v>
                </c:pt>
                <c:pt idx="104">
                  <c:v>59.134999999999998</c:v>
                </c:pt>
                <c:pt idx="105">
                  <c:v>59.134999999999998</c:v>
                </c:pt>
                <c:pt idx="106">
                  <c:v>59.134999999999998</c:v>
                </c:pt>
                <c:pt idx="107">
                  <c:v>59.134999999999998</c:v>
                </c:pt>
                <c:pt idx="108">
                  <c:v>59.134999999999998</c:v>
                </c:pt>
                <c:pt idx="109">
                  <c:v>59.134999999999998</c:v>
                </c:pt>
                <c:pt idx="110">
                  <c:v>59.134999999999998</c:v>
                </c:pt>
                <c:pt idx="111">
                  <c:v>58.621000000000002</c:v>
                </c:pt>
                <c:pt idx="112">
                  <c:v>58.101999999999997</c:v>
                </c:pt>
                <c:pt idx="113">
                  <c:v>58.101999999999997</c:v>
                </c:pt>
                <c:pt idx="114">
                  <c:v>56.545999999999999</c:v>
                </c:pt>
                <c:pt idx="115">
                  <c:v>53.951999999999998</c:v>
                </c:pt>
                <c:pt idx="116">
                  <c:v>53.951999999999998</c:v>
                </c:pt>
                <c:pt idx="117">
                  <c:v>53.951999999999998</c:v>
                </c:pt>
                <c:pt idx="118">
                  <c:v>53.951999999999998</c:v>
                </c:pt>
                <c:pt idx="119">
                  <c:v>53.951999999999998</c:v>
                </c:pt>
                <c:pt idx="120">
                  <c:v>53.951999999999998</c:v>
                </c:pt>
                <c:pt idx="121">
                  <c:v>53.302</c:v>
                </c:pt>
                <c:pt idx="122">
                  <c:v>52.581000000000003</c:v>
                </c:pt>
                <c:pt idx="123">
                  <c:v>50.36</c:v>
                </c:pt>
                <c:pt idx="124">
                  <c:v>50.36</c:v>
                </c:pt>
                <c:pt idx="125">
                  <c:v>50.36</c:v>
                </c:pt>
                <c:pt idx="126">
                  <c:v>49.597000000000001</c:v>
                </c:pt>
                <c:pt idx="127">
                  <c:v>47.307000000000002</c:v>
                </c:pt>
                <c:pt idx="128">
                  <c:v>47.307000000000002</c:v>
                </c:pt>
                <c:pt idx="129">
                  <c:v>47.307000000000002</c:v>
                </c:pt>
                <c:pt idx="130">
                  <c:v>47.307000000000002</c:v>
                </c:pt>
                <c:pt idx="131">
                  <c:v>47.307000000000002</c:v>
                </c:pt>
                <c:pt idx="132">
                  <c:v>47.307000000000002</c:v>
                </c:pt>
                <c:pt idx="133">
                  <c:v>47.307000000000002</c:v>
                </c:pt>
                <c:pt idx="134">
                  <c:v>46.398000000000003</c:v>
                </c:pt>
                <c:pt idx="135">
                  <c:v>45.488</c:v>
                </c:pt>
                <c:pt idx="136">
                  <c:v>44.578000000000003</c:v>
                </c:pt>
                <c:pt idx="137">
                  <c:v>43.667999999999999</c:v>
                </c:pt>
                <c:pt idx="138">
                  <c:v>43.667999999999999</c:v>
                </c:pt>
                <c:pt idx="139">
                  <c:v>42.759</c:v>
                </c:pt>
                <c:pt idx="140">
                  <c:v>41.848999999999997</c:v>
                </c:pt>
                <c:pt idx="141">
                  <c:v>41.848999999999997</c:v>
                </c:pt>
                <c:pt idx="142">
                  <c:v>41.848999999999997</c:v>
                </c:pt>
                <c:pt idx="143">
                  <c:v>41.848999999999997</c:v>
                </c:pt>
                <c:pt idx="144">
                  <c:v>41.848999999999997</c:v>
                </c:pt>
                <c:pt idx="145">
                  <c:v>41.848999999999997</c:v>
                </c:pt>
                <c:pt idx="146">
                  <c:v>41.848999999999997</c:v>
                </c:pt>
                <c:pt idx="147">
                  <c:v>41.848999999999997</c:v>
                </c:pt>
                <c:pt idx="148">
                  <c:v>40.454000000000001</c:v>
                </c:pt>
                <c:pt idx="149">
                  <c:v>40.454000000000001</c:v>
                </c:pt>
                <c:pt idx="150">
                  <c:v>39.058999999999997</c:v>
                </c:pt>
                <c:pt idx="151">
                  <c:v>39.058999999999997</c:v>
                </c:pt>
                <c:pt idx="152">
                  <c:v>39.058999999999997</c:v>
                </c:pt>
                <c:pt idx="153">
                  <c:v>39.058999999999997</c:v>
                </c:pt>
                <c:pt idx="154">
                  <c:v>39.058999999999997</c:v>
                </c:pt>
                <c:pt idx="155">
                  <c:v>39.058999999999997</c:v>
                </c:pt>
                <c:pt idx="156">
                  <c:v>39.058999999999997</c:v>
                </c:pt>
                <c:pt idx="157">
                  <c:v>39.058999999999997</c:v>
                </c:pt>
                <c:pt idx="158">
                  <c:v>39.058999999999997</c:v>
                </c:pt>
                <c:pt idx="159">
                  <c:v>37.003</c:v>
                </c:pt>
                <c:pt idx="160">
                  <c:v>37.003</c:v>
                </c:pt>
                <c:pt idx="161">
                  <c:v>37.003</c:v>
                </c:pt>
                <c:pt idx="162">
                  <c:v>37.003</c:v>
                </c:pt>
                <c:pt idx="163">
                  <c:v>37.003</c:v>
                </c:pt>
                <c:pt idx="164">
                  <c:v>34.948</c:v>
                </c:pt>
                <c:pt idx="165">
                  <c:v>34.948</c:v>
                </c:pt>
                <c:pt idx="166">
                  <c:v>34.948</c:v>
                </c:pt>
                <c:pt idx="167">
                  <c:v>34.948</c:v>
                </c:pt>
                <c:pt idx="168">
                  <c:v>34.948</c:v>
                </c:pt>
                <c:pt idx="169">
                  <c:v>34.948</c:v>
                </c:pt>
                <c:pt idx="170">
                  <c:v>34.948</c:v>
                </c:pt>
                <c:pt idx="171">
                  <c:v>32.451000000000001</c:v>
                </c:pt>
                <c:pt idx="172">
                  <c:v>32.451000000000001</c:v>
                </c:pt>
                <c:pt idx="173">
                  <c:v>32.451000000000001</c:v>
                </c:pt>
                <c:pt idx="174">
                  <c:v>32.451000000000001</c:v>
                </c:pt>
                <c:pt idx="175">
                  <c:v>29.747</c:v>
                </c:pt>
                <c:pt idx="176">
                  <c:v>29.747</c:v>
                </c:pt>
                <c:pt idx="177">
                  <c:v>29.747</c:v>
                </c:pt>
                <c:pt idx="178">
                  <c:v>29.747</c:v>
                </c:pt>
                <c:pt idx="179">
                  <c:v>29.747</c:v>
                </c:pt>
                <c:pt idx="180">
                  <c:v>52.131</c:v>
                </c:pt>
                <c:pt idx="181">
                  <c:v>52.131</c:v>
                </c:pt>
                <c:pt idx="182">
                  <c:v>52.131</c:v>
                </c:pt>
                <c:pt idx="183">
                  <c:v>52.131</c:v>
                </c:pt>
                <c:pt idx="184">
                  <c:v>52.131</c:v>
                </c:pt>
                <c:pt idx="185">
                  <c:v>52.131</c:v>
                </c:pt>
                <c:pt idx="186">
                  <c:v>52.131</c:v>
                </c:pt>
                <c:pt idx="187">
                  <c:v>52.131</c:v>
                </c:pt>
                <c:pt idx="188">
                  <c:v>52.131</c:v>
                </c:pt>
                <c:pt idx="189">
                  <c:v>52.131</c:v>
                </c:pt>
                <c:pt idx="190">
                  <c:v>52.131</c:v>
                </c:pt>
                <c:pt idx="191">
                  <c:v>52.131</c:v>
                </c:pt>
                <c:pt idx="192">
                  <c:v>52.131</c:v>
                </c:pt>
                <c:pt idx="193">
                  <c:v>52.131</c:v>
                </c:pt>
                <c:pt idx="194">
                  <c:v>52.131</c:v>
                </c:pt>
                <c:pt idx="195">
                  <c:v>52.131</c:v>
                </c:pt>
                <c:pt idx="196">
                  <c:v>52.131</c:v>
                </c:pt>
                <c:pt idx="197">
                  <c:v>52.131</c:v>
                </c:pt>
                <c:pt idx="198">
                  <c:v>50.793999999999997</c:v>
                </c:pt>
                <c:pt idx="199">
                  <c:v>50.793999999999997</c:v>
                </c:pt>
                <c:pt idx="200">
                  <c:v>50.793999999999997</c:v>
                </c:pt>
                <c:pt idx="201">
                  <c:v>50.793999999999997</c:v>
                </c:pt>
                <c:pt idx="202">
                  <c:v>50.793999999999997</c:v>
                </c:pt>
                <c:pt idx="203">
                  <c:v>50.793999999999997</c:v>
                </c:pt>
                <c:pt idx="204">
                  <c:v>50.793999999999997</c:v>
                </c:pt>
                <c:pt idx="205">
                  <c:v>50.793999999999997</c:v>
                </c:pt>
                <c:pt idx="206">
                  <c:v>50.793999999999997</c:v>
                </c:pt>
                <c:pt idx="207">
                  <c:v>50.793999999999997</c:v>
                </c:pt>
                <c:pt idx="208">
                  <c:v>50.793999999999997</c:v>
                </c:pt>
                <c:pt idx="209">
                  <c:v>50.793999999999997</c:v>
                </c:pt>
                <c:pt idx="210">
                  <c:v>50.793999999999997</c:v>
                </c:pt>
                <c:pt idx="211">
                  <c:v>50.793999999999997</c:v>
                </c:pt>
                <c:pt idx="212">
                  <c:v>50.793999999999997</c:v>
                </c:pt>
                <c:pt idx="213">
                  <c:v>50.793999999999997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394796238607635"/>
              <c:y val="0.9090537004633679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744962945808246E-2"/>
              <c:y val="0.234109798775153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106724100119919"/>
          <c:y val="0.58137070250477951"/>
          <c:w val="0.70447041416922818"/>
          <c:h val="0.1450906888953695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9853069836861"/>
          <c:y val="1.8679320177570395E-2"/>
          <c:w val="0.852959703566466"/>
          <c:h val="0.839561461067366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Alcohol Use (N=68)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Sheet1!$A$2:$A$158</c:f>
              <c:numCache>
                <c:formatCode>General</c:formatCode>
                <c:ptCount val="157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</c:numCache>
            </c:numRef>
          </c:xVal>
          <c:yVal>
            <c:numRef>
              <c:f>Sheet1!$B$2:$B$158</c:f>
              <c:numCache>
                <c:formatCode>General</c:formatCode>
                <c:ptCount val="15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98.484999999999999</c:v>
                </c:pt>
                <c:pt idx="7">
                  <c:v>98.484999999999999</c:v>
                </c:pt>
                <c:pt idx="8">
                  <c:v>98.484999999999999</c:v>
                </c:pt>
                <c:pt idx="9">
                  <c:v>96.945999999999998</c:v>
                </c:pt>
                <c:pt idx="10">
                  <c:v>96.945999999999998</c:v>
                </c:pt>
                <c:pt idx="11">
                  <c:v>96.945999999999998</c:v>
                </c:pt>
                <c:pt idx="12">
                  <c:v>96.945999999999998</c:v>
                </c:pt>
                <c:pt idx="13">
                  <c:v>96.945999999999998</c:v>
                </c:pt>
                <c:pt idx="14">
                  <c:v>96.945999999999998</c:v>
                </c:pt>
                <c:pt idx="15">
                  <c:v>96.945999999999998</c:v>
                </c:pt>
                <c:pt idx="16">
                  <c:v>96.945999999999998</c:v>
                </c:pt>
                <c:pt idx="17">
                  <c:v>96.945999999999998</c:v>
                </c:pt>
                <c:pt idx="18">
                  <c:v>96.945999999999998</c:v>
                </c:pt>
                <c:pt idx="19">
                  <c:v>93.483999999999995</c:v>
                </c:pt>
                <c:pt idx="20">
                  <c:v>93.483999999999995</c:v>
                </c:pt>
                <c:pt idx="21">
                  <c:v>93.483999999999995</c:v>
                </c:pt>
                <c:pt idx="22">
                  <c:v>93.483999999999995</c:v>
                </c:pt>
                <c:pt idx="23">
                  <c:v>93.483999999999995</c:v>
                </c:pt>
                <c:pt idx="24">
                  <c:v>93.483999999999995</c:v>
                </c:pt>
                <c:pt idx="25">
                  <c:v>93.483999999999995</c:v>
                </c:pt>
                <c:pt idx="26">
                  <c:v>93.483999999999995</c:v>
                </c:pt>
                <c:pt idx="27">
                  <c:v>93.483999999999995</c:v>
                </c:pt>
                <c:pt idx="28">
                  <c:v>93.483999999999995</c:v>
                </c:pt>
                <c:pt idx="29">
                  <c:v>93.483999999999995</c:v>
                </c:pt>
                <c:pt idx="30">
                  <c:v>89.328999999999994</c:v>
                </c:pt>
                <c:pt idx="31">
                  <c:v>89.328999999999994</c:v>
                </c:pt>
                <c:pt idx="32">
                  <c:v>87.251000000000005</c:v>
                </c:pt>
                <c:pt idx="33">
                  <c:v>87.251000000000005</c:v>
                </c:pt>
                <c:pt idx="34">
                  <c:v>87.251000000000005</c:v>
                </c:pt>
                <c:pt idx="35">
                  <c:v>87.251000000000005</c:v>
                </c:pt>
                <c:pt idx="36">
                  <c:v>87.251000000000005</c:v>
                </c:pt>
                <c:pt idx="37">
                  <c:v>87.251000000000005</c:v>
                </c:pt>
                <c:pt idx="38">
                  <c:v>87.251000000000005</c:v>
                </c:pt>
                <c:pt idx="39">
                  <c:v>87.251000000000005</c:v>
                </c:pt>
                <c:pt idx="40">
                  <c:v>87.251000000000005</c:v>
                </c:pt>
                <c:pt idx="41">
                  <c:v>84.525000000000006</c:v>
                </c:pt>
                <c:pt idx="42">
                  <c:v>84.525000000000006</c:v>
                </c:pt>
                <c:pt idx="43">
                  <c:v>84.525000000000006</c:v>
                </c:pt>
                <c:pt idx="44">
                  <c:v>84.525000000000006</c:v>
                </c:pt>
                <c:pt idx="45">
                  <c:v>84.525000000000006</c:v>
                </c:pt>
                <c:pt idx="46">
                  <c:v>84.525000000000006</c:v>
                </c:pt>
                <c:pt idx="47">
                  <c:v>84.525000000000006</c:v>
                </c:pt>
                <c:pt idx="48">
                  <c:v>84.525000000000006</c:v>
                </c:pt>
                <c:pt idx="49">
                  <c:v>84.525000000000006</c:v>
                </c:pt>
                <c:pt idx="50">
                  <c:v>81.506</c:v>
                </c:pt>
                <c:pt idx="51">
                  <c:v>81.506</c:v>
                </c:pt>
                <c:pt idx="52">
                  <c:v>78.486999999999995</c:v>
                </c:pt>
                <c:pt idx="53">
                  <c:v>78.486999999999995</c:v>
                </c:pt>
                <c:pt idx="54">
                  <c:v>78.486999999999995</c:v>
                </c:pt>
                <c:pt idx="55">
                  <c:v>75.468999999999994</c:v>
                </c:pt>
                <c:pt idx="56">
                  <c:v>72.45</c:v>
                </c:pt>
                <c:pt idx="57">
                  <c:v>72.45</c:v>
                </c:pt>
                <c:pt idx="58">
                  <c:v>72.45</c:v>
                </c:pt>
                <c:pt idx="59">
                  <c:v>72.45</c:v>
                </c:pt>
                <c:pt idx="60">
                  <c:v>72.45</c:v>
                </c:pt>
                <c:pt idx="61">
                  <c:v>72.45</c:v>
                </c:pt>
                <c:pt idx="62">
                  <c:v>68.637</c:v>
                </c:pt>
                <c:pt idx="63">
                  <c:v>68.637</c:v>
                </c:pt>
                <c:pt idx="64">
                  <c:v>61.01</c:v>
                </c:pt>
                <c:pt idx="65">
                  <c:v>61.01</c:v>
                </c:pt>
                <c:pt idx="66">
                  <c:v>53.384</c:v>
                </c:pt>
                <c:pt idx="67">
                  <c:v>53.384</c:v>
                </c:pt>
                <c:pt idx="68">
                  <c:v>49.570999999999998</c:v>
                </c:pt>
                <c:pt idx="69">
                  <c:v>49.570999999999998</c:v>
                </c:pt>
                <c:pt idx="70">
                  <c:v>49.570999999999998</c:v>
                </c:pt>
                <c:pt idx="71">
                  <c:v>49.570999999999998</c:v>
                </c:pt>
                <c:pt idx="72">
                  <c:v>49.570999999999998</c:v>
                </c:pt>
                <c:pt idx="73">
                  <c:v>49.570999999999998</c:v>
                </c:pt>
                <c:pt idx="74">
                  <c:v>49.570999999999998</c:v>
                </c:pt>
                <c:pt idx="75">
                  <c:v>49.570999999999998</c:v>
                </c:pt>
                <c:pt idx="76">
                  <c:v>49.570999999999998</c:v>
                </c:pt>
                <c:pt idx="77">
                  <c:v>49.570999999999998</c:v>
                </c:pt>
                <c:pt idx="78">
                  <c:v>49.570999999999998</c:v>
                </c:pt>
                <c:pt idx="79">
                  <c:v>49.570999999999998</c:v>
                </c:pt>
                <c:pt idx="80">
                  <c:v>49.570999999999998</c:v>
                </c:pt>
                <c:pt idx="81">
                  <c:v>49.570999999999998</c:v>
                </c:pt>
                <c:pt idx="82">
                  <c:v>49.570999999999998</c:v>
                </c:pt>
                <c:pt idx="83">
                  <c:v>49.570999999999998</c:v>
                </c:pt>
                <c:pt idx="84">
                  <c:v>49.570999999999998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Alcohol Use (N=1,261)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Sheet1!$A$2:$A$158</c:f>
              <c:numCache>
                <c:formatCode>General</c:formatCode>
                <c:ptCount val="157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</c:numCache>
            </c:numRef>
          </c:xVal>
          <c:yVal>
            <c:numRef>
              <c:f>Sheet1!$C$2:$C$158</c:f>
              <c:numCache>
                <c:formatCode>General</c:formatCode>
                <c:ptCount val="15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99.92</c:v>
                </c:pt>
                <c:pt idx="5">
                  <c:v>99.840999999999994</c:v>
                </c:pt>
                <c:pt idx="6">
                  <c:v>99.040999999999997</c:v>
                </c:pt>
                <c:pt idx="7">
                  <c:v>97.760999999999996</c:v>
                </c:pt>
                <c:pt idx="8">
                  <c:v>97.521000000000001</c:v>
                </c:pt>
                <c:pt idx="9">
                  <c:v>97.521000000000001</c:v>
                </c:pt>
                <c:pt idx="10">
                  <c:v>97.521000000000001</c:v>
                </c:pt>
                <c:pt idx="11">
                  <c:v>97.521000000000001</c:v>
                </c:pt>
                <c:pt idx="12">
                  <c:v>97.521000000000001</c:v>
                </c:pt>
                <c:pt idx="13">
                  <c:v>97.521000000000001</c:v>
                </c:pt>
                <c:pt idx="14">
                  <c:v>97.521000000000001</c:v>
                </c:pt>
                <c:pt idx="15">
                  <c:v>97.521000000000001</c:v>
                </c:pt>
                <c:pt idx="16">
                  <c:v>97.521000000000001</c:v>
                </c:pt>
                <c:pt idx="17">
                  <c:v>97.24</c:v>
                </c:pt>
                <c:pt idx="18">
                  <c:v>96.305000000000007</c:v>
                </c:pt>
                <c:pt idx="19">
                  <c:v>94.897000000000006</c:v>
                </c:pt>
                <c:pt idx="20">
                  <c:v>94.613</c:v>
                </c:pt>
                <c:pt idx="21">
                  <c:v>94.519000000000005</c:v>
                </c:pt>
                <c:pt idx="22">
                  <c:v>94.519000000000005</c:v>
                </c:pt>
                <c:pt idx="23">
                  <c:v>94.519000000000005</c:v>
                </c:pt>
                <c:pt idx="24">
                  <c:v>94.519000000000005</c:v>
                </c:pt>
                <c:pt idx="25">
                  <c:v>94.519000000000005</c:v>
                </c:pt>
                <c:pt idx="26">
                  <c:v>94.519000000000005</c:v>
                </c:pt>
                <c:pt idx="27">
                  <c:v>94.405000000000001</c:v>
                </c:pt>
                <c:pt idx="28">
                  <c:v>94.064999999999998</c:v>
                </c:pt>
                <c:pt idx="29">
                  <c:v>93.837000000000003</c:v>
                </c:pt>
                <c:pt idx="30">
                  <c:v>92.814999999999998</c:v>
                </c:pt>
                <c:pt idx="31">
                  <c:v>91.677999999999997</c:v>
                </c:pt>
                <c:pt idx="32">
                  <c:v>91.334999999999994</c:v>
                </c:pt>
                <c:pt idx="33">
                  <c:v>91.22</c:v>
                </c:pt>
                <c:pt idx="34">
                  <c:v>91.22</c:v>
                </c:pt>
                <c:pt idx="35">
                  <c:v>91.22</c:v>
                </c:pt>
                <c:pt idx="36">
                  <c:v>91.22</c:v>
                </c:pt>
                <c:pt idx="37">
                  <c:v>91.09</c:v>
                </c:pt>
                <c:pt idx="38">
                  <c:v>90.95</c:v>
                </c:pt>
                <c:pt idx="39">
                  <c:v>90.808999999999997</c:v>
                </c:pt>
                <c:pt idx="40">
                  <c:v>90.808999999999997</c:v>
                </c:pt>
                <c:pt idx="41">
                  <c:v>90.241</c:v>
                </c:pt>
                <c:pt idx="42">
                  <c:v>89.245000000000005</c:v>
                </c:pt>
                <c:pt idx="43">
                  <c:v>87.959000000000003</c:v>
                </c:pt>
                <c:pt idx="44">
                  <c:v>86.948999999999998</c:v>
                </c:pt>
                <c:pt idx="45">
                  <c:v>86.948999999999998</c:v>
                </c:pt>
                <c:pt idx="46">
                  <c:v>86.948999999999998</c:v>
                </c:pt>
                <c:pt idx="47">
                  <c:v>86.948999999999998</c:v>
                </c:pt>
                <c:pt idx="48">
                  <c:v>86.948999999999998</c:v>
                </c:pt>
                <c:pt idx="49">
                  <c:v>86.948999999999998</c:v>
                </c:pt>
                <c:pt idx="50">
                  <c:v>86.775000000000006</c:v>
                </c:pt>
                <c:pt idx="51">
                  <c:v>86.775000000000006</c:v>
                </c:pt>
                <c:pt idx="52">
                  <c:v>86.06</c:v>
                </c:pt>
                <c:pt idx="53">
                  <c:v>85.882000000000005</c:v>
                </c:pt>
                <c:pt idx="54">
                  <c:v>84.986999999999995</c:v>
                </c:pt>
                <c:pt idx="55">
                  <c:v>82.831000000000003</c:v>
                </c:pt>
                <c:pt idx="56">
                  <c:v>82.108999999999995</c:v>
                </c:pt>
                <c:pt idx="57">
                  <c:v>81.927999999999997</c:v>
                </c:pt>
                <c:pt idx="58">
                  <c:v>81.927999999999997</c:v>
                </c:pt>
                <c:pt idx="59">
                  <c:v>81.927999999999997</c:v>
                </c:pt>
                <c:pt idx="60">
                  <c:v>81.927999999999997</c:v>
                </c:pt>
                <c:pt idx="61">
                  <c:v>81.712000000000003</c:v>
                </c:pt>
                <c:pt idx="62">
                  <c:v>81.481999999999999</c:v>
                </c:pt>
                <c:pt idx="63">
                  <c:v>80.33</c:v>
                </c:pt>
                <c:pt idx="64">
                  <c:v>79.866</c:v>
                </c:pt>
                <c:pt idx="65">
                  <c:v>79.164000000000001</c:v>
                </c:pt>
                <c:pt idx="66">
                  <c:v>77.05</c:v>
                </c:pt>
                <c:pt idx="67">
                  <c:v>75.634</c:v>
                </c:pt>
                <c:pt idx="68">
                  <c:v>75.634</c:v>
                </c:pt>
                <c:pt idx="69">
                  <c:v>75.388000000000005</c:v>
                </c:pt>
                <c:pt idx="70">
                  <c:v>75.388000000000005</c:v>
                </c:pt>
                <c:pt idx="71">
                  <c:v>75.388000000000005</c:v>
                </c:pt>
                <c:pt idx="72">
                  <c:v>75.388000000000005</c:v>
                </c:pt>
                <c:pt idx="73">
                  <c:v>75.388000000000005</c:v>
                </c:pt>
                <c:pt idx="74">
                  <c:v>75.388000000000005</c:v>
                </c:pt>
                <c:pt idx="75">
                  <c:v>75.070999999999998</c:v>
                </c:pt>
                <c:pt idx="76">
                  <c:v>74.435000000000002</c:v>
                </c:pt>
                <c:pt idx="77">
                  <c:v>73.162999999999997</c:v>
                </c:pt>
                <c:pt idx="78">
                  <c:v>72.203999999999994</c:v>
                </c:pt>
                <c:pt idx="79">
                  <c:v>70.926000000000002</c:v>
                </c:pt>
                <c:pt idx="80">
                  <c:v>70.926000000000002</c:v>
                </c:pt>
                <c:pt idx="81">
                  <c:v>70.926000000000002</c:v>
                </c:pt>
                <c:pt idx="82">
                  <c:v>70.926000000000002</c:v>
                </c:pt>
                <c:pt idx="83">
                  <c:v>70.926000000000002</c:v>
                </c:pt>
                <c:pt idx="84">
                  <c:v>70.926000000000002</c:v>
                </c:pt>
                <c:pt idx="85">
                  <c:v>70.926000000000002</c:v>
                </c:pt>
                <c:pt idx="86">
                  <c:v>70.513999999999996</c:v>
                </c:pt>
                <c:pt idx="87">
                  <c:v>69.688999999999993</c:v>
                </c:pt>
                <c:pt idx="88">
                  <c:v>69.688999999999993</c:v>
                </c:pt>
                <c:pt idx="89">
                  <c:v>68.86</c:v>
                </c:pt>
                <c:pt idx="90">
                  <c:v>68.03</c:v>
                </c:pt>
                <c:pt idx="91">
                  <c:v>66.786000000000001</c:v>
                </c:pt>
                <c:pt idx="92">
                  <c:v>66.370999999999995</c:v>
                </c:pt>
                <c:pt idx="93">
                  <c:v>66.370999999999995</c:v>
                </c:pt>
                <c:pt idx="94">
                  <c:v>66.370999999999995</c:v>
                </c:pt>
                <c:pt idx="95">
                  <c:v>66.370999999999995</c:v>
                </c:pt>
                <c:pt idx="96">
                  <c:v>66.370999999999995</c:v>
                </c:pt>
                <c:pt idx="97">
                  <c:v>66.370999999999995</c:v>
                </c:pt>
                <c:pt idx="98">
                  <c:v>65.831000000000003</c:v>
                </c:pt>
                <c:pt idx="99">
                  <c:v>65.283000000000001</c:v>
                </c:pt>
                <c:pt idx="100">
                  <c:v>64.733999999999995</c:v>
                </c:pt>
                <c:pt idx="101">
                  <c:v>64.185000000000002</c:v>
                </c:pt>
                <c:pt idx="102">
                  <c:v>63.064</c:v>
                </c:pt>
                <c:pt idx="103">
                  <c:v>61.375</c:v>
                </c:pt>
                <c:pt idx="104">
                  <c:v>61.375</c:v>
                </c:pt>
                <c:pt idx="105">
                  <c:v>61.375</c:v>
                </c:pt>
                <c:pt idx="106">
                  <c:v>61.375</c:v>
                </c:pt>
                <c:pt idx="107">
                  <c:v>61.375</c:v>
                </c:pt>
                <c:pt idx="108">
                  <c:v>61.375</c:v>
                </c:pt>
                <c:pt idx="109">
                  <c:v>61.375</c:v>
                </c:pt>
                <c:pt idx="110">
                  <c:v>61.375</c:v>
                </c:pt>
                <c:pt idx="111">
                  <c:v>60.533999999999999</c:v>
                </c:pt>
                <c:pt idx="112">
                  <c:v>60.533999999999999</c:v>
                </c:pt>
                <c:pt idx="113">
                  <c:v>60.533999999999999</c:v>
                </c:pt>
                <c:pt idx="114">
                  <c:v>59.692999999999998</c:v>
                </c:pt>
                <c:pt idx="115">
                  <c:v>58.012</c:v>
                </c:pt>
                <c:pt idx="116">
                  <c:v>58.012</c:v>
                </c:pt>
                <c:pt idx="117">
                  <c:v>58.012</c:v>
                </c:pt>
                <c:pt idx="118">
                  <c:v>58.012</c:v>
                </c:pt>
                <c:pt idx="119">
                  <c:v>58.012</c:v>
                </c:pt>
                <c:pt idx="120">
                  <c:v>58.012</c:v>
                </c:pt>
                <c:pt idx="121">
                  <c:v>56.750999999999998</c:v>
                </c:pt>
                <c:pt idx="122">
                  <c:v>55.460999999999999</c:v>
                </c:pt>
                <c:pt idx="123">
                  <c:v>52.82</c:v>
                </c:pt>
                <c:pt idx="124">
                  <c:v>52.82</c:v>
                </c:pt>
                <c:pt idx="125">
                  <c:v>52.82</c:v>
                </c:pt>
                <c:pt idx="126">
                  <c:v>52.82</c:v>
                </c:pt>
                <c:pt idx="127">
                  <c:v>50.04</c:v>
                </c:pt>
                <c:pt idx="128">
                  <c:v>50.04</c:v>
                </c:pt>
                <c:pt idx="129">
                  <c:v>50.04</c:v>
                </c:pt>
                <c:pt idx="130">
                  <c:v>50.04</c:v>
                </c:pt>
                <c:pt idx="131">
                  <c:v>50.04</c:v>
                </c:pt>
                <c:pt idx="132">
                  <c:v>50.04</c:v>
                </c:pt>
                <c:pt idx="133">
                  <c:v>50.04</c:v>
                </c:pt>
                <c:pt idx="134">
                  <c:v>48.115000000000002</c:v>
                </c:pt>
                <c:pt idx="135">
                  <c:v>46.191000000000003</c:v>
                </c:pt>
                <c:pt idx="136">
                  <c:v>44.265999999999998</c:v>
                </c:pt>
                <c:pt idx="137">
                  <c:v>44.265999999999998</c:v>
                </c:pt>
                <c:pt idx="138">
                  <c:v>44.265999999999998</c:v>
                </c:pt>
                <c:pt idx="139">
                  <c:v>44.265999999999998</c:v>
                </c:pt>
                <c:pt idx="140">
                  <c:v>42.253999999999998</c:v>
                </c:pt>
                <c:pt idx="141">
                  <c:v>42.253999999999998</c:v>
                </c:pt>
                <c:pt idx="142">
                  <c:v>42.253999999999998</c:v>
                </c:pt>
                <c:pt idx="143">
                  <c:v>42.253999999999998</c:v>
                </c:pt>
                <c:pt idx="144">
                  <c:v>42.253999999999998</c:v>
                </c:pt>
                <c:pt idx="145">
                  <c:v>63.101999999999997</c:v>
                </c:pt>
                <c:pt idx="146">
                  <c:v>63.101999999999997</c:v>
                </c:pt>
                <c:pt idx="147">
                  <c:v>63.101999999999997</c:v>
                </c:pt>
                <c:pt idx="148">
                  <c:v>63.101999999999997</c:v>
                </c:pt>
                <c:pt idx="149">
                  <c:v>63.101999999999997</c:v>
                </c:pt>
                <c:pt idx="150">
                  <c:v>61.887999999999998</c:v>
                </c:pt>
                <c:pt idx="151">
                  <c:v>61.887999999999998</c:v>
                </c:pt>
                <c:pt idx="152">
                  <c:v>61.887999999999998</c:v>
                </c:pt>
                <c:pt idx="153">
                  <c:v>61.887999999999998</c:v>
                </c:pt>
                <c:pt idx="154">
                  <c:v>61.887999999999998</c:v>
                </c:pt>
                <c:pt idx="155">
                  <c:v>61.887999999999998</c:v>
                </c:pt>
                <c:pt idx="156">
                  <c:v>61.887999999999998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201440353044106"/>
              <c:y val="0.9244857992288001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08103444835869"/>
          <c:y val="0.58159974594521824"/>
          <c:w val="0.77038512342819898"/>
          <c:h val="0.1539286432243658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Cocaine Use (N=92)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Sheet1!$A$2:$A$215</c:f>
              <c:numCache>
                <c:formatCode>General</c:formatCode>
                <c:ptCount val="214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</c:numCache>
            </c:numRef>
          </c:xVal>
          <c:yVal>
            <c:numRef>
              <c:f>Sheet1!$B$2:$B$215</c:f>
              <c:numCache>
                <c:formatCode>General</c:formatCode>
                <c:ptCount val="2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95.603999999999999</c:v>
                </c:pt>
                <c:pt idx="7">
                  <c:v>93.406999999999996</c:v>
                </c:pt>
                <c:pt idx="8">
                  <c:v>92.308000000000007</c:v>
                </c:pt>
                <c:pt idx="9">
                  <c:v>92.308000000000007</c:v>
                </c:pt>
                <c:pt idx="10">
                  <c:v>92.308000000000007</c:v>
                </c:pt>
                <c:pt idx="11">
                  <c:v>92.308000000000007</c:v>
                </c:pt>
                <c:pt idx="12">
                  <c:v>92.308000000000007</c:v>
                </c:pt>
                <c:pt idx="13">
                  <c:v>92.308000000000007</c:v>
                </c:pt>
                <c:pt idx="14">
                  <c:v>92.308000000000007</c:v>
                </c:pt>
                <c:pt idx="15">
                  <c:v>92.308000000000007</c:v>
                </c:pt>
                <c:pt idx="16">
                  <c:v>92.308000000000007</c:v>
                </c:pt>
                <c:pt idx="17">
                  <c:v>92.308000000000007</c:v>
                </c:pt>
                <c:pt idx="18">
                  <c:v>89.813000000000002</c:v>
                </c:pt>
                <c:pt idx="19">
                  <c:v>84.805000000000007</c:v>
                </c:pt>
                <c:pt idx="20">
                  <c:v>83.52</c:v>
                </c:pt>
                <c:pt idx="21">
                  <c:v>83.52</c:v>
                </c:pt>
                <c:pt idx="22">
                  <c:v>83.52</c:v>
                </c:pt>
                <c:pt idx="23">
                  <c:v>83.52</c:v>
                </c:pt>
                <c:pt idx="24">
                  <c:v>83.52</c:v>
                </c:pt>
                <c:pt idx="25">
                  <c:v>83.52</c:v>
                </c:pt>
                <c:pt idx="26">
                  <c:v>83.52</c:v>
                </c:pt>
                <c:pt idx="27">
                  <c:v>83.52</c:v>
                </c:pt>
                <c:pt idx="28">
                  <c:v>83.52</c:v>
                </c:pt>
                <c:pt idx="29">
                  <c:v>83.52</c:v>
                </c:pt>
                <c:pt idx="30">
                  <c:v>83.52</c:v>
                </c:pt>
                <c:pt idx="31">
                  <c:v>82.128</c:v>
                </c:pt>
                <c:pt idx="32">
                  <c:v>82.128</c:v>
                </c:pt>
                <c:pt idx="33">
                  <c:v>82.128</c:v>
                </c:pt>
                <c:pt idx="34">
                  <c:v>82.128</c:v>
                </c:pt>
                <c:pt idx="35">
                  <c:v>82.128</c:v>
                </c:pt>
                <c:pt idx="36">
                  <c:v>82.128</c:v>
                </c:pt>
                <c:pt idx="37">
                  <c:v>82.128</c:v>
                </c:pt>
                <c:pt idx="38">
                  <c:v>82.128</c:v>
                </c:pt>
                <c:pt idx="39">
                  <c:v>82.128</c:v>
                </c:pt>
                <c:pt idx="40">
                  <c:v>82.128</c:v>
                </c:pt>
                <c:pt idx="41">
                  <c:v>80.260999999999996</c:v>
                </c:pt>
                <c:pt idx="42">
                  <c:v>78.394999999999996</c:v>
                </c:pt>
                <c:pt idx="43">
                  <c:v>78.394999999999996</c:v>
                </c:pt>
                <c:pt idx="44">
                  <c:v>78.394999999999996</c:v>
                </c:pt>
                <c:pt idx="45">
                  <c:v>78.394999999999996</c:v>
                </c:pt>
                <c:pt idx="46">
                  <c:v>78.394999999999996</c:v>
                </c:pt>
                <c:pt idx="47">
                  <c:v>78.394999999999996</c:v>
                </c:pt>
                <c:pt idx="48">
                  <c:v>78.394999999999996</c:v>
                </c:pt>
                <c:pt idx="49">
                  <c:v>78.394999999999996</c:v>
                </c:pt>
                <c:pt idx="50">
                  <c:v>78.394999999999996</c:v>
                </c:pt>
                <c:pt idx="51">
                  <c:v>78.394999999999996</c:v>
                </c:pt>
                <c:pt idx="52">
                  <c:v>78.394999999999996</c:v>
                </c:pt>
                <c:pt idx="53">
                  <c:v>78.394999999999996</c:v>
                </c:pt>
                <c:pt idx="54">
                  <c:v>76.088999999999999</c:v>
                </c:pt>
                <c:pt idx="55">
                  <c:v>69.171999999999997</c:v>
                </c:pt>
                <c:pt idx="56">
                  <c:v>69.171999999999997</c:v>
                </c:pt>
                <c:pt idx="57">
                  <c:v>69.171999999999997</c:v>
                </c:pt>
                <c:pt idx="58">
                  <c:v>69.171999999999997</c:v>
                </c:pt>
                <c:pt idx="59">
                  <c:v>69.171999999999997</c:v>
                </c:pt>
                <c:pt idx="60">
                  <c:v>69.171999999999997</c:v>
                </c:pt>
                <c:pt idx="61">
                  <c:v>69.171999999999997</c:v>
                </c:pt>
                <c:pt idx="62">
                  <c:v>69.171999999999997</c:v>
                </c:pt>
                <c:pt idx="63">
                  <c:v>69.171999999999997</c:v>
                </c:pt>
                <c:pt idx="64">
                  <c:v>66.290000000000006</c:v>
                </c:pt>
                <c:pt idx="65">
                  <c:v>63.277000000000001</c:v>
                </c:pt>
                <c:pt idx="66">
                  <c:v>63.277000000000001</c:v>
                </c:pt>
                <c:pt idx="67">
                  <c:v>63.277000000000001</c:v>
                </c:pt>
                <c:pt idx="68">
                  <c:v>63.277000000000001</c:v>
                </c:pt>
                <c:pt idx="69">
                  <c:v>63.277000000000001</c:v>
                </c:pt>
                <c:pt idx="70">
                  <c:v>63.277000000000001</c:v>
                </c:pt>
                <c:pt idx="71">
                  <c:v>63.277000000000001</c:v>
                </c:pt>
                <c:pt idx="72">
                  <c:v>63.277000000000001</c:v>
                </c:pt>
                <c:pt idx="73">
                  <c:v>63.277000000000001</c:v>
                </c:pt>
                <c:pt idx="74">
                  <c:v>63.277000000000001</c:v>
                </c:pt>
                <c:pt idx="75">
                  <c:v>63.277000000000001</c:v>
                </c:pt>
                <c:pt idx="76">
                  <c:v>63.277000000000001</c:v>
                </c:pt>
                <c:pt idx="77">
                  <c:v>63.277000000000001</c:v>
                </c:pt>
                <c:pt idx="78">
                  <c:v>63.277000000000001</c:v>
                </c:pt>
                <c:pt idx="79">
                  <c:v>63.277000000000001</c:v>
                </c:pt>
                <c:pt idx="80">
                  <c:v>63.277000000000001</c:v>
                </c:pt>
                <c:pt idx="81">
                  <c:v>63.277000000000001</c:v>
                </c:pt>
                <c:pt idx="82">
                  <c:v>63.277000000000001</c:v>
                </c:pt>
                <c:pt idx="83">
                  <c:v>63.277000000000001</c:v>
                </c:pt>
                <c:pt idx="84">
                  <c:v>63.277000000000001</c:v>
                </c:pt>
                <c:pt idx="85">
                  <c:v>63.277000000000001</c:v>
                </c:pt>
                <c:pt idx="86">
                  <c:v>63.277000000000001</c:v>
                </c:pt>
                <c:pt idx="87">
                  <c:v>63.277000000000001</c:v>
                </c:pt>
                <c:pt idx="88">
                  <c:v>63.277000000000001</c:v>
                </c:pt>
                <c:pt idx="89">
                  <c:v>58.756999999999998</c:v>
                </c:pt>
                <c:pt idx="90">
                  <c:v>58.756999999999998</c:v>
                </c:pt>
                <c:pt idx="91">
                  <c:v>58.756999999999998</c:v>
                </c:pt>
                <c:pt idx="92">
                  <c:v>58.756999999999998</c:v>
                </c:pt>
                <c:pt idx="93">
                  <c:v>58.756999999999998</c:v>
                </c:pt>
                <c:pt idx="94">
                  <c:v>58.756999999999998</c:v>
                </c:pt>
                <c:pt idx="95">
                  <c:v>58.756999999999998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9B-4F84-B201-3F9B230BD1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Cocaine Use (N=1,584)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Sheet1!$A$2:$A$215</c:f>
              <c:numCache>
                <c:formatCode>General</c:formatCode>
                <c:ptCount val="214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</c:numCache>
            </c:numRef>
          </c:xVal>
          <c:yVal>
            <c:numRef>
              <c:f>Sheet1!$C$2:$C$215</c:f>
              <c:numCache>
                <c:formatCode>General</c:formatCode>
                <c:ptCount val="2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99.936999999999998</c:v>
                </c:pt>
                <c:pt idx="5">
                  <c:v>99.873000000000005</c:v>
                </c:pt>
                <c:pt idx="6">
                  <c:v>99.108999999999995</c:v>
                </c:pt>
                <c:pt idx="7">
                  <c:v>97.513999999999996</c:v>
                </c:pt>
                <c:pt idx="8">
                  <c:v>97.322000000000003</c:v>
                </c:pt>
                <c:pt idx="9">
                  <c:v>97.257999999999996</c:v>
                </c:pt>
                <c:pt idx="10">
                  <c:v>97.257999999999996</c:v>
                </c:pt>
                <c:pt idx="11">
                  <c:v>97.192999999999998</c:v>
                </c:pt>
                <c:pt idx="12">
                  <c:v>97.192999999999998</c:v>
                </c:pt>
                <c:pt idx="13">
                  <c:v>97.192999999999998</c:v>
                </c:pt>
                <c:pt idx="14">
                  <c:v>97.192999999999998</c:v>
                </c:pt>
                <c:pt idx="15">
                  <c:v>97.192999999999998</c:v>
                </c:pt>
                <c:pt idx="16">
                  <c:v>97.192999999999998</c:v>
                </c:pt>
                <c:pt idx="17">
                  <c:v>96.673000000000002</c:v>
                </c:pt>
                <c:pt idx="18">
                  <c:v>95.706000000000003</c:v>
                </c:pt>
                <c:pt idx="19">
                  <c:v>94.438000000000002</c:v>
                </c:pt>
                <c:pt idx="20">
                  <c:v>94.212999999999994</c:v>
                </c:pt>
                <c:pt idx="21">
                  <c:v>93.986999999999995</c:v>
                </c:pt>
                <c:pt idx="22">
                  <c:v>93.986999999999995</c:v>
                </c:pt>
                <c:pt idx="23">
                  <c:v>93.909000000000006</c:v>
                </c:pt>
                <c:pt idx="24">
                  <c:v>93.909000000000006</c:v>
                </c:pt>
                <c:pt idx="25">
                  <c:v>93.823999999999998</c:v>
                </c:pt>
                <c:pt idx="26">
                  <c:v>93.823999999999998</c:v>
                </c:pt>
                <c:pt idx="27">
                  <c:v>93.734999999999999</c:v>
                </c:pt>
                <c:pt idx="28">
                  <c:v>93.465000000000003</c:v>
                </c:pt>
                <c:pt idx="29">
                  <c:v>93.286000000000001</c:v>
                </c:pt>
                <c:pt idx="30">
                  <c:v>91.936999999999998</c:v>
                </c:pt>
                <c:pt idx="31">
                  <c:v>90.313000000000002</c:v>
                </c:pt>
                <c:pt idx="32">
                  <c:v>89.679000000000002</c:v>
                </c:pt>
                <c:pt idx="33">
                  <c:v>89.587999999999994</c:v>
                </c:pt>
                <c:pt idx="34">
                  <c:v>89.587999999999994</c:v>
                </c:pt>
                <c:pt idx="35">
                  <c:v>89.495000000000005</c:v>
                </c:pt>
                <c:pt idx="36">
                  <c:v>89.495000000000005</c:v>
                </c:pt>
                <c:pt idx="37">
                  <c:v>89.394000000000005</c:v>
                </c:pt>
                <c:pt idx="38">
                  <c:v>89.286000000000001</c:v>
                </c:pt>
                <c:pt idx="39">
                  <c:v>89.066999999999993</c:v>
                </c:pt>
                <c:pt idx="40">
                  <c:v>89.066999999999993</c:v>
                </c:pt>
                <c:pt idx="41">
                  <c:v>88.52</c:v>
                </c:pt>
                <c:pt idx="42">
                  <c:v>87.311000000000007</c:v>
                </c:pt>
                <c:pt idx="43">
                  <c:v>85.986000000000004</c:v>
                </c:pt>
                <c:pt idx="44">
                  <c:v>85.207999999999998</c:v>
                </c:pt>
                <c:pt idx="45">
                  <c:v>85.096000000000004</c:v>
                </c:pt>
                <c:pt idx="46">
                  <c:v>85.096000000000004</c:v>
                </c:pt>
                <c:pt idx="47">
                  <c:v>85.096000000000004</c:v>
                </c:pt>
                <c:pt idx="48">
                  <c:v>84.977000000000004</c:v>
                </c:pt>
                <c:pt idx="49">
                  <c:v>84.977000000000004</c:v>
                </c:pt>
                <c:pt idx="50">
                  <c:v>84.713999999999999</c:v>
                </c:pt>
                <c:pt idx="51">
                  <c:v>84.581000000000003</c:v>
                </c:pt>
                <c:pt idx="52">
                  <c:v>83.91</c:v>
                </c:pt>
                <c:pt idx="53">
                  <c:v>83.372</c:v>
                </c:pt>
                <c:pt idx="54">
                  <c:v>82.563999999999993</c:v>
                </c:pt>
                <c:pt idx="55">
                  <c:v>80.537000000000006</c:v>
                </c:pt>
                <c:pt idx="56">
                  <c:v>79.858999999999995</c:v>
                </c:pt>
                <c:pt idx="57">
                  <c:v>79.721999999999994</c:v>
                </c:pt>
                <c:pt idx="58">
                  <c:v>79.721999999999994</c:v>
                </c:pt>
                <c:pt idx="59">
                  <c:v>79.721999999999994</c:v>
                </c:pt>
                <c:pt idx="60">
                  <c:v>79.721999999999994</c:v>
                </c:pt>
                <c:pt idx="61">
                  <c:v>79.563999999999993</c:v>
                </c:pt>
                <c:pt idx="62">
                  <c:v>79.233999999999995</c:v>
                </c:pt>
                <c:pt idx="63">
                  <c:v>78.397999999999996</c:v>
                </c:pt>
                <c:pt idx="64">
                  <c:v>77.894000000000005</c:v>
                </c:pt>
                <c:pt idx="65">
                  <c:v>77.05</c:v>
                </c:pt>
                <c:pt idx="66">
                  <c:v>75.013999999999996</c:v>
                </c:pt>
                <c:pt idx="67">
                  <c:v>73.311000000000007</c:v>
                </c:pt>
                <c:pt idx="68">
                  <c:v>73.138999999999996</c:v>
                </c:pt>
                <c:pt idx="69">
                  <c:v>72.962999999999994</c:v>
                </c:pt>
                <c:pt idx="70">
                  <c:v>72.784999999999997</c:v>
                </c:pt>
                <c:pt idx="71">
                  <c:v>72.784999999999997</c:v>
                </c:pt>
                <c:pt idx="72">
                  <c:v>72.784999999999997</c:v>
                </c:pt>
                <c:pt idx="73">
                  <c:v>72.37</c:v>
                </c:pt>
                <c:pt idx="74">
                  <c:v>72.156999999999996</c:v>
                </c:pt>
                <c:pt idx="75">
                  <c:v>71.501999999999995</c:v>
                </c:pt>
                <c:pt idx="76">
                  <c:v>70.622</c:v>
                </c:pt>
                <c:pt idx="77">
                  <c:v>69.302000000000007</c:v>
                </c:pt>
                <c:pt idx="78">
                  <c:v>68.415999999999997</c:v>
                </c:pt>
                <c:pt idx="79">
                  <c:v>67.087000000000003</c:v>
                </c:pt>
                <c:pt idx="80">
                  <c:v>66.866</c:v>
                </c:pt>
                <c:pt idx="81">
                  <c:v>66.866</c:v>
                </c:pt>
                <c:pt idx="82">
                  <c:v>66.866</c:v>
                </c:pt>
                <c:pt idx="83">
                  <c:v>66.866</c:v>
                </c:pt>
                <c:pt idx="84">
                  <c:v>66.866</c:v>
                </c:pt>
                <c:pt idx="85">
                  <c:v>66.866</c:v>
                </c:pt>
                <c:pt idx="86">
                  <c:v>66.59</c:v>
                </c:pt>
                <c:pt idx="87">
                  <c:v>66.037000000000006</c:v>
                </c:pt>
                <c:pt idx="88">
                  <c:v>65.481999999999999</c:v>
                </c:pt>
                <c:pt idx="89">
                  <c:v>63.814</c:v>
                </c:pt>
                <c:pt idx="90">
                  <c:v>62.972000000000001</c:v>
                </c:pt>
                <c:pt idx="91">
                  <c:v>62.125999999999998</c:v>
                </c:pt>
                <c:pt idx="92">
                  <c:v>61.841999999999999</c:v>
                </c:pt>
                <c:pt idx="93">
                  <c:v>61.841999999999999</c:v>
                </c:pt>
                <c:pt idx="94">
                  <c:v>61.841999999999999</c:v>
                </c:pt>
                <c:pt idx="95">
                  <c:v>61.841999999999999</c:v>
                </c:pt>
                <c:pt idx="96">
                  <c:v>61.841999999999999</c:v>
                </c:pt>
                <c:pt idx="97">
                  <c:v>61.841999999999999</c:v>
                </c:pt>
                <c:pt idx="98">
                  <c:v>61.493000000000002</c:v>
                </c:pt>
                <c:pt idx="99">
                  <c:v>61.137</c:v>
                </c:pt>
                <c:pt idx="100">
                  <c:v>60.78</c:v>
                </c:pt>
                <c:pt idx="101">
                  <c:v>60.78</c:v>
                </c:pt>
                <c:pt idx="102">
                  <c:v>59.69</c:v>
                </c:pt>
                <c:pt idx="103">
                  <c:v>57.860999999999997</c:v>
                </c:pt>
                <c:pt idx="104">
                  <c:v>57.860999999999997</c:v>
                </c:pt>
                <c:pt idx="105">
                  <c:v>57.860999999999997</c:v>
                </c:pt>
                <c:pt idx="106">
                  <c:v>57.860999999999997</c:v>
                </c:pt>
                <c:pt idx="107">
                  <c:v>57.860999999999997</c:v>
                </c:pt>
                <c:pt idx="108">
                  <c:v>57.860999999999997</c:v>
                </c:pt>
                <c:pt idx="109">
                  <c:v>57.860999999999997</c:v>
                </c:pt>
                <c:pt idx="110">
                  <c:v>57.860999999999997</c:v>
                </c:pt>
                <c:pt idx="111">
                  <c:v>57.383000000000003</c:v>
                </c:pt>
                <c:pt idx="112">
                  <c:v>56.905000000000001</c:v>
                </c:pt>
                <c:pt idx="113">
                  <c:v>56.905000000000001</c:v>
                </c:pt>
                <c:pt idx="114">
                  <c:v>55.47</c:v>
                </c:pt>
                <c:pt idx="115">
                  <c:v>53.079000000000001</c:v>
                </c:pt>
                <c:pt idx="116">
                  <c:v>53.079000000000001</c:v>
                </c:pt>
                <c:pt idx="117">
                  <c:v>53.079000000000001</c:v>
                </c:pt>
                <c:pt idx="118">
                  <c:v>53.079000000000001</c:v>
                </c:pt>
                <c:pt idx="119">
                  <c:v>53.079000000000001</c:v>
                </c:pt>
                <c:pt idx="120">
                  <c:v>53.079000000000001</c:v>
                </c:pt>
                <c:pt idx="121">
                  <c:v>51.850999999999999</c:v>
                </c:pt>
                <c:pt idx="122">
                  <c:v>51.201999999999998</c:v>
                </c:pt>
                <c:pt idx="123">
                  <c:v>49.207999999999998</c:v>
                </c:pt>
                <c:pt idx="124">
                  <c:v>49.207999999999998</c:v>
                </c:pt>
                <c:pt idx="125">
                  <c:v>49.207999999999998</c:v>
                </c:pt>
                <c:pt idx="126">
                  <c:v>48.524000000000001</c:v>
                </c:pt>
                <c:pt idx="127">
                  <c:v>46.473999999999997</c:v>
                </c:pt>
                <c:pt idx="128">
                  <c:v>46.473999999999997</c:v>
                </c:pt>
                <c:pt idx="129">
                  <c:v>46.473999999999997</c:v>
                </c:pt>
                <c:pt idx="130">
                  <c:v>46.473999999999997</c:v>
                </c:pt>
                <c:pt idx="131">
                  <c:v>46.473999999999997</c:v>
                </c:pt>
                <c:pt idx="132">
                  <c:v>46.473999999999997</c:v>
                </c:pt>
                <c:pt idx="133">
                  <c:v>46.473999999999997</c:v>
                </c:pt>
                <c:pt idx="134">
                  <c:v>45.643999999999998</c:v>
                </c:pt>
                <c:pt idx="135">
                  <c:v>44.814</c:v>
                </c:pt>
                <c:pt idx="136">
                  <c:v>43.984000000000002</c:v>
                </c:pt>
                <c:pt idx="137">
                  <c:v>43.154000000000003</c:v>
                </c:pt>
                <c:pt idx="138">
                  <c:v>43.154000000000003</c:v>
                </c:pt>
                <c:pt idx="139">
                  <c:v>42.308</c:v>
                </c:pt>
                <c:pt idx="140">
                  <c:v>41.462000000000003</c:v>
                </c:pt>
                <c:pt idx="141">
                  <c:v>41.462000000000003</c:v>
                </c:pt>
                <c:pt idx="142">
                  <c:v>41.462000000000003</c:v>
                </c:pt>
                <c:pt idx="143">
                  <c:v>41.462000000000003</c:v>
                </c:pt>
                <c:pt idx="144">
                  <c:v>41.462000000000003</c:v>
                </c:pt>
                <c:pt idx="145">
                  <c:v>41.462000000000003</c:v>
                </c:pt>
                <c:pt idx="146">
                  <c:v>41.462000000000003</c:v>
                </c:pt>
                <c:pt idx="147">
                  <c:v>41.462000000000003</c:v>
                </c:pt>
                <c:pt idx="148">
                  <c:v>40.124000000000002</c:v>
                </c:pt>
                <c:pt idx="149">
                  <c:v>40.124000000000002</c:v>
                </c:pt>
                <c:pt idx="150">
                  <c:v>38.786999999999999</c:v>
                </c:pt>
                <c:pt idx="151">
                  <c:v>38.786999999999999</c:v>
                </c:pt>
                <c:pt idx="152">
                  <c:v>38.786999999999999</c:v>
                </c:pt>
                <c:pt idx="153">
                  <c:v>38.786999999999999</c:v>
                </c:pt>
                <c:pt idx="154">
                  <c:v>38.786999999999999</c:v>
                </c:pt>
                <c:pt idx="155">
                  <c:v>38.786999999999999</c:v>
                </c:pt>
                <c:pt idx="156">
                  <c:v>38.786999999999999</c:v>
                </c:pt>
                <c:pt idx="157">
                  <c:v>38.786999999999999</c:v>
                </c:pt>
                <c:pt idx="158">
                  <c:v>38.786999999999999</c:v>
                </c:pt>
                <c:pt idx="159">
                  <c:v>36.94</c:v>
                </c:pt>
                <c:pt idx="160">
                  <c:v>36.94</c:v>
                </c:pt>
                <c:pt idx="161">
                  <c:v>36.94</c:v>
                </c:pt>
                <c:pt idx="162">
                  <c:v>36.94</c:v>
                </c:pt>
                <c:pt idx="163">
                  <c:v>36.94</c:v>
                </c:pt>
                <c:pt idx="164">
                  <c:v>34.996000000000002</c:v>
                </c:pt>
                <c:pt idx="165">
                  <c:v>34.996000000000002</c:v>
                </c:pt>
                <c:pt idx="166">
                  <c:v>34.996000000000002</c:v>
                </c:pt>
                <c:pt idx="167">
                  <c:v>34.996000000000002</c:v>
                </c:pt>
                <c:pt idx="168">
                  <c:v>34.996000000000002</c:v>
                </c:pt>
                <c:pt idx="169">
                  <c:v>34.996000000000002</c:v>
                </c:pt>
                <c:pt idx="170">
                  <c:v>34.996000000000002</c:v>
                </c:pt>
                <c:pt idx="171">
                  <c:v>32.662999999999997</c:v>
                </c:pt>
                <c:pt idx="172">
                  <c:v>32.662999999999997</c:v>
                </c:pt>
                <c:pt idx="173">
                  <c:v>32.662999999999997</c:v>
                </c:pt>
                <c:pt idx="174">
                  <c:v>32.662999999999997</c:v>
                </c:pt>
                <c:pt idx="175">
                  <c:v>30.15</c:v>
                </c:pt>
                <c:pt idx="176">
                  <c:v>30.15</c:v>
                </c:pt>
                <c:pt idx="177">
                  <c:v>30.15</c:v>
                </c:pt>
                <c:pt idx="178">
                  <c:v>30.15</c:v>
                </c:pt>
                <c:pt idx="179">
                  <c:v>30.15</c:v>
                </c:pt>
                <c:pt idx="180">
                  <c:v>30.15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9B-4F84-B201-3F9B230BD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426930549122539"/>
              <c:y val="0.921616949323642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u="none" strike="noStrike" baseline="0" dirty="0" smtClean="0">
                    <a:effectLst/>
                  </a:rPr>
                  <a:t>Freedom from CAV</a:t>
                </a: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5325446451546497E-3"/>
              <c:y val="0.225147848105525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578439949908222"/>
          <c:y val="0.64636359557619405"/>
          <c:w val="0.76602222107857432"/>
          <c:h val="0.1605228733427552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375868218695"/>
          <c:y val="1.9705656451063275E-2"/>
          <c:w val="0.83652990067418043"/>
          <c:h val="0.827252576333941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Other Drug Use (N=478)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Sheet1!$A$2:$A$215</c:f>
              <c:numCache>
                <c:formatCode>General</c:formatCode>
                <c:ptCount val="214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</c:numCache>
            </c:numRef>
          </c:xVal>
          <c:yVal>
            <c:numRef>
              <c:f>Sheet1!$B$2:$B$215</c:f>
              <c:numCache>
                <c:formatCode>General</c:formatCode>
                <c:ptCount val="2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98.733999999999995</c:v>
                </c:pt>
                <c:pt idx="7">
                  <c:v>96.408000000000001</c:v>
                </c:pt>
                <c:pt idx="8">
                  <c:v>95.984999999999999</c:v>
                </c:pt>
                <c:pt idx="9">
                  <c:v>95.984999999999999</c:v>
                </c:pt>
                <c:pt idx="10">
                  <c:v>95.984999999999999</c:v>
                </c:pt>
                <c:pt idx="11">
                  <c:v>95.984999999999999</c:v>
                </c:pt>
                <c:pt idx="12">
                  <c:v>95.984999999999999</c:v>
                </c:pt>
                <c:pt idx="13">
                  <c:v>95.984999999999999</c:v>
                </c:pt>
                <c:pt idx="14">
                  <c:v>95.984999999999999</c:v>
                </c:pt>
                <c:pt idx="15">
                  <c:v>95.984999999999999</c:v>
                </c:pt>
                <c:pt idx="16">
                  <c:v>95.984999999999999</c:v>
                </c:pt>
                <c:pt idx="17">
                  <c:v>95.486999999999995</c:v>
                </c:pt>
                <c:pt idx="18">
                  <c:v>93.742999999999995</c:v>
                </c:pt>
                <c:pt idx="19">
                  <c:v>91.748000000000005</c:v>
                </c:pt>
                <c:pt idx="20">
                  <c:v>90.995999999999995</c:v>
                </c:pt>
                <c:pt idx="21">
                  <c:v>90.745000000000005</c:v>
                </c:pt>
                <c:pt idx="22">
                  <c:v>90.745000000000005</c:v>
                </c:pt>
                <c:pt idx="23">
                  <c:v>90.483999999999995</c:v>
                </c:pt>
                <c:pt idx="24">
                  <c:v>90.483999999999995</c:v>
                </c:pt>
                <c:pt idx="25">
                  <c:v>90.483999999999995</c:v>
                </c:pt>
                <c:pt idx="26">
                  <c:v>90.483999999999995</c:v>
                </c:pt>
                <c:pt idx="27">
                  <c:v>90.483999999999995</c:v>
                </c:pt>
                <c:pt idx="28">
                  <c:v>89.885000000000005</c:v>
                </c:pt>
                <c:pt idx="29">
                  <c:v>89.885000000000005</c:v>
                </c:pt>
                <c:pt idx="30">
                  <c:v>88.081000000000003</c:v>
                </c:pt>
                <c:pt idx="31">
                  <c:v>86.572000000000003</c:v>
                </c:pt>
                <c:pt idx="32">
                  <c:v>86.266999999999996</c:v>
                </c:pt>
                <c:pt idx="33">
                  <c:v>86.266999999999996</c:v>
                </c:pt>
                <c:pt idx="34">
                  <c:v>86.266999999999996</c:v>
                </c:pt>
                <c:pt idx="35">
                  <c:v>86.266999999999996</c:v>
                </c:pt>
                <c:pt idx="36">
                  <c:v>86.266999999999996</c:v>
                </c:pt>
                <c:pt idx="37">
                  <c:v>85.915999999999997</c:v>
                </c:pt>
                <c:pt idx="38">
                  <c:v>85.528999999999996</c:v>
                </c:pt>
                <c:pt idx="39">
                  <c:v>85.528999999999996</c:v>
                </c:pt>
                <c:pt idx="40">
                  <c:v>85.528999999999996</c:v>
                </c:pt>
                <c:pt idx="41">
                  <c:v>84.736999999999995</c:v>
                </c:pt>
                <c:pt idx="42">
                  <c:v>83.153000000000006</c:v>
                </c:pt>
                <c:pt idx="43">
                  <c:v>81.566000000000003</c:v>
                </c:pt>
                <c:pt idx="44">
                  <c:v>80.77</c:v>
                </c:pt>
                <c:pt idx="45">
                  <c:v>80.367999999999995</c:v>
                </c:pt>
                <c:pt idx="46">
                  <c:v>80.367999999999995</c:v>
                </c:pt>
                <c:pt idx="47">
                  <c:v>80.367999999999995</c:v>
                </c:pt>
                <c:pt idx="48">
                  <c:v>80.367999999999995</c:v>
                </c:pt>
                <c:pt idx="49">
                  <c:v>80.367999999999995</c:v>
                </c:pt>
                <c:pt idx="50">
                  <c:v>79.897999999999996</c:v>
                </c:pt>
                <c:pt idx="51">
                  <c:v>79.897999999999996</c:v>
                </c:pt>
                <c:pt idx="52">
                  <c:v>79.42</c:v>
                </c:pt>
                <c:pt idx="53">
                  <c:v>79.42</c:v>
                </c:pt>
                <c:pt idx="54">
                  <c:v>78.462999999999994</c:v>
                </c:pt>
                <c:pt idx="55">
                  <c:v>76.055999999999997</c:v>
                </c:pt>
                <c:pt idx="56">
                  <c:v>74.602999999999994</c:v>
                </c:pt>
                <c:pt idx="57">
                  <c:v>74.602999999999994</c:v>
                </c:pt>
                <c:pt idx="58">
                  <c:v>74.602999999999994</c:v>
                </c:pt>
                <c:pt idx="59">
                  <c:v>74.602999999999994</c:v>
                </c:pt>
                <c:pt idx="60">
                  <c:v>74.602999999999994</c:v>
                </c:pt>
                <c:pt idx="61">
                  <c:v>74.02</c:v>
                </c:pt>
                <c:pt idx="62">
                  <c:v>74.02</c:v>
                </c:pt>
                <c:pt idx="63">
                  <c:v>72.164000000000001</c:v>
                </c:pt>
                <c:pt idx="64">
                  <c:v>70.281999999999996</c:v>
                </c:pt>
                <c:pt idx="65">
                  <c:v>70.281999999999996</c:v>
                </c:pt>
                <c:pt idx="66">
                  <c:v>68.364999999999995</c:v>
                </c:pt>
                <c:pt idx="67">
                  <c:v>67.725999999999999</c:v>
                </c:pt>
                <c:pt idx="68">
                  <c:v>67.075000000000003</c:v>
                </c:pt>
                <c:pt idx="69">
                  <c:v>66.376000000000005</c:v>
                </c:pt>
                <c:pt idx="70">
                  <c:v>66.376000000000005</c:v>
                </c:pt>
                <c:pt idx="71">
                  <c:v>66.376000000000005</c:v>
                </c:pt>
                <c:pt idx="72">
                  <c:v>66.376000000000005</c:v>
                </c:pt>
                <c:pt idx="73">
                  <c:v>66.376000000000005</c:v>
                </c:pt>
                <c:pt idx="74">
                  <c:v>66.376000000000005</c:v>
                </c:pt>
                <c:pt idx="75">
                  <c:v>65.503</c:v>
                </c:pt>
                <c:pt idx="76">
                  <c:v>64.605000000000004</c:v>
                </c:pt>
                <c:pt idx="77">
                  <c:v>62.811</c:v>
                </c:pt>
                <c:pt idx="78">
                  <c:v>61.015999999999998</c:v>
                </c:pt>
                <c:pt idx="79">
                  <c:v>59.222000000000001</c:v>
                </c:pt>
                <c:pt idx="80">
                  <c:v>59.222000000000001</c:v>
                </c:pt>
                <c:pt idx="81">
                  <c:v>59.222000000000001</c:v>
                </c:pt>
                <c:pt idx="82">
                  <c:v>59.222000000000001</c:v>
                </c:pt>
                <c:pt idx="83">
                  <c:v>59.222000000000001</c:v>
                </c:pt>
                <c:pt idx="84">
                  <c:v>59.222000000000001</c:v>
                </c:pt>
                <c:pt idx="85">
                  <c:v>59.222000000000001</c:v>
                </c:pt>
                <c:pt idx="86">
                  <c:v>59.222000000000001</c:v>
                </c:pt>
                <c:pt idx="87">
                  <c:v>59.222000000000001</c:v>
                </c:pt>
                <c:pt idx="88">
                  <c:v>59.222000000000001</c:v>
                </c:pt>
                <c:pt idx="89">
                  <c:v>56.944000000000003</c:v>
                </c:pt>
                <c:pt idx="90">
                  <c:v>55.781999999999996</c:v>
                </c:pt>
                <c:pt idx="91">
                  <c:v>54.62</c:v>
                </c:pt>
                <c:pt idx="92">
                  <c:v>54.62</c:v>
                </c:pt>
                <c:pt idx="93">
                  <c:v>54.62</c:v>
                </c:pt>
                <c:pt idx="94">
                  <c:v>54.62</c:v>
                </c:pt>
                <c:pt idx="95">
                  <c:v>54.62</c:v>
                </c:pt>
                <c:pt idx="96">
                  <c:v>54.62</c:v>
                </c:pt>
                <c:pt idx="97">
                  <c:v>54.62</c:v>
                </c:pt>
                <c:pt idx="98">
                  <c:v>54.62</c:v>
                </c:pt>
                <c:pt idx="99">
                  <c:v>54.62</c:v>
                </c:pt>
                <c:pt idx="100">
                  <c:v>54.62</c:v>
                </c:pt>
                <c:pt idx="101">
                  <c:v>53.182000000000002</c:v>
                </c:pt>
                <c:pt idx="102">
                  <c:v>51.704999999999998</c:v>
                </c:pt>
                <c:pt idx="103">
                  <c:v>51.704999999999998</c:v>
                </c:pt>
                <c:pt idx="104">
                  <c:v>51.704999999999998</c:v>
                </c:pt>
                <c:pt idx="105">
                  <c:v>51.704999999999998</c:v>
                </c:pt>
                <c:pt idx="106">
                  <c:v>51.704999999999998</c:v>
                </c:pt>
                <c:pt idx="107">
                  <c:v>51.704999999999998</c:v>
                </c:pt>
                <c:pt idx="108">
                  <c:v>51.704999999999998</c:v>
                </c:pt>
                <c:pt idx="109">
                  <c:v>51.704999999999998</c:v>
                </c:pt>
                <c:pt idx="110">
                  <c:v>51.704999999999998</c:v>
                </c:pt>
                <c:pt idx="111">
                  <c:v>51.704999999999998</c:v>
                </c:pt>
                <c:pt idx="112">
                  <c:v>51.704999999999998</c:v>
                </c:pt>
                <c:pt idx="113">
                  <c:v>51.704999999999998</c:v>
                </c:pt>
                <c:pt idx="114">
                  <c:v>51.704999999999998</c:v>
                </c:pt>
                <c:pt idx="115">
                  <c:v>49.457000000000001</c:v>
                </c:pt>
                <c:pt idx="116">
                  <c:v>49.457000000000001</c:v>
                </c:pt>
                <c:pt idx="117">
                  <c:v>49.457000000000001</c:v>
                </c:pt>
                <c:pt idx="118">
                  <c:v>49.457000000000001</c:v>
                </c:pt>
                <c:pt idx="119">
                  <c:v>49.457000000000001</c:v>
                </c:pt>
                <c:pt idx="120">
                  <c:v>49.457000000000001</c:v>
                </c:pt>
                <c:pt idx="121">
                  <c:v>49.457000000000001</c:v>
                </c:pt>
                <c:pt idx="122">
                  <c:v>45.335000000000001</c:v>
                </c:pt>
                <c:pt idx="123">
                  <c:v>45.335000000000001</c:v>
                </c:pt>
                <c:pt idx="124">
                  <c:v>45.335000000000001</c:v>
                </c:pt>
                <c:pt idx="125">
                  <c:v>45.335000000000001</c:v>
                </c:pt>
                <c:pt idx="126">
                  <c:v>45.335000000000001</c:v>
                </c:pt>
                <c:pt idx="127">
                  <c:v>45.335000000000001</c:v>
                </c:pt>
                <c:pt idx="128">
                  <c:v>45.335000000000001</c:v>
                </c:pt>
                <c:pt idx="129">
                  <c:v>45.335000000000001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Other Drug Use (N=1,208)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Sheet1!$A$2:$A$215</c:f>
              <c:numCache>
                <c:formatCode>General</c:formatCode>
                <c:ptCount val="214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</c:numCache>
            </c:numRef>
          </c:xVal>
          <c:yVal>
            <c:numRef>
              <c:f>Sheet1!$C$2:$C$215</c:f>
              <c:numCache>
                <c:formatCode>General</c:formatCode>
                <c:ptCount val="2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99.917000000000002</c:v>
                </c:pt>
                <c:pt idx="5">
                  <c:v>99.834000000000003</c:v>
                </c:pt>
                <c:pt idx="6">
                  <c:v>98.915000000000006</c:v>
                </c:pt>
                <c:pt idx="7">
                  <c:v>97.576999999999998</c:v>
                </c:pt>
                <c:pt idx="8">
                  <c:v>97.409000000000006</c:v>
                </c:pt>
                <c:pt idx="9">
                  <c:v>97.325000000000003</c:v>
                </c:pt>
                <c:pt idx="10">
                  <c:v>97.325000000000003</c:v>
                </c:pt>
                <c:pt idx="11">
                  <c:v>97.24</c:v>
                </c:pt>
                <c:pt idx="12">
                  <c:v>97.24</c:v>
                </c:pt>
                <c:pt idx="13">
                  <c:v>97.24</c:v>
                </c:pt>
                <c:pt idx="14">
                  <c:v>97.24</c:v>
                </c:pt>
                <c:pt idx="15">
                  <c:v>97.24</c:v>
                </c:pt>
                <c:pt idx="16">
                  <c:v>97.24</c:v>
                </c:pt>
                <c:pt idx="17">
                  <c:v>96.756</c:v>
                </c:pt>
                <c:pt idx="18">
                  <c:v>95.884</c:v>
                </c:pt>
                <c:pt idx="19">
                  <c:v>94.620999999999995</c:v>
                </c:pt>
                <c:pt idx="20">
                  <c:v>94.522999999999996</c:v>
                </c:pt>
                <c:pt idx="21">
                  <c:v>94.326999999999998</c:v>
                </c:pt>
                <c:pt idx="22">
                  <c:v>94.326999999999998</c:v>
                </c:pt>
                <c:pt idx="23">
                  <c:v>94.326999999999998</c:v>
                </c:pt>
                <c:pt idx="24">
                  <c:v>94.326999999999998</c:v>
                </c:pt>
                <c:pt idx="25">
                  <c:v>94.218000000000004</c:v>
                </c:pt>
                <c:pt idx="26">
                  <c:v>94.218000000000004</c:v>
                </c:pt>
                <c:pt idx="27">
                  <c:v>94.102000000000004</c:v>
                </c:pt>
                <c:pt idx="28">
                  <c:v>93.986000000000004</c:v>
                </c:pt>
                <c:pt idx="29">
                  <c:v>93.754000000000005</c:v>
                </c:pt>
                <c:pt idx="30">
                  <c:v>92.709000000000003</c:v>
                </c:pt>
                <c:pt idx="31">
                  <c:v>91.078999999999994</c:v>
                </c:pt>
                <c:pt idx="32">
                  <c:v>90.378</c:v>
                </c:pt>
                <c:pt idx="33">
                  <c:v>90.260999999999996</c:v>
                </c:pt>
                <c:pt idx="34">
                  <c:v>90.260999999999996</c:v>
                </c:pt>
                <c:pt idx="35">
                  <c:v>90.143000000000001</c:v>
                </c:pt>
                <c:pt idx="36">
                  <c:v>90.143000000000001</c:v>
                </c:pt>
                <c:pt idx="37">
                  <c:v>90.143000000000001</c:v>
                </c:pt>
                <c:pt idx="38">
                  <c:v>90.143000000000001</c:v>
                </c:pt>
                <c:pt idx="39">
                  <c:v>89.867000000000004</c:v>
                </c:pt>
                <c:pt idx="40">
                  <c:v>89.867000000000004</c:v>
                </c:pt>
                <c:pt idx="41">
                  <c:v>89.450999999999993</c:v>
                </c:pt>
                <c:pt idx="42">
                  <c:v>88.34</c:v>
                </c:pt>
                <c:pt idx="43">
                  <c:v>87.082999999999998</c:v>
                </c:pt>
                <c:pt idx="44">
                  <c:v>86.379000000000005</c:v>
                </c:pt>
                <c:pt idx="45">
                  <c:v>86.379000000000005</c:v>
                </c:pt>
                <c:pt idx="46">
                  <c:v>86.379000000000005</c:v>
                </c:pt>
                <c:pt idx="47">
                  <c:v>86.379000000000005</c:v>
                </c:pt>
                <c:pt idx="48">
                  <c:v>86.227999999999994</c:v>
                </c:pt>
                <c:pt idx="49">
                  <c:v>86.227999999999994</c:v>
                </c:pt>
                <c:pt idx="50">
                  <c:v>86.06</c:v>
                </c:pt>
                <c:pt idx="51">
                  <c:v>85.891000000000005</c:v>
                </c:pt>
                <c:pt idx="52">
                  <c:v>85.21</c:v>
                </c:pt>
                <c:pt idx="53">
                  <c:v>84.527000000000001</c:v>
                </c:pt>
                <c:pt idx="54">
                  <c:v>83.671999999999997</c:v>
                </c:pt>
                <c:pt idx="55">
                  <c:v>81.442999999999998</c:v>
                </c:pt>
                <c:pt idx="56">
                  <c:v>80.927000000000007</c:v>
                </c:pt>
                <c:pt idx="57">
                  <c:v>80.753</c:v>
                </c:pt>
                <c:pt idx="58">
                  <c:v>80.753</c:v>
                </c:pt>
                <c:pt idx="59">
                  <c:v>80.753</c:v>
                </c:pt>
                <c:pt idx="60">
                  <c:v>80.753</c:v>
                </c:pt>
                <c:pt idx="61">
                  <c:v>80.753</c:v>
                </c:pt>
                <c:pt idx="62">
                  <c:v>80.34</c:v>
                </c:pt>
                <c:pt idx="63">
                  <c:v>79.712000000000003</c:v>
                </c:pt>
                <c:pt idx="64">
                  <c:v>79.503</c:v>
                </c:pt>
                <c:pt idx="65">
                  <c:v>78.239000000000004</c:v>
                </c:pt>
                <c:pt idx="66">
                  <c:v>76.331000000000003</c:v>
                </c:pt>
                <c:pt idx="67">
                  <c:v>74.415000000000006</c:v>
                </c:pt>
                <c:pt idx="68">
                  <c:v>74.415000000000006</c:v>
                </c:pt>
                <c:pt idx="69">
                  <c:v>74.415000000000006</c:v>
                </c:pt>
                <c:pt idx="70">
                  <c:v>74.197000000000003</c:v>
                </c:pt>
                <c:pt idx="71">
                  <c:v>74.197000000000003</c:v>
                </c:pt>
                <c:pt idx="72">
                  <c:v>74.197000000000003</c:v>
                </c:pt>
                <c:pt idx="73">
                  <c:v>73.691000000000003</c:v>
                </c:pt>
                <c:pt idx="74">
                  <c:v>73.432000000000002</c:v>
                </c:pt>
                <c:pt idx="75">
                  <c:v>72.897999999999996</c:v>
                </c:pt>
                <c:pt idx="76">
                  <c:v>72.093999999999994</c:v>
                </c:pt>
                <c:pt idx="77">
                  <c:v>71.022000000000006</c:v>
                </c:pt>
                <c:pt idx="78">
                  <c:v>70.481999999999999</c:v>
                </c:pt>
                <c:pt idx="79">
                  <c:v>69.400999999999996</c:v>
                </c:pt>
                <c:pt idx="80">
                  <c:v>69.131</c:v>
                </c:pt>
                <c:pt idx="81">
                  <c:v>69.131</c:v>
                </c:pt>
                <c:pt idx="82">
                  <c:v>69.131</c:v>
                </c:pt>
                <c:pt idx="83">
                  <c:v>69.131</c:v>
                </c:pt>
                <c:pt idx="84">
                  <c:v>69.131</c:v>
                </c:pt>
                <c:pt idx="85">
                  <c:v>69.131</c:v>
                </c:pt>
                <c:pt idx="86">
                  <c:v>68.796000000000006</c:v>
                </c:pt>
                <c:pt idx="87">
                  <c:v>68.125</c:v>
                </c:pt>
                <c:pt idx="88">
                  <c:v>67.45</c:v>
                </c:pt>
                <c:pt idx="89">
                  <c:v>65.759</c:v>
                </c:pt>
                <c:pt idx="90">
                  <c:v>65.076999999999998</c:v>
                </c:pt>
                <c:pt idx="91">
                  <c:v>64.394000000000005</c:v>
                </c:pt>
                <c:pt idx="92">
                  <c:v>64.05</c:v>
                </c:pt>
                <c:pt idx="93">
                  <c:v>64.05</c:v>
                </c:pt>
                <c:pt idx="94">
                  <c:v>64.05</c:v>
                </c:pt>
                <c:pt idx="95">
                  <c:v>64.05</c:v>
                </c:pt>
                <c:pt idx="96">
                  <c:v>64.05</c:v>
                </c:pt>
                <c:pt idx="97">
                  <c:v>64.05</c:v>
                </c:pt>
                <c:pt idx="98">
                  <c:v>63.622999999999998</c:v>
                </c:pt>
                <c:pt idx="99">
                  <c:v>63.186999999999998</c:v>
                </c:pt>
                <c:pt idx="100">
                  <c:v>62.747999999999998</c:v>
                </c:pt>
                <c:pt idx="101">
                  <c:v>62.747999999999998</c:v>
                </c:pt>
                <c:pt idx="102">
                  <c:v>61.857999999999997</c:v>
                </c:pt>
                <c:pt idx="103">
                  <c:v>59.62</c:v>
                </c:pt>
                <c:pt idx="104">
                  <c:v>59.62</c:v>
                </c:pt>
                <c:pt idx="105">
                  <c:v>59.62</c:v>
                </c:pt>
                <c:pt idx="106">
                  <c:v>59.62</c:v>
                </c:pt>
                <c:pt idx="107">
                  <c:v>59.62</c:v>
                </c:pt>
                <c:pt idx="108">
                  <c:v>59.62</c:v>
                </c:pt>
                <c:pt idx="109">
                  <c:v>59.62</c:v>
                </c:pt>
                <c:pt idx="110">
                  <c:v>59.62</c:v>
                </c:pt>
                <c:pt idx="111">
                  <c:v>59.034999999999997</c:v>
                </c:pt>
                <c:pt idx="112">
                  <c:v>58.451000000000001</c:v>
                </c:pt>
                <c:pt idx="113">
                  <c:v>58.451000000000001</c:v>
                </c:pt>
                <c:pt idx="114">
                  <c:v>56.697000000000003</c:v>
                </c:pt>
                <c:pt idx="115">
                  <c:v>54.359000000000002</c:v>
                </c:pt>
                <c:pt idx="116">
                  <c:v>54.359000000000002</c:v>
                </c:pt>
                <c:pt idx="117">
                  <c:v>54.359000000000002</c:v>
                </c:pt>
                <c:pt idx="118">
                  <c:v>54.359000000000002</c:v>
                </c:pt>
                <c:pt idx="119">
                  <c:v>54.359000000000002</c:v>
                </c:pt>
                <c:pt idx="120">
                  <c:v>54.359000000000002</c:v>
                </c:pt>
                <c:pt idx="121">
                  <c:v>52.917000000000002</c:v>
                </c:pt>
                <c:pt idx="122">
                  <c:v>52.917000000000002</c:v>
                </c:pt>
                <c:pt idx="123">
                  <c:v>50.582000000000001</c:v>
                </c:pt>
                <c:pt idx="124">
                  <c:v>50.582000000000001</c:v>
                </c:pt>
                <c:pt idx="125">
                  <c:v>50.582000000000001</c:v>
                </c:pt>
                <c:pt idx="126">
                  <c:v>49.78</c:v>
                </c:pt>
                <c:pt idx="127">
                  <c:v>47.371000000000002</c:v>
                </c:pt>
                <c:pt idx="128">
                  <c:v>47.371000000000002</c:v>
                </c:pt>
                <c:pt idx="129">
                  <c:v>47.371000000000002</c:v>
                </c:pt>
                <c:pt idx="130">
                  <c:v>47.371000000000002</c:v>
                </c:pt>
                <c:pt idx="131">
                  <c:v>47.371000000000002</c:v>
                </c:pt>
                <c:pt idx="132">
                  <c:v>47.371000000000002</c:v>
                </c:pt>
                <c:pt idx="133">
                  <c:v>47.371000000000002</c:v>
                </c:pt>
                <c:pt idx="134">
                  <c:v>46.404000000000003</c:v>
                </c:pt>
                <c:pt idx="135">
                  <c:v>45.436999999999998</c:v>
                </c:pt>
                <c:pt idx="136">
                  <c:v>44.470999999999997</c:v>
                </c:pt>
                <c:pt idx="137">
                  <c:v>43.503999999999998</c:v>
                </c:pt>
                <c:pt idx="138">
                  <c:v>43.503999999999998</c:v>
                </c:pt>
                <c:pt idx="139">
                  <c:v>42.515000000000001</c:v>
                </c:pt>
                <c:pt idx="140">
                  <c:v>41.526000000000003</c:v>
                </c:pt>
                <c:pt idx="141">
                  <c:v>41.526000000000003</c:v>
                </c:pt>
                <c:pt idx="142">
                  <c:v>41.526000000000003</c:v>
                </c:pt>
                <c:pt idx="143">
                  <c:v>41.526000000000003</c:v>
                </c:pt>
                <c:pt idx="144">
                  <c:v>41.526000000000003</c:v>
                </c:pt>
                <c:pt idx="145">
                  <c:v>41.526000000000003</c:v>
                </c:pt>
                <c:pt idx="146">
                  <c:v>41.526000000000003</c:v>
                </c:pt>
                <c:pt idx="147">
                  <c:v>41.526000000000003</c:v>
                </c:pt>
                <c:pt idx="148">
                  <c:v>39.988</c:v>
                </c:pt>
                <c:pt idx="149">
                  <c:v>39.988</c:v>
                </c:pt>
                <c:pt idx="150">
                  <c:v>38.450000000000003</c:v>
                </c:pt>
                <c:pt idx="151">
                  <c:v>38.450000000000003</c:v>
                </c:pt>
                <c:pt idx="152">
                  <c:v>38.450000000000003</c:v>
                </c:pt>
                <c:pt idx="153">
                  <c:v>38.450000000000003</c:v>
                </c:pt>
                <c:pt idx="154">
                  <c:v>38.450000000000003</c:v>
                </c:pt>
                <c:pt idx="155">
                  <c:v>38.450000000000003</c:v>
                </c:pt>
                <c:pt idx="156">
                  <c:v>38.450000000000003</c:v>
                </c:pt>
                <c:pt idx="157">
                  <c:v>38.450000000000003</c:v>
                </c:pt>
                <c:pt idx="158">
                  <c:v>38.450000000000003</c:v>
                </c:pt>
                <c:pt idx="159">
                  <c:v>36.427</c:v>
                </c:pt>
                <c:pt idx="160">
                  <c:v>36.427</c:v>
                </c:pt>
                <c:pt idx="161">
                  <c:v>36.427</c:v>
                </c:pt>
                <c:pt idx="162">
                  <c:v>36.427</c:v>
                </c:pt>
                <c:pt idx="163">
                  <c:v>36.427</c:v>
                </c:pt>
                <c:pt idx="164">
                  <c:v>34.283999999999999</c:v>
                </c:pt>
                <c:pt idx="165">
                  <c:v>34.283999999999999</c:v>
                </c:pt>
                <c:pt idx="166">
                  <c:v>34.283999999999999</c:v>
                </c:pt>
                <c:pt idx="167">
                  <c:v>34.283999999999999</c:v>
                </c:pt>
                <c:pt idx="168">
                  <c:v>34.283999999999999</c:v>
                </c:pt>
                <c:pt idx="169">
                  <c:v>34.283999999999999</c:v>
                </c:pt>
                <c:pt idx="170">
                  <c:v>34.283999999999999</c:v>
                </c:pt>
                <c:pt idx="171">
                  <c:v>31.835000000000001</c:v>
                </c:pt>
                <c:pt idx="172">
                  <c:v>31.835000000000001</c:v>
                </c:pt>
                <c:pt idx="173">
                  <c:v>31.835000000000001</c:v>
                </c:pt>
                <c:pt idx="174">
                  <c:v>31.835000000000001</c:v>
                </c:pt>
                <c:pt idx="175">
                  <c:v>29.181999999999999</c:v>
                </c:pt>
                <c:pt idx="176">
                  <c:v>29.181999999999999</c:v>
                </c:pt>
                <c:pt idx="177">
                  <c:v>29.181999999999999</c:v>
                </c:pt>
                <c:pt idx="178">
                  <c:v>29.181999999999999</c:v>
                </c:pt>
                <c:pt idx="179">
                  <c:v>29.181999999999999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609937085070248"/>
              <c:y val="0.92428788949458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u="none" strike="noStrike" baseline="0" dirty="0" smtClean="0">
                    <a:effectLst/>
                  </a:rPr>
                  <a:t>Freedom from CAV</a:t>
                </a: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8.6175119654160869E-3"/>
              <c:y val="0.225147848105525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727205667918961"/>
          <c:y val="0.6417850012338201"/>
          <c:w val="0.7713381645309042"/>
          <c:h val="0.1619414159768490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Anoxia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26</c:v>
                </c:pt>
                <c:pt idx="1">
                  <c:v>38</c:v>
                </c:pt>
                <c:pt idx="2">
                  <c:v>68</c:v>
                </c:pt>
                <c:pt idx="4">
                  <c:v>509</c:v>
                </c:pt>
                <c:pt idx="5">
                  <c:v>798</c:v>
                </c:pt>
                <c:pt idx="6">
                  <c:v>1477</c:v>
                </c:pt>
                <c:pt idx="8">
                  <c:v>3</c:v>
                </c:pt>
                <c:pt idx="9">
                  <c:v>15</c:v>
                </c:pt>
                <c:pt idx="1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CVA/Stroke</c:v>
                </c:pt>
              </c:strCache>
            </c:strRef>
          </c:tx>
          <c:spPr>
            <a:solidFill>
              <a:srgbClr val="99CC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96-42B6-BEA2-809662CE9241}"/>
              </c:ext>
            </c:extLst>
          </c:dPt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156</c:v>
                </c:pt>
                <c:pt idx="1">
                  <c:v>185</c:v>
                </c:pt>
                <c:pt idx="2">
                  <c:v>152</c:v>
                </c:pt>
                <c:pt idx="4">
                  <c:v>292</c:v>
                </c:pt>
                <c:pt idx="5">
                  <c:v>281</c:v>
                </c:pt>
                <c:pt idx="6">
                  <c:v>207</c:v>
                </c:pt>
                <c:pt idx="8">
                  <c:v>6</c:v>
                </c:pt>
                <c:pt idx="9">
                  <c:v>16</c:v>
                </c:pt>
                <c:pt idx="1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E-493F-A185-E5880042D090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Head Trauma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346</c:v>
                </c:pt>
                <c:pt idx="1">
                  <c:v>196</c:v>
                </c:pt>
                <c:pt idx="2">
                  <c:v>76</c:v>
                </c:pt>
                <c:pt idx="4">
                  <c:v>1273</c:v>
                </c:pt>
                <c:pt idx="5">
                  <c:v>1750</c:v>
                </c:pt>
                <c:pt idx="6">
                  <c:v>1766</c:v>
                </c:pt>
                <c:pt idx="8">
                  <c:v>13</c:v>
                </c:pt>
                <c:pt idx="9">
                  <c:v>16</c:v>
                </c:pt>
                <c:pt idx="1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E-493F-A185-E5880042D090}"/>
            </c:ext>
          </c:extLst>
        </c:ser>
        <c:ser>
          <c:idx val="0"/>
          <c:order val="3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Sheet1!$F$2:$F$12</c:f>
              <c:numCache>
                <c:formatCode>General</c:formatCode>
                <c:ptCount val="11"/>
                <c:pt idx="0">
                  <c:v>51</c:v>
                </c:pt>
                <c:pt idx="1">
                  <c:v>42</c:v>
                </c:pt>
                <c:pt idx="2">
                  <c:v>51</c:v>
                </c:pt>
                <c:pt idx="4">
                  <c:v>305</c:v>
                </c:pt>
                <c:pt idx="5">
                  <c:v>126</c:v>
                </c:pt>
                <c:pt idx="6">
                  <c:v>108</c:v>
                </c:pt>
                <c:pt idx="8">
                  <c:v>2</c:v>
                </c:pt>
                <c:pt idx="9">
                  <c:v>7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6-42B6-BEA2-809662CE9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6698944916653631"/>
          <c:y val="2.6810701546534671E-2"/>
          <c:w val="0.48093905894213546"/>
          <c:h val="7.763278359601232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Year</c:v>
                </c:pt>
              </c:strCache>
            </c:strRef>
          </c:tx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4C-4B09-91A3-C4684C14061E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28575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26.760563380000001</c:v>
                </c:pt>
                <c:pt idx="1">
                  <c:v>27.027027026999999</c:v>
                </c:pt>
                <c:pt idx="2">
                  <c:v>25.373134327999999</c:v>
                </c:pt>
                <c:pt idx="3">
                  <c:v>12.676056338</c:v>
                </c:pt>
                <c:pt idx="4">
                  <c:v>21.052631579</c:v>
                </c:pt>
                <c:pt idx="5">
                  <c:v>24.418604650999999</c:v>
                </c:pt>
                <c:pt idx="6">
                  <c:v>27.5</c:v>
                </c:pt>
                <c:pt idx="7">
                  <c:v>13.829787233999999</c:v>
                </c:pt>
                <c:pt idx="8">
                  <c:v>21.818181817999999</c:v>
                </c:pt>
                <c:pt idx="9">
                  <c:v>13.76146789</c:v>
                </c:pt>
                <c:pt idx="10">
                  <c:v>16.541353383000001</c:v>
                </c:pt>
                <c:pt idx="11">
                  <c:v>17.600000000000001</c:v>
                </c:pt>
                <c:pt idx="12">
                  <c:v>12.403100775</c:v>
                </c:pt>
                <c:pt idx="13">
                  <c:v>14.545454545</c:v>
                </c:pt>
                <c:pt idx="14">
                  <c:v>8.4033613445000004</c:v>
                </c:pt>
                <c:pt idx="15">
                  <c:v>6.0150375939999998</c:v>
                </c:pt>
                <c:pt idx="16">
                  <c:v>9.2198581560000008</c:v>
                </c:pt>
                <c:pt idx="17">
                  <c:v>7.8260869565000002</c:v>
                </c:pt>
                <c:pt idx="18">
                  <c:v>7.4829931972999999</c:v>
                </c:pt>
                <c:pt idx="19">
                  <c:v>2.9850746268999999</c:v>
                </c:pt>
                <c:pt idx="20">
                  <c:v>1.4814814814999999</c:v>
                </c:pt>
                <c:pt idx="21">
                  <c:v>1.8518518519</c:v>
                </c:pt>
                <c:pt idx="22">
                  <c:v>4.4444444444000002</c:v>
                </c:pt>
                <c:pt idx="23">
                  <c:v>4.4444444444000002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4C-4B09-91A3-C4684C140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  <c:extLst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3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 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5.0418887033060258E-3"/>
              <c:y val="0.364193343019622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7.6335877862999997</c:v>
                </c:pt>
                <c:pt idx="1">
                  <c:v>8.8000000000000007</c:v>
                </c:pt>
                <c:pt idx="2">
                  <c:v>6.2015503876000002</c:v>
                </c:pt>
                <c:pt idx="3">
                  <c:v>7.2727272727000001</c:v>
                </c:pt>
                <c:pt idx="4">
                  <c:v>5.1282051282000003</c:v>
                </c:pt>
                <c:pt idx="5">
                  <c:v>8.3333333333000006</c:v>
                </c:pt>
                <c:pt idx="6">
                  <c:v>6.3829787233999999</c:v>
                </c:pt>
                <c:pt idx="7">
                  <c:v>5.2631578947</c:v>
                </c:pt>
                <c:pt idx="8">
                  <c:v>4.1379310345000002</c:v>
                </c:pt>
                <c:pt idx="9">
                  <c:v>3.7593984962000002</c:v>
                </c:pt>
                <c:pt idx="10">
                  <c:v>5.3030303029999999</c:v>
                </c:pt>
                <c:pt idx="11">
                  <c:v>6.2893081760999996</c:v>
                </c:pt>
                <c:pt idx="12">
                  <c:v>2.7932960894000001</c:v>
                </c:pt>
                <c:pt idx="13">
                  <c:v>3.3707865169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3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549219226384581E-2"/>
              <c:y val="0.356996673907140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Year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28575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6.9767441860000003</c:v>
                </c:pt>
                <c:pt idx="1">
                  <c:v>8.75</c:v>
                </c:pt>
                <c:pt idx="2">
                  <c:v>4.5977011493999997</c:v>
                </c:pt>
                <c:pt idx="3">
                  <c:v>6.3829787233999999</c:v>
                </c:pt>
                <c:pt idx="4">
                  <c:v>5.3191489362000004</c:v>
                </c:pt>
                <c:pt idx="5">
                  <c:v>6.6666666667000003</c:v>
                </c:pt>
                <c:pt idx="6">
                  <c:v>8.1081081080999997</c:v>
                </c:pt>
                <c:pt idx="7">
                  <c:v>5.3097345132999996</c:v>
                </c:pt>
                <c:pt idx="8">
                  <c:v>8.4210526316000003</c:v>
                </c:pt>
                <c:pt idx="9">
                  <c:v>6.7307692308</c:v>
                </c:pt>
                <c:pt idx="10">
                  <c:v>5</c:v>
                </c:pt>
                <c:pt idx="11">
                  <c:v>5.6</c:v>
                </c:pt>
                <c:pt idx="12">
                  <c:v>3.7383177569999999</c:v>
                </c:pt>
                <c:pt idx="13">
                  <c:v>4.4776119403000001</c:v>
                </c:pt>
                <c:pt idx="14">
                  <c:v>4.0322580644999997</c:v>
                </c:pt>
                <c:pt idx="15">
                  <c:v>5.3435114504000003</c:v>
                </c:pt>
                <c:pt idx="16">
                  <c:v>4.7945205479000004</c:v>
                </c:pt>
                <c:pt idx="17">
                  <c:v>3.5928143712999998</c:v>
                </c:pt>
                <c:pt idx="18">
                  <c:v>4.8780487805000003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AC-42E7-9EBD-749EFADC6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16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</a:t>
                </a:r>
                <a:r>
                  <a:rPr lang="en-US" sz="1400" baseline="0" dirty="0" smtClean="0">
                    <a:solidFill>
                      <a:schemeClr val="bg2"/>
                    </a:solidFill>
                  </a:rPr>
                  <a:t> of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9629340513470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039167491339046"/>
          <c:y val="0.11721790358409187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14.942528736</c:v>
                </c:pt>
                <c:pt idx="1">
                  <c:v>25</c:v>
                </c:pt>
                <c:pt idx="2">
                  <c:v>14.606741573000001</c:v>
                </c:pt>
                <c:pt idx="3">
                  <c:v>26.804123710999999</c:v>
                </c:pt>
                <c:pt idx="4">
                  <c:v>25.531914894</c:v>
                </c:pt>
                <c:pt idx="5">
                  <c:v>24.79338843</c:v>
                </c:pt>
                <c:pt idx="6">
                  <c:v>18.421052631999999</c:v>
                </c:pt>
                <c:pt idx="7">
                  <c:v>29.729729729999999</c:v>
                </c:pt>
                <c:pt idx="8">
                  <c:v>23.958333332999999</c:v>
                </c:pt>
                <c:pt idx="9">
                  <c:v>30.476190475999999</c:v>
                </c:pt>
                <c:pt idx="10">
                  <c:v>32.5</c:v>
                </c:pt>
                <c:pt idx="11">
                  <c:v>27.777777778000001</c:v>
                </c:pt>
                <c:pt idx="12">
                  <c:v>42.201834861999998</c:v>
                </c:pt>
                <c:pt idx="13">
                  <c:v>35.555555556000002</c:v>
                </c:pt>
                <c:pt idx="14">
                  <c:v>28.225806452</c:v>
                </c:pt>
                <c:pt idx="15">
                  <c:v>35.384615384999996</c:v>
                </c:pt>
                <c:pt idx="16">
                  <c:v>28.082191780999999</c:v>
                </c:pt>
                <c:pt idx="17">
                  <c:v>30.303030303</c:v>
                </c:pt>
                <c:pt idx="18">
                  <c:v>27.160493827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5460976860651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0.09858</cdr:x>
      <cdr:y>0.03263</cdr:y>
    </cdr:from>
    <cdr:to>
      <cdr:x>0.92084</cdr:x>
      <cdr:y>0.09158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85632" y="170337"/>
          <a:ext cx="488486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bg2"/>
              </a:solidFill>
              <a:latin typeface="Arial" panose="020B0604020202020204" pitchFamily="34" charset="0"/>
            </a:rPr>
            <a:t>*Donor has ever abused or had a dependency to cocaine </a:t>
          </a:r>
          <a:endParaRPr lang="en-US" sz="1400" dirty="0">
            <a:solidFill>
              <a:schemeClr val="bg2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0.15884</cdr:x>
      <cdr:y>0.40415</cdr:y>
    </cdr:from>
    <cdr:to>
      <cdr:x>0.83146</cdr:x>
      <cdr:y>0.46155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972237" y="2037173"/>
          <a:ext cx="4116949" cy="28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80" b="1" dirty="0">
              <a:solidFill>
                <a:schemeClr val="bg2"/>
              </a:solidFill>
            </a:rPr>
            <a:t>p = 0.0680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0.13425</cdr:x>
      <cdr:y>0.87544</cdr:y>
    </cdr:from>
    <cdr:to>
      <cdr:x>0.32114</cdr:x>
      <cdr:y>0.94433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9923" y="4913708"/>
          <a:ext cx="2310827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Ischemic Time &lt;4 Hours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0.13196</cdr:x>
      <cdr:y>0.63664</cdr:y>
    </cdr:from>
    <cdr:to>
      <cdr:x>0.58314</cdr:x>
      <cdr:y>0.77188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5077" y="3260002"/>
          <a:ext cx="5248667" cy="6925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No pairwise comparisons were significant at p &lt; 0.05 except Donor </a:t>
          </a:r>
          <a:r>
            <a:rPr lang="en-US" sz="1300" b="1" dirty="0">
              <a:solidFill>
                <a:schemeClr val="bg2"/>
              </a:solidFill>
            </a:rPr>
            <a:t>LVEF ≥ </a:t>
          </a:r>
          <a:r>
            <a:rPr lang="en-US" sz="1300" b="1" dirty="0" smtClean="0">
              <a:solidFill>
                <a:schemeClr val="bg2"/>
              </a:solidFill>
            </a:rPr>
            <a:t>50%, </a:t>
          </a:r>
          <a:r>
            <a:rPr lang="en-US" sz="1300" b="1" dirty="0">
              <a:solidFill>
                <a:schemeClr val="bg2"/>
              </a:solidFill>
            </a:rPr>
            <a:t>Ischemic Time &lt;4 hours </a:t>
          </a:r>
          <a:r>
            <a:rPr lang="en-US" sz="1300" b="1" dirty="0" smtClean="0">
              <a:solidFill>
                <a:schemeClr val="bg2"/>
              </a:solidFill>
            </a:rPr>
            <a:t>vs. </a:t>
          </a:r>
        </a:p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Donor </a:t>
          </a:r>
          <a:r>
            <a:rPr lang="en-US" sz="1300" b="1" dirty="0">
              <a:solidFill>
                <a:schemeClr val="bg2"/>
              </a:solidFill>
            </a:rPr>
            <a:t>LVEF ≥ </a:t>
          </a:r>
          <a:r>
            <a:rPr lang="en-US" sz="1300" b="1" dirty="0" smtClean="0">
              <a:solidFill>
                <a:schemeClr val="bg2"/>
              </a:solidFill>
            </a:rPr>
            <a:t>50</a:t>
          </a:r>
          <a:r>
            <a:rPr lang="en-US" sz="1300" b="1" dirty="0">
              <a:solidFill>
                <a:schemeClr val="bg2"/>
              </a:solidFill>
            </a:rPr>
            <a:t>%</a:t>
          </a:r>
          <a:r>
            <a:rPr lang="en-US" sz="1300" b="1" dirty="0" smtClean="0">
              <a:solidFill>
                <a:schemeClr val="bg2"/>
              </a:solidFill>
            </a:rPr>
            <a:t>, </a:t>
          </a:r>
          <a:r>
            <a:rPr lang="en-US" sz="1300" b="1" dirty="0">
              <a:solidFill>
                <a:schemeClr val="bg2"/>
              </a:solidFill>
            </a:rPr>
            <a:t>Ischemic Time </a:t>
          </a:r>
          <a:r>
            <a:rPr lang="en-US" sz="1300" b="1" dirty="0" smtClean="0">
              <a:solidFill>
                <a:schemeClr val="bg2"/>
              </a:solidFill>
            </a:rPr>
            <a:t>≥4 </a:t>
          </a:r>
          <a:r>
            <a:rPr lang="en-US" sz="1300" b="1" dirty="0">
              <a:solidFill>
                <a:schemeClr val="bg2"/>
              </a:solidFill>
            </a:rPr>
            <a:t>hours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0.16005</cdr:x>
      <cdr:y>0.78887</cdr:y>
    </cdr:from>
    <cdr:to>
      <cdr:x>0.23473</cdr:x>
      <cdr:y>0.85776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07586" y="4546239"/>
          <a:ext cx="890090" cy="397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0.05195</cdr:x>
      <cdr:y>0.50433</cdr:y>
    </cdr:from>
    <cdr:to>
      <cdr:x>0.35622</cdr:x>
      <cdr:y>0.55039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50074" y="3051781"/>
          <a:ext cx="3807835" cy="2787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0.11315</cdr:x>
      <cdr:y>0.51862</cdr:y>
    </cdr:from>
    <cdr:to>
      <cdr:x>0.82324</cdr:x>
      <cdr:y>0.61267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39060" y="2206173"/>
          <a:ext cx="338278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Donor </a:t>
          </a:r>
          <a:r>
            <a:rPr lang="nn-NO" sz="1000" b="1" dirty="0">
              <a:solidFill>
                <a:schemeClr val="bg2"/>
              </a:solidFill>
            </a:rPr>
            <a:t>0-5 </a:t>
          </a:r>
          <a:r>
            <a:rPr lang="nn-NO" sz="1000" b="1" dirty="0" smtClean="0">
              <a:solidFill>
                <a:schemeClr val="bg2"/>
              </a:solidFill>
            </a:rPr>
            <a:t>Years </a:t>
          </a:r>
          <a:r>
            <a:rPr lang="nn-NO" sz="1000" b="1" dirty="0">
              <a:solidFill>
                <a:schemeClr val="bg2"/>
              </a:solidFill>
            </a:rPr>
            <a:t>vs. </a:t>
          </a:r>
          <a:r>
            <a:rPr lang="nn-NO" sz="1000" b="1" dirty="0" smtClean="0">
              <a:solidFill>
                <a:schemeClr val="bg2"/>
              </a:solidFill>
            </a:rPr>
            <a:t>Donor 6-10 Years </a:t>
          </a:r>
          <a:r>
            <a:rPr lang="en-US" sz="1000" b="1" dirty="0" smtClean="0">
              <a:solidFill>
                <a:schemeClr val="bg2"/>
              </a:solidFill>
            </a:rPr>
            <a:t> 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0.09503</cdr:x>
      <cdr:y>0.495</cdr:y>
    </cdr:from>
    <cdr:to>
      <cdr:x>0.79367</cdr:x>
      <cdr:y>0.54537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05650" y="2592910"/>
          <a:ext cx="3717399" cy="2638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0.10626</cdr:x>
      <cdr:y>0.77773</cdr:y>
    </cdr:from>
    <cdr:to>
      <cdr:x>0.29625</cdr:x>
      <cdr:y>0.81999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29806" y="4706160"/>
          <a:ext cx="2377671" cy="255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Recipients  &lt;1 Year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0.05182</cdr:x>
      <cdr:y>0.52153</cdr:y>
    </cdr:from>
    <cdr:to>
      <cdr:x>0.32173</cdr:x>
      <cdr:y>0.56222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48510" y="3156028"/>
          <a:ext cx="337783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0.1117</cdr:x>
      <cdr:y>0.5535</cdr:y>
    </cdr:from>
    <cdr:to>
      <cdr:x>0.80698</cdr:x>
      <cdr:y>0.60862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58746" y="2472303"/>
          <a:ext cx="3477865" cy="2462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0.11142</cdr:x>
      <cdr:y>0.52562</cdr:y>
    </cdr:from>
    <cdr:to>
      <cdr:x>0.75486</cdr:x>
      <cdr:y>0.5736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92852" y="2697776"/>
          <a:ext cx="3423684" cy="2462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0.16656</cdr:x>
      <cdr:y>0.40264</cdr:y>
    </cdr:from>
    <cdr:to>
      <cdr:x>0.35039</cdr:x>
      <cdr:y>0.46445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1019498" y="1884598"/>
          <a:ext cx="1125141" cy="2893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80" b="1" dirty="0">
              <a:solidFill>
                <a:schemeClr val="bg2"/>
              </a:solidFill>
            </a:rPr>
            <a:t>p &lt;0.0001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0.16147</cdr:x>
      <cdr:y>0.8557</cdr:y>
    </cdr:from>
    <cdr:to>
      <cdr:x>0.23615</cdr:x>
      <cdr:y>0.92459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01461" y="4574197"/>
          <a:ext cx="879421" cy="368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0.05422</cdr:x>
      <cdr:y>0.52812</cdr:y>
    </cdr:from>
    <cdr:to>
      <cdr:x>0.35849</cdr:x>
      <cdr:y>0.57418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70359" y="2964270"/>
          <a:ext cx="3762188" cy="2585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0.16002</cdr:x>
      <cdr:y>0.40494</cdr:y>
    </cdr:from>
    <cdr:to>
      <cdr:x>0.37842</cdr:x>
      <cdr:y>0.46675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1016041" y="1895348"/>
          <a:ext cx="1386641" cy="2893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80" b="1" dirty="0">
              <a:solidFill>
                <a:schemeClr val="bg2"/>
              </a:solidFill>
            </a:rPr>
            <a:t>p = 0.0083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0.11724</cdr:x>
      <cdr:y>0.84677</cdr:y>
    </cdr:from>
    <cdr:to>
      <cdr:x>0.30413</cdr:x>
      <cdr:y>0.91566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80561" y="4526454"/>
          <a:ext cx="2200842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 dirty="0" smtClean="0">
              <a:solidFill>
                <a:srgbClr val="0070C0"/>
              </a:solidFill>
            </a:rPr>
            <a:t>Recipients </a:t>
          </a:r>
          <a:r>
            <a:rPr lang="en-US" sz="1500" b="1" dirty="0">
              <a:solidFill>
                <a:srgbClr val="0070C0"/>
              </a:solidFill>
            </a:rPr>
            <a:t> </a:t>
          </a:r>
          <a:r>
            <a:rPr lang="en-US" sz="1500" b="1" dirty="0" smtClean="0">
              <a:solidFill>
                <a:srgbClr val="0070C0"/>
              </a:solidFill>
            </a:rPr>
            <a:t>&lt;1 Year</a:t>
          </a:r>
          <a:endParaRPr lang="en-US" sz="1500" b="1" dirty="0">
            <a:solidFill>
              <a:srgbClr val="0070C0"/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0.09136</cdr:x>
      <cdr:y>0.59321</cdr:y>
    </cdr:from>
    <cdr:to>
      <cdr:x>0.8015</cdr:x>
      <cdr:y>0.65254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35209" y="2461870"/>
          <a:ext cx="3383044" cy="246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0.06647</cdr:x>
      <cdr:y>0.5378</cdr:y>
    </cdr:from>
    <cdr:to>
      <cdr:x>0.76121</cdr:x>
      <cdr:y>0.64574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341605" y="2760266"/>
          <a:ext cx="3570304" cy="5540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</a:t>
          </a:r>
          <a:r>
            <a:rPr lang="nn-NO" sz="1000" b="1" dirty="0" smtClean="0">
              <a:solidFill>
                <a:schemeClr val="bg2"/>
              </a:solidFill>
            </a:rPr>
            <a:t>Donor </a:t>
          </a:r>
          <a:r>
            <a:rPr lang="nn-NO" sz="1000" b="1" dirty="0">
              <a:solidFill>
                <a:schemeClr val="bg2"/>
              </a:solidFill>
            </a:rPr>
            <a:t>18+ </a:t>
          </a:r>
          <a:r>
            <a:rPr lang="nn-NO" sz="1000" b="1" dirty="0" smtClean="0">
              <a:solidFill>
                <a:schemeClr val="bg2"/>
              </a:solidFill>
            </a:rPr>
            <a:t>Years vs. </a:t>
          </a:r>
          <a:r>
            <a:rPr lang="nn-NO" sz="1000" b="1" dirty="0">
              <a:solidFill>
                <a:schemeClr val="bg1"/>
              </a:solidFill>
            </a:rPr>
            <a:t>Donor 6-10 </a:t>
          </a:r>
          <a:r>
            <a:rPr lang="nn-NO" sz="1000" b="1" dirty="0" smtClean="0">
              <a:solidFill>
                <a:schemeClr val="bg1"/>
              </a:solidFill>
            </a:rPr>
            <a:t>Years</a:t>
          </a:r>
          <a:r>
            <a:rPr lang="en-US" sz="1000" b="1" dirty="0" smtClean="0">
              <a:solidFill>
                <a:schemeClr val="bg1"/>
              </a:solidFill>
            </a:rPr>
            <a:t> and </a:t>
          </a:r>
          <a:r>
            <a:rPr lang="en-US" sz="1000" b="1" dirty="0" smtClean="0">
              <a:solidFill>
                <a:schemeClr val="bg2"/>
              </a:solidFill>
            </a:rPr>
            <a:t>Donor </a:t>
          </a:r>
          <a:r>
            <a:rPr lang="nn-NO" sz="1000" b="1" dirty="0">
              <a:solidFill>
                <a:schemeClr val="bg2"/>
              </a:solidFill>
            </a:rPr>
            <a:t>11-17 </a:t>
          </a:r>
          <a:r>
            <a:rPr lang="nn-NO" sz="1000" b="1" dirty="0" smtClean="0">
              <a:solidFill>
                <a:schemeClr val="bg2"/>
              </a:solidFill>
            </a:rPr>
            <a:t>Years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0.13143</cdr:x>
      <cdr:y>0.42988</cdr:y>
    </cdr:from>
    <cdr:to>
      <cdr:x>0.86572</cdr:x>
      <cdr:y>0.56285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804452" y="2089478"/>
          <a:ext cx="449444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</a:t>
          </a:r>
          <a:r>
            <a:rPr lang="en-US" sz="1200" b="1" dirty="0">
              <a:solidFill>
                <a:schemeClr val="bg2"/>
              </a:solidFill>
            </a:rPr>
            <a:t>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 except Anoxia vs</a:t>
          </a:r>
          <a:r>
            <a:rPr lang="en-US" sz="1200" b="1" dirty="0">
              <a:solidFill>
                <a:schemeClr val="bg2"/>
              </a:solidFill>
            </a:rPr>
            <a:t>. </a:t>
          </a:r>
          <a:r>
            <a:rPr lang="en-US" sz="1200" b="1" dirty="0" smtClean="0">
              <a:solidFill>
                <a:schemeClr val="bg2"/>
              </a:solidFill>
            </a:rPr>
            <a:t>Head Trauma</a:t>
          </a:r>
          <a:endParaRPr lang="en-US" sz="1200" b="1" dirty="0">
            <a:solidFill>
              <a:schemeClr val="bg2"/>
            </a:solidFill>
          </a:endParaRPr>
        </a:p>
        <a:p xmlns:a="http://schemas.openxmlformats.org/drawingml/2006/main"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0.14662</cdr:x>
      <cdr:y>0.44846</cdr:y>
    </cdr:from>
    <cdr:to>
      <cdr:x>0.4415</cdr:x>
      <cdr:y>0.51162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854692" y="2075989"/>
          <a:ext cx="171894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>
              <a:solidFill>
                <a:schemeClr val="bg2"/>
              </a:solidFill>
            </a:rPr>
            <a:t>p</a:t>
          </a:r>
          <a:r>
            <a:rPr lang="en-US" sz="1300" b="1" dirty="0" smtClean="0">
              <a:solidFill>
                <a:schemeClr val="bg2"/>
              </a:solidFill>
            </a:rPr>
            <a:t> = 0.1029</a:t>
          </a:r>
          <a:endParaRPr lang="en-US" sz="1300" b="1" dirty="0">
            <a:solidFill>
              <a:schemeClr val="bg2"/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0.13157</cdr:x>
      <cdr:y>0.44482</cdr:y>
    </cdr:from>
    <cdr:to>
      <cdr:x>0.37667</cdr:x>
      <cdr:y>0.504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805333" y="2082008"/>
          <a:ext cx="15001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2"/>
              </a:solidFill>
            </a:rPr>
            <a:t>p = 0.1732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0.14485</cdr:x>
      <cdr:y>0.44352</cdr:y>
    </cdr:from>
    <cdr:to>
      <cdr:x>0.43973</cdr:x>
      <cdr:y>0.50566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916403" y="2075945"/>
          <a:ext cx="1865589" cy="2908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2"/>
              </a:solidFill>
            </a:rPr>
            <a:t>p </a:t>
          </a:r>
          <a:r>
            <a:rPr lang="en-US" sz="1200" b="1" dirty="0" smtClean="0">
              <a:solidFill>
                <a:schemeClr val="bg2"/>
              </a:solidFill>
            </a:rPr>
            <a:t>= 0.0172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0.09659</cdr:x>
      <cdr:y>0.5317</cdr:y>
    </cdr:from>
    <cdr:to>
      <cdr:x>0.8432</cdr:x>
      <cdr:y>0.65883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83153" y="2316938"/>
          <a:ext cx="3734611" cy="5539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</a:t>
          </a:r>
          <a:r>
            <a:rPr lang="en-US" sz="1000" b="1" dirty="0">
              <a:solidFill>
                <a:schemeClr val="bg2"/>
              </a:solidFill>
            </a:rPr>
            <a:t> </a:t>
          </a:r>
          <a:r>
            <a:rPr lang="en-US" sz="1000" b="1" dirty="0" smtClean="0">
              <a:solidFill>
                <a:schemeClr val="bg2"/>
              </a:solidFill>
            </a:rPr>
            <a:t>Donor ≥18  Years vs. Donor 0-5 Years,  6-10 Years, and 11-17 Years  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0.08427</cdr:x>
      <cdr:y>0.5</cdr:y>
    </cdr:from>
    <cdr:to>
      <cdr:x>0.77057</cdr:x>
      <cdr:y>0.55038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48404" y="2566274"/>
          <a:ext cx="3651738" cy="2585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0.11724</cdr:x>
      <cdr:y>0.84677</cdr:y>
    </cdr:from>
    <cdr:to>
      <cdr:x>0.30413</cdr:x>
      <cdr:y>0.91566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80561" y="4526454"/>
          <a:ext cx="2200842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Recipients </a:t>
          </a:r>
          <a:r>
            <a:rPr lang="en-US" sz="1600" b="1" dirty="0">
              <a:solidFill>
                <a:srgbClr val="0070C0"/>
              </a:solidFill>
            </a:rPr>
            <a:t> </a:t>
          </a:r>
          <a:r>
            <a:rPr lang="en-US" sz="1600" b="1" dirty="0" smtClean="0">
              <a:solidFill>
                <a:srgbClr val="0070C0"/>
              </a:solidFill>
            </a:rPr>
            <a:t>&lt;1 Year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0.07248</cdr:x>
      <cdr:y>0.52645</cdr:y>
    </cdr:from>
    <cdr:to>
      <cdr:x>0.15559</cdr:x>
      <cdr:y>0.57006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896207" y="2954897"/>
          <a:ext cx="1027625" cy="2447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 p = 0.3677</a:t>
          </a:r>
          <a:endParaRPr lang="en-US" sz="10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0.51306</cdr:x>
      <cdr:y>0.93955</cdr:y>
    </cdr:from>
    <cdr:to>
      <cdr:x>0.88243</cdr:x>
      <cdr:y>0.99987</cdr:y>
    </cdr:to>
    <cdr:sp macro="" textlink="">
      <cdr:nvSpPr>
        <cdr:cNvPr id="6" name="TextBox 28"/>
        <cdr:cNvSpPr txBox="1"/>
      </cdr:nvSpPr>
      <cdr:spPr>
        <a:xfrm xmlns:a="http://schemas.openxmlformats.org/drawingml/2006/main">
          <a:off x="6343823" y="5273560"/>
          <a:ext cx="456714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bg2"/>
              </a:solidFill>
            </a:rPr>
            <a:t>Note: Y-axis is truncated for clearer presentation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0.10047</cdr:x>
      <cdr:y>0.51663</cdr:y>
    </cdr:from>
    <cdr:to>
      <cdr:x>0.82032</cdr:x>
      <cdr:y>0.64376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502545" y="2251262"/>
          <a:ext cx="3600767" cy="5539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</a:t>
          </a:r>
          <a:r>
            <a:rPr lang="nn-NO" sz="1000" b="1" dirty="0" smtClean="0">
              <a:solidFill>
                <a:schemeClr val="bg2"/>
              </a:solidFill>
            </a:rPr>
            <a:t>Donor </a:t>
          </a:r>
          <a:r>
            <a:rPr lang="nn-NO" sz="1000" b="1" dirty="0">
              <a:solidFill>
                <a:schemeClr val="bg2"/>
              </a:solidFill>
            </a:rPr>
            <a:t>11-17 </a:t>
          </a:r>
          <a:r>
            <a:rPr lang="nn-NO" sz="1000" b="1" dirty="0" smtClean="0">
              <a:solidFill>
                <a:schemeClr val="bg2"/>
              </a:solidFill>
            </a:rPr>
            <a:t>Years vs. </a:t>
          </a:r>
          <a:r>
            <a:rPr lang="en-US" sz="1000" b="1" dirty="0" smtClean="0">
              <a:solidFill>
                <a:schemeClr val="bg2"/>
              </a:solidFill>
            </a:rPr>
            <a:t>Donor </a:t>
          </a:r>
          <a:r>
            <a:rPr lang="nn-NO" sz="1000" b="1" dirty="0">
              <a:solidFill>
                <a:schemeClr val="bg2"/>
              </a:solidFill>
            </a:rPr>
            <a:t>0-5 Years </a:t>
          </a:r>
          <a:r>
            <a:rPr lang="nn-NO" sz="1000" b="1" dirty="0" smtClean="0">
              <a:solidFill>
                <a:schemeClr val="bg2"/>
              </a:solidFill>
            </a:rPr>
            <a:t>and Donor ≥18 Years</a:t>
          </a:r>
          <a:endParaRPr lang="en-US" sz="1000" b="1" dirty="0">
            <a:solidFill>
              <a:schemeClr val="bg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0.07896</cdr:x>
      <cdr:y>0.47712</cdr:y>
    </cdr:from>
    <cdr:to>
      <cdr:x>0.80412</cdr:x>
      <cdr:y>0.5275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05780" y="2448827"/>
          <a:ext cx="3726633" cy="2585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0.14499</cdr:x>
      <cdr:y>0.44617</cdr:y>
    </cdr:from>
    <cdr:to>
      <cdr:x>0.45136</cdr:x>
      <cdr:y>0.51914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7460" y="2168649"/>
          <a:ext cx="1875219" cy="354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p = 0.8360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0.16741</cdr:x>
      <cdr:y>0.39864</cdr:y>
    </cdr:from>
    <cdr:to>
      <cdr:x>0.84109</cdr:x>
      <cdr:y>0.45816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1024706" y="1937654"/>
          <a:ext cx="4123437" cy="2893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80" b="1" dirty="0">
              <a:solidFill>
                <a:schemeClr val="bg2"/>
              </a:solidFill>
            </a:rPr>
            <a:t>p = 0.3697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4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75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3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3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330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455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73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9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99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67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n-NO" sz="1267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40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51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30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106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69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85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33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989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49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67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2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1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4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2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0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03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8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18607"/>
            <a:ext cx="10591799" cy="1470025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</a:rPr>
              <a:t>FOCUS THEME: DONOR TRENDS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HEART </a:t>
            </a:r>
            <a:r>
              <a:rPr lang="en-US" sz="4000" dirty="0" smtClean="0">
                <a:solidFill>
                  <a:srgbClr val="002060"/>
                </a:solidFill>
              </a:rPr>
              <a:t>TRANSPLANTATION </a:t>
            </a:r>
            <a:br>
              <a:rPr lang="en-US" sz="4000" dirty="0" smtClean="0">
                <a:solidFill>
                  <a:srgbClr val="002060"/>
                </a:solidFill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510722"/>
            <a:ext cx="8961120" cy="186944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Recipients</a:t>
            </a:r>
            <a:endParaRPr lang="en-US" sz="3400" dirty="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3786" y="6516073"/>
            <a:ext cx="4715932" cy="711201"/>
            <a:chOff x="2" y="6146792"/>
            <a:chExt cx="4715932" cy="711201"/>
          </a:xfrm>
        </p:grpSpPr>
        <p:grpSp>
          <p:nvGrpSpPr>
            <p:cNvPr id="11" name="Group 10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1" y="475019"/>
            <a:ext cx="12801600" cy="540776"/>
          </a:xfrm>
        </p:spPr>
        <p:txBody>
          <a:bodyPr/>
          <a:lstStyle/>
          <a:p>
            <a:r>
              <a:rPr lang="en-US" sz="2940" dirty="0">
                <a:solidFill>
                  <a:srgbClr val="002060"/>
                </a:solidFill>
              </a:rPr>
              <a:t>Pediatric Heart Transplants </a:t>
            </a:r>
            <a:r>
              <a:rPr lang="en-US" sz="2730" dirty="0">
                <a:solidFill>
                  <a:srgbClr val="002060"/>
                </a:solidFill>
              </a:rPr>
              <a:t/>
            </a:r>
            <a:br>
              <a:rPr lang="en-US" sz="2730" dirty="0">
                <a:solidFill>
                  <a:srgbClr val="002060"/>
                </a:solidFill>
              </a:rPr>
            </a:br>
            <a:r>
              <a:rPr lang="en-US" sz="2520" dirty="0">
                <a:solidFill>
                  <a:srgbClr val="002060"/>
                </a:solidFill>
              </a:rPr>
              <a:t>(Recipients 11-17 Years and Donors </a:t>
            </a:r>
            <a:r>
              <a:rPr lang="en-US" sz="2520" dirty="0" smtClean="0">
                <a:solidFill>
                  <a:srgbClr val="002060"/>
                </a:solidFill>
              </a:rPr>
              <a:t>≥11 </a:t>
            </a:r>
            <a:r>
              <a:rPr lang="en-US" sz="2520" dirty="0">
                <a:solidFill>
                  <a:srgbClr val="002060"/>
                </a:solidFill>
              </a:rPr>
              <a:t>Years)</a:t>
            </a:r>
            <a:r>
              <a:rPr lang="en-US" sz="2730" dirty="0">
                <a:solidFill>
                  <a:srgbClr val="002060"/>
                </a:solidFill>
              </a:rPr>
              <a:t/>
            </a:r>
            <a:br>
              <a:rPr lang="en-US" sz="2730" dirty="0">
                <a:solidFill>
                  <a:srgbClr val="002060"/>
                </a:solidFill>
              </a:rPr>
            </a:br>
            <a:endParaRPr lang="en-US" sz="273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239719"/>
              </p:ext>
            </p:extLst>
          </p:nvPr>
        </p:nvGraphicFramePr>
        <p:xfrm>
          <a:off x="268829" y="1438364"/>
          <a:ext cx="5940743" cy="522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97126" y="6456450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542693" y="813081"/>
            <a:ext cx="5850731" cy="67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10" kern="0" dirty="0">
                <a:solidFill>
                  <a:srgbClr val="002060"/>
                </a:solidFill>
              </a:rPr>
              <a:t>Donors with History of Smoking*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813351" y="782943"/>
            <a:ext cx="5625704" cy="7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10" kern="0" dirty="0">
                <a:solidFill>
                  <a:srgbClr val="002060"/>
                </a:solidFill>
              </a:rPr>
              <a:t>Donors with History of Alcohol Use*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327217"/>
              </p:ext>
            </p:extLst>
          </p:nvPr>
        </p:nvGraphicFramePr>
        <p:xfrm>
          <a:off x="6498311" y="1438364"/>
          <a:ext cx="5940743" cy="522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519502" y="1223243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(Transplants: Jan 1995 - Jun 2018)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918238" y="1239370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(Transplants: Jan 2005 - Jun 2018)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5384" y="1649889"/>
            <a:ext cx="4163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*Cigarette use for more than 20 pack years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9340" y="1642390"/>
            <a:ext cx="345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*Two or more alcoholic drinks per day</a:t>
            </a:r>
          </a:p>
        </p:txBody>
      </p:sp>
    </p:spTree>
    <p:extLst>
      <p:ext uri="{BB962C8B-B14F-4D97-AF65-F5344CB8AC3E}">
        <p14:creationId xmlns:p14="http://schemas.microsoft.com/office/powerpoint/2010/main" val="38872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228" y="115746"/>
            <a:ext cx="10173185" cy="598654"/>
          </a:xfrm>
        </p:spPr>
        <p:txBody>
          <a:bodyPr/>
          <a:lstStyle/>
          <a:p>
            <a:r>
              <a:rPr lang="en-US" sz="3347" dirty="0">
                <a:solidFill>
                  <a:srgbClr val="002060"/>
                </a:solidFill>
              </a:rPr>
              <a:t>Pediatric Heart Transplants</a:t>
            </a:r>
            <a:br>
              <a:rPr lang="en-US" sz="3347" dirty="0">
                <a:solidFill>
                  <a:srgbClr val="002060"/>
                </a:solidFill>
              </a:rPr>
            </a:br>
            <a:r>
              <a:rPr lang="en-US" sz="2310" dirty="0">
                <a:solidFill>
                  <a:srgbClr val="002060"/>
                </a:solidFill>
              </a:rPr>
              <a:t>(Recipients 11-17 Years and Donors </a:t>
            </a:r>
            <a:r>
              <a:rPr lang="en-US" sz="2400" dirty="0" smtClean="0">
                <a:solidFill>
                  <a:srgbClr val="002060"/>
                </a:solidFill>
              </a:rPr>
              <a:t>≥</a:t>
            </a:r>
            <a:r>
              <a:rPr lang="en-US" sz="2310" dirty="0" smtClean="0">
                <a:solidFill>
                  <a:srgbClr val="002060"/>
                </a:solidFill>
              </a:rPr>
              <a:t>11 </a:t>
            </a:r>
            <a:r>
              <a:rPr lang="en-US" sz="2310" dirty="0">
                <a:solidFill>
                  <a:srgbClr val="002060"/>
                </a:solidFill>
              </a:rPr>
              <a:t>Years)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681065"/>
              </p:ext>
            </p:extLst>
          </p:nvPr>
        </p:nvGraphicFramePr>
        <p:xfrm>
          <a:off x="435936" y="1493347"/>
          <a:ext cx="5940743" cy="522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82442" y="6468864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651151" y="755839"/>
            <a:ext cx="5625704" cy="67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63" kern="0" dirty="0">
                <a:solidFill>
                  <a:srgbClr val="002060"/>
                </a:solidFill>
              </a:rPr>
              <a:t>Donors with History of Cocaine Use*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546464" y="708681"/>
            <a:ext cx="6225779" cy="7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63" kern="0" dirty="0">
                <a:solidFill>
                  <a:srgbClr val="002060"/>
                </a:solidFill>
              </a:rPr>
              <a:t>Donors with History of Other Drugs Use*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861259"/>
              </p:ext>
            </p:extLst>
          </p:nvPr>
        </p:nvGraphicFramePr>
        <p:xfrm>
          <a:off x="6391835" y="1454849"/>
          <a:ext cx="5940743" cy="522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538798" y="1166000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(Transplants: Jan 2000 - Jun 2018)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846502" y="1166000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(Transplants: Jan 2000 - Jun 2018)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79541" y="1527568"/>
            <a:ext cx="61179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chemeClr val="bg2"/>
                </a:solidFill>
                <a:latin typeface="Arial" panose="020B0604020202020204" pitchFamily="34" charset="0"/>
              </a:rPr>
              <a:t>*</a:t>
            </a:r>
            <a:r>
              <a:rPr lang="en-US" sz="1300" dirty="0">
                <a:solidFill>
                  <a:schemeClr val="bg2"/>
                </a:solidFill>
              </a:rPr>
              <a:t>Donor ever abused or had a dependency to </a:t>
            </a:r>
            <a:r>
              <a:rPr lang="en-US" sz="1300" dirty="0" smtClean="0">
                <a:solidFill>
                  <a:schemeClr val="bg2"/>
                </a:solidFill>
              </a:rPr>
              <a:t>non-intravenous </a:t>
            </a:r>
            <a:r>
              <a:rPr lang="en-US" sz="1300" dirty="0">
                <a:solidFill>
                  <a:schemeClr val="bg2"/>
                </a:solidFill>
              </a:rPr>
              <a:t>street drugs, such as crack, marijuana or prescription narcotics, sedatives, hypnotics or stimulants</a:t>
            </a:r>
          </a:p>
        </p:txBody>
      </p:sp>
    </p:spTree>
    <p:extLst>
      <p:ext uri="{BB962C8B-B14F-4D97-AF65-F5344CB8AC3E}">
        <p14:creationId xmlns:p14="http://schemas.microsoft.com/office/powerpoint/2010/main" val="3201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72"/>
            <a:ext cx="11658600" cy="91440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</a:t>
            </a:r>
            <a:r>
              <a:rPr lang="en-US" sz="3400" dirty="0">
                <a:solidFill>
                  <a:srgbClr val="002060"/>
                </a:solidFill>
              </a:rPr>
              <a:t>Heart </a:t>
            </a:r>
            <a:r>
              <a:rPr lang="en-US" sz="3400" dirty="0" smtClean="0">
                <a:solidFill>
                  <a:srgbClr val="002060"/>
                </a:solidFill>
              </a:rPr>
              <a:t>Transplants (Jan 2005 – Jun 2019)</a:t>
            </a:r>
            <a:endParaRPr lang="en-US" sz="3400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9" y="6523534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940007"/>
              </p:ext>
            </p:extLst>
          </p:nvPr>
        </p:nvGraphicFramePr>
        <p:xfrm>
          <a:off x="685800" y="975672"/>
          <a:ext cx="11201400" cy="564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3334600" y="725297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kern="0" dirty="0" smtClean="0">
                <a:solidFill>
                  <a:srgbClr val="002060"/>
                </a:solidFill>
              </a:rPr>
              <a:t>Donors with LVEF&lt;50%</a:t>
            </a:r>
            <a:endParaRPr lang="en-US" sz="3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752600" y="2743200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>
                <a:solidFill>
                  <a:srgbClr val="0070C0"/>
                </a:solidFill>
              </a:rPr>
              <a:t>Kaplan-Meier </a:t>
            </a:r>
            <a:r>
              <a:rPr lang="en-US" sz="3600" b="1" dirty="0" smtClean="0">
                <a:solidFill>
                  <a:srgbClr val="0070C0"/>
                </a:solidFill>
              </a:rPr>
              <a:t>Survival </a:t>
            </a:r>
            <a:r>
              <a:rPr lang="en-US" sz="3600" b="1" dirty="0">
                <a:solidFill>
                  <a:srgbClr val="0070C0"/>
                </a:solidFill>
              </a:rPr>
              <a:t>within </a:t>
            </a:r>
            <a:r>
              <a:rPr lang="en-US" sz="3600" b="1" dirty="0" smtClean="0">
                <a:solidFill>
                  <a:srgbClr val="0070C0"/>
                </a:solidFill>
              </a:rPr>
              <a:t>12 Months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352914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</p:spTree>
    <p:extLst>
      <p:ext uri="{BB962C8B-B14F-4D97-AF65-F5344CB8AC3E}">
        <p14:creationId xmlns:p14="http://schemas.microsoft.com/office/powerpoint/2010/main" val="2003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Pediatric Heart Transplants</a:t>
            </a:r>
          </a:p>
          <a:p>
            <a:pPr defTabSz="950519"/>
            <a:r>
              <a:rPr lang="en-US" sz="2800" kern="0" dirty="0">
                <a:solidFill>
                  <a:srgbClr val="002060"/>
                </a:solidFill>
                <a:latin typeface="Arial"/>
              </a:rPr>
              <a:t>Kaplan-Meier Survival within 12 Months by Donor Age and Location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2176" y="6459612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376321"/>
              </p:ext>
            </p:extLst>
          </p:nvPr>
        </p:nvGraphicFramePr>
        <p:xfrm>
          <a:off x="0" y="1345090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600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982143"/>
              </p:ext>
            </p:extLst>
          </p:nvPr>
        </p:nvGraphicFramePr>
        <p:xfrm>
          <a:off x="4191751" y="197271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18628" y="6172114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218740"/>
              </p:ext>
            </p:extLst>
          </p:nvPr>
        </p:nvGraphicFramePr>
        <p:xfrm>
          <a:off x="8409516" y="1723364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334668" y="6165411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929" y="6713369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355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Pediatric Heart Transplants</a:t>
            </a:r>
          </a:p>
          <a:p>
            <a:pPr defTabSz="950519"/>
            <a:r>
              <a:rPr lang="en-US" sz="2800" kern="0" dirty="0">
                <a:solidFill>
                  <a:srgbClr val="002060"/>
                </a:solidFill>
                <a:latin typeface="Arial"/>
              </a:rPr>
              <a:t>Kaplan-Meier Survival within 12 Months by Donor and Recipient Age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0024" y="645295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380017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</a:t>
            </a:r>
            <a:r>
              <a:rPr lang="en-US" sz="2600" kern="0" dirty="0">
                <a:solidFill>
                  <a:srgbClr val="002060"/>
                </a:solidFill>
                <a:latin typeface="Arial"/>
              </a:rPr>
              <a:t>Transplants</a:t>
            </a:r>
            <a:r>
              <a:rPr lang="en-US" sz="2756" kern="0" dirty="0">
                <a:solidFill>
                  <a:srgbClr val="002060"/>
                </a:solidFill>
                <a:latin typeface="Arial"/>
              </a:rPr>
              <a:t>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546034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427116" y="6127351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</a:t>
            </a:r>
            <a:r>
              <a:rPr lang="en-US" sz="1600" b="1" dirty="0" smtClean="0">
                <a:solidFill>
                  <a:srgbClr val="0070C0"/>
                </a:solidFill>
              </a:rPr>
              <a:t>1-10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830697"/>
              </p:ext>
            </p:extLst>
          </p:nvPr>
        </p:nvGraphicFramePr>
        <p:xfrm>
          <a:off x="8422249" y="1735534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504575" y="6127352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11-17 Years</a:t>
            </a:r>
          </a:p>
        </p:txBody>
      </p:sp>
    </p:spTree>
    <p:extLst>
      <p:ext uri="{BB962C8B-B14F-4D97-AF65-F5344CB8AC3E}">
        <p14:creationId xmlns:p14="http://schemas.microsoft.com/office/powerpoint/2010/main" val="20446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095618" y="-72692"/>
            <a:ext cx="8992552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347" kern="0" dirty="0">
                <a:solidFill>
                  <a:srgbClr val="002060"/>
                </a:solidFill>
              </a:rPr>
              <a:t>Pediatric Heart Transplants</a:t>
            </a:r>
          </a:p>
          <a:p>
            <a:r>
              <a:rPr lang="en-US" sz="2756" kern="0" dirty="0">
                <a:solidFill>
                  <a:srgbClr val="002060"/>
                </a:solidFill>
              </a:rPr>
              <a:t>Kaplan-Meier Survival within 12 Months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1515" y="647870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321937"/>
              </p:ext>
            </p:extLst>
          </p:nvPr>
        </p:nvGraphicFramePr>
        <p:xfrm>
          <a:off x="425765" y="1671087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1198360" y="3839736"/>
            <a:ext cx="4919891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5" b="1" dirty="0" smtClean="0">
                <a:solidFill>
                  <a:schemeClr val="bg2"/>
                </a:solidFill>
              </a:rPr>
              <a:t>No pairwise </a:t>
            </a:r>
            <a:r>
              <a:rPr lang="en-US" sz="1155" b="1" dirty="0">
                <a:solidFill>
                  <a:schemeClr val="bg2"/>
                </a:solidFill>
              </a:rPr>
              <a:t>comparisons were significant at p &lt;0.05 </a:t>
            </a:r>
            <a:r>
              <a:rPr lang="en-US" sz="1155" b="1" dirty="0" smtClean="0">
                <a:solidFill>
                  <a:schemeClr val="bg2"/>
                </a:solidFill>
              </a:rPr>
              <a:t> except</a:t>
            </a:r>
            <a:r>
              <a:rPr lang="en-US" sz="1155" b="1" dirty="0">
                <a:solidFill>
                  <a:schemeClr val="bg2"/>
                </a:solidFill>
              </a:rPr>
              <a:t> </a:t>
            </a:r>
            <a:r>
              <a:rPr lang="en-US" sz="1155" b="1" dirty="0" smtClean="0">
                <a:solidFill>
                  <a:schemeClr val="bg2"/>
                </a:solidFill>
              </a:rPr>
              <a:t>CVA/Stroke </a:t>
            </a:r>
            <a:r>
              <a:rPr lang="en-US" sz="1155" b="1" dirty="0">
                <a:solidFill>
                  <a:schemeClr val="bg2"/>
                </a:solidFill>
              </a:rPr>
              <a:t>vs. Head </a:t>
            </a:r>
            <a:r>
              <a:rPr lang="en-US" sz="1155" b="1" dirty="0" smtClean="0">
                <a:solidFill>
                  <a:schemeClr val="bg2"/>
                </a:solidFill>
              </a:rPr>
              <a:t>Trauma and Anoxia</a:t>
            </a:r>
          </a:p>
          <a:p>
            <a:pPr marL="168771" indent="-168771">
              <a:buFont typeface="Arial" panose="020B0604020202020204" pitchFamily="34" charset="0"/>
              <a:buChar char="•"/>
            </a:pPr>
            <a:endParaRPr lang="en-US" sz="1155" b="1" dirty="0">
              <a:solidFill>
                <a:schemeClr val="bg2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575076" y="1055855"/>
            <a:ext cx="5700713" cy="4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Cause of Death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859785" y="1055856"/>
            <a:ext cx="5700713" cy="4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LVEF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811172"/>
              </p:ext>
            </p:extLst>
          </p:nvPr>
        </p:nvGraphicFramePr>
        <p:xfrm>
          <a:off x="6439733" y="1671087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 bwMode="auto">
          <a:xfrm>
            <a:off x="653289" y="1352809"/>
            <a:ext cx="5625704" cy="4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2000 - Jun 2017)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868012" y="1436985"/>
            <a:ext cx="5614273" cy="31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2005 - Jun 2017)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4281" y="6705340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661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9806" y="6509556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6724" y="1764697"/>
            <a:ext cx="6120765" cy="4860608"/>
            <a:chOff x="6400073" y="1741544"/>
            <a:chExt cx="6217920" cy="4937760"/>
          </a:xfrm>
        </p:grpSpPr>
        <p:graphicFrame>
          <p:nvGraphicFramePr>
            <p:cNvPr id="20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94780380"/>
                </p:ext>
              </p:extLst>
            </p:nvPr>
          </p:nvGraphicFramePr>
          <p:xfrm>
            <a:off x="6400073" y="1741544"/>
            <a:ext cx="6217920" cy="49377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pvalues"/>
            <p:cNvSpPr txBox="1"/>
            <p:nvPr/>
          </p:nvSpPr>
          <p:spPr>
            <a:xfrm>
              <a:off x="7245644" y="3718629"/>
              <a:ext cx="4188901" cy="29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80" b="1" dirty="0">
                  <a:solidFill>
                    <a:schemeClr val="bg2"/>
                  </a:solidFill>
                </a:rPr>
                <a:t>p = 0.0507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07489" y="1819919"/>
            <a:ext cx="6120765" cy="4860608"/>
            <a:chOff x="197394" y="1730003"/>
            <a:chExt cx="6217920" cy="4937760"/>
          </a:xfrm>
        </p:grpSpPr>
        <p:graphicFrame>
          <p:nvGraphicFramePr>
            <p:cNvPr id="13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55476917"/>
                </p:ext>
              </p:extLst>
            </p:nvPr>
          </p:nvGraphicFramePr>
          <p:xfrm>
            <a:off x="197394" y="1730003"/>
            <a:ext cx="6217920" cy="49377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pvalues"/>
            <p:cNvSpPr txBox="1"/>
            <p:nvPr/>
          </p:nvSpPr>
          <p:spPr>
            <a:xfrm>
              <a:off x="1042965" y="3616926"/>
              <a:ext cx="4182330" cy="29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80" b="1" dirty="0">
                  <a:solidFill>
                    <a:schemeClr val="bg2"/>
                  </a:solidFill>
                </a:rPr>
                <a:t>p = 0.4441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757354" y="1290521"/>
            <a:ext cx="5700713" cy="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2000 - Jun 2017)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30839" y="985935"/>
            <a:ext cx="5700713" cy="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History of Alcohol Use*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00050" y="-121490"/>
            <a:ext cx="12090635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Pediatric Heart Transplants (Recipients 11-17 Years and Donors </a:t>
            </a:r>
            <a:r>
              <a:rPr lang="en-US" sz="2800" dirty="0" smtClean="0">
                <a:solidFill>
                  <a:srgbClr val="002060"/>
                </a:solidFill>
              </a:rPr>
              <a:t>≥</a:t>
            </a:r>
            <a:r>
              <a:rPr lang="en-US" sz="2560" kern="0" dirty="0" smtClean="0">
                <a:solidFill>
                  <a:srgbClr val="002060"/>
                </a:solidFill>
              </a:rPr>
              <a:t>11 </a:t>
            </a:r>
            <a:r>
              <a:rPr lang="en-US" sz="2560" kern="0" dirty="0">
                <a:solidFill>
                  <a:srgbClr val="002060"/>
                </a:solidFill>
              </a:rPr>
              <a:t>Years)</a:t>
            </a:r>
            <a:br>
              <a:rPr lang="en-US" sz="2560" kern="0" dirty="0">
                <a:solidFill>
                  <a:srgbClr val="002060"/>
                </a:solidFill>
              </a:rPr>
            </a:br>
            <a:r>
              <a:rPr lang="en-US" sz="2560" kern="0" dirty="0">
                <a:solidFill>
                  <a:srgbClr val="002060"/>
                </a:solidFill>
              </a:rPr>
              <a:t>Kaplan-Meier Survival within 12 Months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765088" y="975024"/>
            <a:ext cx="5700713" cy="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History of Smoking*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830839" y="1294173"/>
            <a:ext cx="5700713" cy="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2005 - Jun 2017)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75310" y="1566689"/>
            <a:ext cx="4163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*Cigarette use for more than 20 pack years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2329" y="1551661"/>
            <a:ext cx="345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*Two or more alcoholic drinks per day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3035" y="6714772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242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427565"/>
              </p:ext>
            </p:extLst>
          </p:nvPr>
        </p:nvGraphicFramePr>
        <p:xfrm>
          <a:off x="6545596" y="1860264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8664" y="6471952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726354"/>
              </p:ext>
            </p:extLst>
          </p:nvPr>
        </p:nvGraphicFramePr>
        <p:xfrm>
          <a:off x="389827" y="1770253"/>
          <a:ext cx="6120765" cy="504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766369" y="896492"/>
            <a:ext cx="5700713" cy="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History of Cocaine Use*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936495" y="910289"/>
            <a:ext cx="5700713" cy="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History of Other Drug Use*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700087" y="1179654"/>
            <a:ext cx="5700713" cy="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2000 - Jun 2017)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950350" y="1200035"/>
            <a:ext cx="5700713" cy="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2000 - Jun 2017)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36674" y="1487058"/>
            <a:ext cx="4760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*Donor has ever abused or had a dependency to cocaine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2198" y="1466855"/>
            <a:ext cx="59370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dirty="0">
                <a:solidFill>
                  <a:schemeClr val="bg2"/>
                </a:solidFill>
                <a:latin typeface="Arial" panose="020B0604020202020204" pitchFamily="34" charset="0"/>
              </a:rPr>
              <a:t>*</a:t>
            </a:r>
            <a:r>
              <a:rPr lang="en-US" sz="1250" dirty="0">
                <a:solidFill>
                  <a:schemeClr val="bg2"/>
                </a:solidFill>
              </a:rPr>
              <a:t>Donor ever abused or had a dependency to </a:t>
            </a:r>
            <a:r>
              <a:rPr lang="en-US" sz="1250" dirty="0" smtClean="0">
                <a:solidFill>
                  <a:schemeClr val="bg2"/>
                </a:solidFill>
              </a:rPr>
              <a:t>non-intravenous </a:t>
            </a:r>
            <a:r>
              <a:rPr lang="en-US" sz="1250" dirty="0">
                <a:solidFill>
                  <a:schemeClr val="bg2"/>
                </a:solidFill>
              </a:rPr>
              <a:t>street drugs, such as crack, marijuana or prescription narcotics, sedatives, hypnotics or stimulants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390102" y="-169248"/>
            <a:ext cx="12090635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Pediatric Heart Transplants (Recipients 11-17 Years and Donors </a:t>
            </a:r>
            <a:r>
              <a:rPr lang="en-US" sz="2800" dirty="0" smtClean="0">
                <a:solidFill>
                  <a:srgbClr val="002060"/>
                </a:solidFill>
              </a:rPr>
              <a:t>≥</a:t>
            </a:r>
            <a:r>
              <a:rPr lang="en-US" sz="2560" kern="0" dirty="0" smtClean="0">
                <a:solidFill>
                  <a:srgbClr val="002060"/>
                </a:solidFill>
              </a:rPr>
              <a:t>11 </a:t>
            </a:r>
            <a:r>
              <a:rPr lang="en-US" sz="2560" kern="0" dirty="0">
                <a:solidFill>
                  <a:srgbClr val="002060"/>
                </a:solidFill>
              </a:rPr>
              <a:t>Years)</a:t>
            </a:r>
            <a:br>
              <a:rPr lang="en-US" sz="2560" kern="0" dirty="0">
                <a:solidFill>
                  <a:srgbClr val="002060"/>
                </a:solidFill>
              </a:rPr>
            </a:br>
            <a:r>
              <a:rPr lang="en-US" sz="2560" kern="0" dirty="0">
                <a:solidFill>
                  <a:srgbClr val="002060"/>
                </a:solidFill>
              </a:rPr>
              <a:t>Kaplan-Meier Survival within 12 Months </a:t>
            </a:r>
          </a:p>
        </p:txBody>
      </p:sp>
    </p:spTree>
    <p:extLst>
      <p:ext uri="{BB962C8B-B14F-4D97-AF65-F5344CB8AC3E}">
        <p14:creationId xmlns:p14="http://schemas.microsoft.com/office/powerpoint/2010/main" val="35186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644925"/>
              </p:ext>
            </p:extLst>
          </p:nvPr>
        </p:nvGraphicFramePr>
        <p:xfrm>
          <a:off x="577428" y="1245085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841784"/>
              </p:ext>
            </p:extLst>
          </p:nvPr>
        </p:nvGraphicFramePr>
        <p:xfrm>
          <a:off x="6400800" y="1821712"/>
          <a:ext cx="5891106" cy="444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9580" y="-167801"/>
            <a:ext cx="12782020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940" kern="0" dirty="0">
                <a:solidFill>
                  <a:srgbClr val="002060"/>
                </a:solidFill>
                <a:latin typeface="Arial"/>
              </a:rPr>
              <a:t>Pediatric Heart Transplants</a:t>
            </a:r>
          </a:p>
          <a:p>
            <a:pPr defTabSz="950519"/>
            <a:r>
              <a:rPr lang="en-US" sz="2800" kern="0" dirty="0">
                <a:solidFill>
                  <a:srgbClr val="002060"/>
                </a:solidFill>
              </a:rPr>
              <a:t>Kaplan-Meier Survival within 12 Months by Donor Age and Ischemic Time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0023" y="6452950"/>
            <a:ext cx="4823936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1108009" y="986530"/>
            <a:ext cx="11149607" cy="32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600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8190939" y="6168288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Ischemic Time ≥</a:t>
            </a:r>
            <a:r>
              <a:rPr lang="en-US" sz="1600" b="1" dirty="0" smtClean="0">
                <a:solidFill>
                  <a:srgbClr val="0070C0"/>
                </a:solidFill>
              </a:rPr>
              <a:t>4 </a:t>
            </a:r>
            <a:r>
              <a:rPr lang="en-US" sz="1600" b="1" dirty="0">
                <a:solidFill>
                  <a:srgbClr val="0070C0"/>
                </a:solidFill>
              </a:rPr>
              <a:t>Hours</a:t>
            </a:r>
          </a:p>
        </p:txBody>
      </p:sp>
      <p:sp>
        <p:nvSpPr>
          <p:cNvPr id="22" name="pvalues"/>
          <p:cNvSpPr txBox="1"/>
          <p:nvPr/>
        </p:nvSpPr>
        <p:spPr>
          <a:xfrm>
            <a:off x="1287206" y="4022471"/>
            <a:ext cx="491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No pairwise </a:t>
            </a:r>
            <a:r>
              <a:rPr lang="en-US" sz="1200" b="1" dirty="0">
                <a:solidFill>
                  <a:schemeClr val="bg2"/>
                </a:solidFill>
              </a:rPr>
              <a:t>comparisons were significant at p &lt;0.05 </a:t>
            </a:r>
            <a:r>
              <a:rPr lang="en-US" sz="1200" b="1" dirty="0" smtClean="0">
                <a:solidFill>
                  <a:schemeClr val="bg2"/>
                </a:solidFill>
              </a:rPr>
              <a:t>except </a:t>
            </a:r>
            <a:r>
              <a:rPr lang="nn-NO" sz="1200" b="1" dirty="0" smtClean="0">
                <a:solidFill>
                  <a:schemeClr val="bg2"/>
                </a:solidFill>
              </a:rPr>
              <a:t>Donor </a:t>
            </a:r>
            <a:r>
              <a:rPr lang="en-US" sz="1200" b="1" dirty="0">
                <a:solidFill>
                  <a:schemeClr val="bg2"/>
                </a:solidFill>
              </a:rPr>
              <a:t>≥</a:t>
            </a:r>
            <a:r>
              <a:rPr lang="nn-NO" sz="1200" b="1" dirty="0">
                <a:solidFill>
                  <a:schemeClr val="bg2"/>
                </a:solidFill>
              </a:rPr>
              <a:t>18 Years </a:t>
            </a:r>
            <a:r>
              <a:rPr lang="nn-NO" sz="1200" b="1" dirty="0" smtClean="0">
                <a:solidFill>
                  <a:schemeClr val="bg2"/>
                </a:solidFill>
              </a:rPr>
              <a:t>vs. Donor 0-5 Years, Donors 6-10 Years, and Donor 11-17 Years 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3" name="pvalues"/>
          <p:cNvSpPr txBox="1"/>
          <p:nvPr/>
        </p:nvSpPr>
        <p:spPr>
          <a:xfrm>
            <a:off x="7316933" y="4022471"/>
            <a:ext cx="4058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2"/>
                </a:solidFill>
              </a:rPr>
              <a:t>No pairwise comparisons were significant at p &lt;0.05 except </a:t>
            </a:r>
            <a:r>
              <a:rPr lang="nn-NO" sz="1200" b="1" dirty="0" smtClean="0">
                <a:solidFill>
                  <a:schemeClr val="bg2"/>
                </a:solidFill>
              </a:rPr>
              <a:t>Donor 6-10 Years vs. </a:t>
            </a:r>
            <a:r>
              <a:rPr lang="en-US" sz="1200" b="1" dirty="0" smtClean="0">
                <a:solidFill>
                  <a:schemeClr val="bg2"/>
                </a:solidFill>
              </a:rPr>
              <a:t>Donor ≥</a:t>
            </a:r>
            <a:r>
              <a:rPr lang="nn-NO" sz="1200" b="1" dirty="0" smtClean="0">
                <a:solidFill>
                  <a:schemeClr val="bg2"/>
                </a:solidFill>
              </a:rPr>
              <a:t>18 Years 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3035" y="6714772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642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8610600" cy="1066800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914400"/>
            <a:ext cx="11201400" cy="5257800"/>
          </a:xfrm>
        </p:spPr>
        <p:txBody>
          <a:bodyPr vert="horz" wrap="square" lIns="9144" tIns="45720" rIns="9144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Deceased donor </a:t>
            </a:r>
            <a:r>
              <a:rPr lang="en-US" b="1" dirty="0">
                <a:solidFill>
                  <a:srgbClr val="002060"/>
                </a:solidFill>
              </a:rPr>
              <a:t>characteristics by transplant </a:t>
            </a:r>
            <a:r>
              <a:rPr lang="en-US" b="1" dirty="0" smtClean="0">
                <a:solidFill>
                  <a:srgbClr val="002060"/>
                </a:solidFill>
              </a:rPr>
              <a:t>year/era: </a:t>
            </a:r>
            <a:r>
              <a:rPr lang="en-US" b="1" dirty="0">
                <a:solidFill>
                  <a:srgbClr val="002060"/>
                </a:solidFill>
              </a:rPr>
              <a:t>slides </a:t>
            </a:r>
            <a:r>
              <a:rPr lang="en-US" b="1" dirty="0" smtClean="0">
                <a:solidFill>
                  <a:srgbClr val="002060"/>
                </a:solidFill>
              </a:rPr>
              <a:t>3-12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Kaplan-Meier Survival Analyses: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sz="3000" b="1" dirty="0" smtClean="0"/>
              <a:t>Survival within 12 months: </a:t>
            </a:r>
            <a:r>
              <a:rPr lang="en-US" sz="3000" b="1" dirty="0"/>
              <a:t>slides </a:t>
            </a:r>
            <a:r>
              <a:rPr lang="en-US" sz="3000" b="1" dirty="0" smtClean="0"/>
              <a:t>13-20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sz="3000" b="1" dirty="0" smtClean="0"/>
              <a:t>Survival </a:t>
            </a:r>
            <a:r>
              <a:rPr lang="en-US" sz="3000" b="1" dirty="0"/>
              <a:t>within </a:t>
            </a:r>
            <a:r>
              <a:rPr lang="en-US" sz="3000" b="1" dirty="0" smtClean="0"/>
              <a:t>5 years conditional on survival to 1 year: </a:t>
            </a:r>
            <a:r>
              <a:rPr lang="en-US" sz="3000" b="1" dirty="0"/>
              <a:t>slides </a:t>
            </a:r>
            <a:r>
              <a:rPr lang="en-US" sz="3000" b="1" dirty="0" smtClean="0"/>
              <a:t>21-26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sz="3000" b="1" dirty="0" smtClean="0"/>
              <a:t>Freedom from CAV conditional on survival to discharge: slides 27-31</a:t>
            </a:r>
            <a:endParaRPr lang="en-US" sz="3000" b="1" dirty="0"/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endParaRPr lang="en-US" sz="34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7" y="6526120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-27370"/>
            <a:ext cx="121951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 smtClean="0">
                <a:solidFill>
                  <a:srgbClr val="002060"/>
                </a:solidFill>
              </a:rPr>
              <a:t>Pediatric </a:t>
            </a:r>
            <a:r>
              <a:rPr lang="en-US" sz="3400" kern="0" dirty="0">
                <a:solidFill>
                  <a:srgbClr val="002060"/>
                </a:solidFill>
              </a:rPr>
              <a:t>Heart </a:t>
            </a:r>
            <a:r>
              <a:rPr lang="en-US" sz="3400" kern="0" dirty="0" smtClean="0">
                <a:solidFill>
                  <a:srgbClr val="002060"/>
                </a:solidFill>
              </a:rPr>
              <a:t>Transplants</a:t>
            </a:r>
          </a:p>
          <a:p>
            <a:r>
              <a:rPr lang="en-US" sz="2800" kern="0" dirty="0">
                <a:solidFill>
                  <a:srgbClr val="002060"/>
                </a:solidFill>
              </a:rPr>
              <a:t>Kaplan-Meier Survival within 12 Months by Donor </a:t>
            </a:r>
            <a:r>
              <a:rPr lang="en-US" sz="2800" kern="0" dirty="0" smtClean="0">
                <a:solidFill>
                  <a:srgbClr val="002060"/>
                </a:solidFill>
              </a:rPr>
              <a:t>LVEF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3100" y="6525812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413678"/>
              </p:ext>
            </p:extLst>
          </p:nvPr>
        </p:nvGraphicFramePr>
        <p:xfrm>
          <a:off x="558800" y="1616798"/>
          <a:ext cx="1163320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1066800" y="1008484"/>
            <a:ext cx="10830560" cy="39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and Ischemic </a:t>
            </a:r>
            <a:r>
              <a:rPr lang="en-US" sz="2800" kern="0" dirty="0">
                <a:solidFill>
                  <a:srgbClr val="002060"/>
                </a:solidFill>
              </a:rPr>
              <a:t>Time (Transplants: Jan </a:t>
            </a:r>
            <a:r>
              <a:rPr lang="en-US" sz="2800" kern="0" dirty="0" smtClean="0">
                <a:solidFill>
                  <a:srgbClr val="002060"/>
                </a:solidFill>
              </a:rPr>
              <a:t>2000 </a:t>
            </a:r>
            <a:r>
              <a:rPr lang="en-US" sz="2800" kern="0" dirty="0">
                <a:solidFill>
                  <a:srgbClr val="002060"/>
                </a:solidFill>
              </a:rPr>
              <a:t>- Jun 2017</a:t>
            </a:r>
            <a:r>
              <a:rPr lang="en-US" sz="2800" kern="0" dirty="0" smtClean="0">
                <a:solidFill>
                  <a:srgbClr val="002060"/>
                </a:solidFill>
              </a:rPr>
              <a:t>)</a:t>
            </a:r>
            <a:endParaRPr lang="en-US" sz="2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>
                <a:solidFill>
                  <a:srgbClr val="0070C0"/>
                </a:solidFill>
              </a:rPr>
              <a:t>Kaplan-Meier </a:t>
            </a:r>
            <a:r>
              <a:rPr lang="en-US" sz="3600" b="1" dirty="0" smtClean="0">
                <a:solidFill>
                  <a:srgbClr val="0070C0"/>
                </a:solidFill>
              </a:rPr>
              <a:t>Survival </a:t>
            </a:r>
            <a:r>
              <a:rPr lang="en-US" sz="3600" b="1" dirty="0">
                <a:solidFill>
                  <a:srgbClr val="0070C0"/>
                </a:solidFill>
              </a:rPr>
              <a:t>within </a:t>
            </a:r>
            <a:r>
              <a:rPr lang="en-US" sz="3600" b="1" dirty="0" smtClean="0">
                <a:solidFill>
                  <a:srgbClr val="0070C0"/>
                </a:solidFill>
              </a:rPr>
              <a:t>5 Years Conditional on Survival to 1 Year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</p:spTree>
    <p:extLst>
      <p:ext uri="{BB962C8B-B14F-4D97-AF65-F5344CB8AC3E}">
        <p14:creationId xmlns:p14="http://schemas.microsoft.com/office/powerpoint/2010/main" val="2621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10064" y="622013"/>
            <a:ext cx="12004593" cy="3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60" kern="0" dirty="0">
                <a:solidFill>
                  <a:srgbClr val="002060"/>
                </a:solidFill>
                <a:latin typeface="Arial"/>
              </a:rPr>
              <a:t>Pediatric Heart Transplants</a:t>
            </a:r>
          </a:p>
          <a:p>
            <a:pPr defTabSz="950519"/>
            <a:r>
              <a:rPr lang="en-US" sz="2730" kern="0" dirty="0">
                <a:solidFill>
                  <a:srgbClr val="002060"/>
                </a:solidFill>
              </a:rPr>
              <a:t>Kaplan-Meier Survival within 5 Years Conditional on Survival to 1 Year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2176" y="6459612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463510"/>
              </p:ext>
            </p:extLst>
          </p:nvPr>
        </p:nvGraphicFramePr>
        <p:xfrm>
          <a:off x="1" y="1426350"/>
          <a:ext cx="12514657" cy="605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445566"/>
              </p:ext>
            </p:extLst>
          </p:nvPr>
        </p:nvGraphicFramePr>
        <p:xfrm>
          <a:off x="4351692" y="2135447"/>
          <a:ext cx="5002108" cy="446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787813" y="6197872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184406"/>
              </p:ext>
            </p:extLst>
          </p:nvPr>
        </p:nvGraphicFramePr>
        <p:xfrm>
          <a:off x="8371963" y="1859018"/>
          <a:ext cx="5320907" cy="523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387192" y="6201133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9495" y="1005301"/>
            <a:ext cx="10760625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b="1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Donor Age and </a:t>
            </a:r>
            <a:r>
              <a:rPr lang="en-US" sz="2730" b="1" kern="0" dirty="0">
                <a:solidFill>
                  <a:srgbClr val="002060"/>
                </a:solidFill>
                <a:ea typeface="+mj-ea"/>
                <a:cs typeface="+mj-cs"/>
              </a:rPr>
              <a:t>Location (Transplants: Jan 2000 - Jun 2013)</a:t>
            </a:r>
            <a:endParaRPr lang="en-US" sz="1996" dirty="0"/>
          </a:p>
        </p:txBody>
      </p:sp>
      <p:sp>
        <p:nvSpPr>
          <p:cNvPr id="21" name="TextBox 20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536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30054" y="702584"/>
            <a:ext cx="12004593" cy="3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Pediatric Heart Transplants</a:t>
            </a:r>
          </a:p>
          <a:p>
            <a:pPr defTabSz="950519"/>
            <a:r>
              <a:rPr lang="en-US" sz="2730" kern="0" dirty="0">
                <a:solidFill>
                  <a:srgbClr val="002060"/>
                </a:solidFill>
              </a:rPr>
              <a:t>Kaplan-Meier Survival within 5 Years Conditional on Survival to 1 Year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2176" y="6459612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335608"/>
              </p:ext>
            </p:extLst>
          </p:nvPr>
        </p:nvGraphicFramePr>
        <p:xfrm>
          <a:off x="112176" y="1438339"/>
          <a:ext cx="12514657" cy="605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945082"/>
              </p:ext>
            </p:extLst>
          </p:nvPr>
        </p:nvGraphicFramePr>
        <p:xfrm>
          <a:off x="4343400" y="2092272"/>
          <a:ext cx="5002108" cy="446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587239" y="6158345"/>
            <a:ext cx="2252928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 </a:t>
            </a:r>
            <a:r>
              <a:rPr lang="en-US" sz="1600" b="1" dirty="0" smtClean="0">
                <a:solidFill>
                  <a:srgbClr val="0070C0"/>
                </a:solidFill>
              </a:rPr>
              <a:t>1-10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99851"/>
              </p:ext>
            </p:extLst>
          </p:nvPr>
        </p:nvGraphicFramePr>
        <p:xfrm>
          <a:off x="8418111" y="1866769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574411" y="6214300"/>
            <a:ext cx="2321049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 11-17 Years</a:t>
            </a: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342" y="1082353"/>
            <a:ext cx="1060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2060"/>
                </a:solidFill>
                <a:ea typeface="+mj-ea"/>
                <a:cs typeface="+mj-cs"/>
              </a:rPr>
              <a:t>Donor and Recipient </a:t>
            </a:r>
            <a:r>
              <a:rPr lang="en-US" sz="2400" b="1" kern="0" dirty="0" smtClean="0">
                <a:solidFill>
                  <a:srgbClr val="002060"/>
                </a:solidFill>
                <a:ea typeface="+mj-ea"/>
                <a:cs typeface="+mj-cs"/>
              </a:rPr>
              <a:t>Age </a:t>
            </a:r>
            <a:r>
              <a:rPr lang="en-US" sz="2400" b="1" kern="0" dirty="0">
                <a:solidFill>
                  <a:srgbClr val="002060"/>
                </a:solidFill>
              </a:rPr>
              <a:t>(Transplants: Jan 2000 - Jun 2013</a:t>
            </a:r>
            <a:r>
              <a:rPr lang="en-US" sz="2400" b="1" kern="0" dirty="0" smtClean="0">
                <a:solidFill>
                  <a:srgbClr val="002060"/>
                </a:solidFill>
              </a:rPr>
              <a:t>)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8437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102916"/>
              </p:ext>
            </p:extLst>
          </p:nvPr>
        </p:nvGraphicFramePr>
        <p:xfrm>
          <a:off x="233162" y="1675269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9457" y="-118014"/>
            <a:ext cx="12725030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30" kern="0" dirty="0">
                <a:solidFill>
                  <a:srgbClr val="002060"/>
                </a:solidFill>
                <a:ea typeface="+mn-ea"/>
                <a:cs typeface="+mn-cs"/>
              </a:rPr>
              <a:t>Pediatric Heart Transplants (Recipients 11-17 Years and Donors </a:t>
            </a:r>
            <a:r>
              <a:rPr lang="en-US" sz="2800" dirty="0" smtClean="0">
                <a:solidFill>
                  <a:srgbClr val="002060"/>
                </a:solidFill>
              </a:rPr>
              <a:t>≥</a:t>
            </a:r>
            <a:r>
              <a:rPr lang="en-US" sz="2730" kern="0" dirty="0" smtClean="0">
                <a:solidFill>
                  <a:srgbClr val="002060"/>
                </a:solidFill>
                <a:ea typeface="+mn-ea"/>
                <a:cs typeface="+mn-cs"/>
              </a:rPr>
              <a:t>11 Years</a:t>
            </a:r>
            <a:r>
              <a:rPr lang="en-US" sz="2730" kern="0" dirty="0">
                <a:solidFill>
                  <a:srgbClr val="002060"/>
                </a:solidFill>
                <a:ea typeface="+mn-ea"/>
                <a:cs typeface="+mn-cs"/>
              </a:rPr>
              <a:t>)</a:t>
            </a:r>
            <a:r>
              <a:rPr lang="en-US" sz="2954" kern="0" dirty="0">
                <a:solidFill>
                  <a:srgbClr val="002060"/>
                </a:solidFill>
              </a:rPr>
              <a:t> </a:t>
            </a:r>
          </a:p>
          <a:p>
            <a:r>
              <a:rPr lang="en-US" sz="252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endParaRPr lang="en-US" sz="2954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297499" y="3583637"/>
            <a:ext cx="1206618" cy="70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6" dirty="0"/>
              <a:t>p = 0.5203</a:t>
            </a:r>
            <a:endParaRPr lang="en-US" sz="128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2994" y="6478284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456127"/>
              </p:ext>
            </p:extLst>
          </p:nvPr>
        </p:nvGraphicFramePr>
        <p:xfrm>
          <a:off x="6336946" y="1822135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263765" y="4004009"/>
            <a:ext cx="41234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b="1" dirty="0">
                <a:solidFill>
                  <a:schemeClr val="bg2"/>
                </a:solidFill>
              </a:rPr>
              <a:t> p = 0.2428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44786" y="972358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History of Smoking*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336946" y="978115"/>
            <a:ext cx="6228955" cy="52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 defTabSz="900113"/>
            <a:r>
              <a:rPr lang="en-US" sz="1969" kern="0" dirty="0">
                <a:solidFill>
                  <a:srgbClr val="002060"/>
                </a:solidFill>
              </a:rPr>
              <a:t>By Donor  History of Alcohol Use*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44785" y="1211266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2000 - Jun 2013)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7007300" y="1201746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2005 - Jun 2013)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7941" y="1613877"/>
            <a:ext cx="4163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*Cigarette use for more than 20 pack years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29600" y="1594814"/>
            <a:ext cx="343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*Two or more alcoholic drinks per day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6880" y="4004009"/>
            <a:ext cx="96212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60" b="1" dirty="0">
                <a:solidFill>
                  <a:schemeClr val="bg2"/>
                </a:solidFill>
              </a:rPr>
              <a:t>p = 0.5203</a:t>
            </a:r>
          </a:p>
        </p:txBody>
      </p:sp>
    </p:spTree>
    <p:extLst>
      <p:ext uri="{BB962C8B-B14F-4D97-AF65-F5344CB8AC3E}">
        <p14:creationId xmlns:p14="http://schemas.microsoft.com/office/powerpoint/2010/main" val="1556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10055"/>
              </p:ext>
            </p:extLst>
          </p:nvPr>
        </p:nvGraphicFramePr>
        <p:xfrm>
          <a:off x="182205" y="1778344"/>
          <a:ext cx="6120765" cy="468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63333" y="12555"/>
            <a:ext cx="12661311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30" kern="0" dirty="0">
                <a:solidFill>
                  <a:srgbClr val="002060"/>
                </a:solidFill>
              </a:rPr>
              <a:t>Pediatric Heart Transplants (Recipients 11-17 Years and Donors </a:t>
            </a:r>
            <a:r>
              <a:rPr lang="en-US" sz="2800" dirty="0" smtClean="0">
                <a:solidFill>
                  <a:srgbClr val="002060"/>
                </a:solidFill>
              </a:rPr>
              <a:t>≥</a:t>
            </a:r>
            <a:r>
              <a:rPr lang="en-US" sz="2800" dirty="0" smtClean="0">
                <a:solidFill>
                  <a:srgbClr val="002060"/>
                </a:solidFill>
              </a:rPr>
              <a:t>1</a:t>
            </a:r>
            <a:r>
              <a:rPr lang="en-US" sz="2730" kern="0" dirty="0" smtClean="0">
                <a:solidFill>
                  <a:srgbClr val="002060"/>
                </a:solidFill>
              </a:rPr>
              <a:t>1 Years</a:t>
            </a:r>
            <a:r>
              <a:rPr lang="en-US" sz="2730" kern="0" dirty="0">
                <a:solidFill>
                  <a:srgbClr val="002060"/>
                </a:solidFill>
              </a:rPr>
              <a:t>) </a:t>
            </a:r>
          </a:p>
          <a:p>
            <a:r>
              <a:rPr lang="en-US" sz="2520" kern="0" dirty="0">
                <a:solidFill>
                  <a:srgbClr val="002060"/>
                </a:solidFill>
              </a:rPr>
              <a:t>Kaplan-Meier Survival within 5 Years Conditional on Survival to 1 Year</a:t>
            </a:r>
          </a:p>
          <a:p>
            <a:endParaRPr lang="en-US" sz="273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8747" y="6488703"/>
            <a:ext cx="4642245" cy="700095"/>
            <a:chOff x="2" y="6146792"/>
            <a:chExt cx="4715932" cy="711207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7"/>
              <a:chOff x="1" y="6067770"/>
              <a:chExt cx="4952999" cy="79023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0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500958"/>
              </p:ext>
            </p:extLst>
          </p:nvPr>
        </p:nvGraphicFramePr>
        <p:xfrm>
          <a:off x="6375359" y="1814958"/>
          <a:ext cx="6349285" cy="468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868050" y="871226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History of Cocaine Use*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595801" y="822827"/>
            <a:ext cx="6228955" cy="52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History of Other Drug Use*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767938" y="1099544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</a:t>
            </a:r>
            <a:r>
              <a:rPr lang="en-US" sz="1772" kern="0" dirty="0" smtClean="0">
                <a:solidFill>
                  <a:srgbClr val="002060"/>
                </a:solidFill>
              </a:rPr>
              <a:t>– Jun 2013</a:t>
            </a:r>
            <a:r>
              <a:rPr lang="en-US" sz="1772" kern="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00737" y="1101073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</a:t>
            </a:r>
            <a:r>
              <a:rPr lang="en-US" sz="1772" kern="0" dirty="0" smtClean="0">
                <a:solidFill>
                  <a:srgbClr val="002060"/>
                </a:solidFill>
              </a:rPr>
              <a:t>– Jun 2013</a:t>
            </a:r>
            <a:r>
              <a:rPr lang="en-US" sz="1772" kern="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19201" y="1533312"/>
            <a:ext cx="4775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*Donor has ever abused or had a dependency to cocaine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11522" y="1491008"/>
            <a:ext cx="61900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chemeClr val="bg2"/>
                </a:solidFill>
              </a:rPr>
              <a:t>*Donor ever abused or had a dependency to </a:t>
            </a:r>
            <a:r>
              <a:rPr lang="en-US" sz="1300" dirty="0" smtClean="0">
                <a:solidFill>
                  <a:schemeClr val="bg2"/>
                </a:solidFill>
              </a:rPr>
              <a:t>non-intravenous street </a:t>
            </a:r>
            <a:r>
              <a:rPr lang="en-US" sz="1300" dirty="0">
                <a:solidFill>
                  <a:schemeClr val="bg2"/>
                </a:solidFill>
              </a:rPr>
              <a:t>drugs, such as crack, marijuana or prescription narcotics, sedatives, hypnotics or stimulants</a:t>
            </a:r>
          </a:p>
        </p:txBody>
      </p:sp>
    </p:spTree>
    <p:extLst>
      <p:ext uri="{BB962C8B-B14F-4D97-AF65-F5344CB8AC3E}">
        <p14:creationId xmlns:p14="http://schemas.microsoft.com/office/powerpoint/2010/main" val="12460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81000" y="-198209"/>
            <a:ext cx="121951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Pediatric </a:t>
            </a:r>
            <a:r>
              <a:rPr lang="en-US" sz="3000" kern="0" dirty="0">
                <a:solidFill>
                  <a:srgbClr val="002060"/>
                </a:solidFill>
              </a:rPr>
              <a:t>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 </a:t>
            </a:r>
            <a:endParaRPr lang="en-US" sz="3000" kern="0" dirty="0">
              <a:solidFill>
                <a:srgbClr val="002060"/>
              </a:solidFill>
            </a:endParaRPr>
          </a:p>
          <a:p>
            <a:r>
              <a:rPr lang="en-US" sz="2600" kern="0" dirty="0">
                <a:solidFill>
                  <a:srgbClr val="002060"/>
                </a:solidFill>
              </a:rPr>
              <a:t>Kaplan-Meier Survival within 5 Years Conditional on Survival to 1 </a:t>
            </a:r>
            <a:r>
              <a:rPr lang="en-US" sz="2600" kern="0" dirty="0" smtClean="0">
                <a:solidFill>
                  <a:srgbClr val="002060"/>
                </a:solidFill>
              </a:rPr>
              <a:t>Year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074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313753"/>
              </p:ext>
            </p:extLst>
          </p:nvPr>
        </p:nvGraphicFramePr>
        <p:xfrm>
          <a:off x="685800" y="1312304"/>
          <a:ext cx="11201400" cy="570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0" y="2971800"/>
            <a:ext cx="541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No pairwise comparisons were significant at p &lt; 0.05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1012495"/>
            <a:ext cx="11890342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>
                <a:solidFill>
                  <a:srgbClr val="002060"/>
                </a:solidFill>
              </a:rPr>
              <a:t>b</a:t>
            </a:r>
            <a:r>
              <a:rPr lang="en-US" sz="2600" kern="0" dirty="0" smtClean="0">
                <a:solidFill>
                  <a:srgbClr val="002060"/>
                </a:solidFill>
              </a:rPr>
              <a:t>y Donor LVEF and Ischemic Time </a:t>
            </a:r>
            <a:r>
              <a:rPr lang="en-US" sz="2600" kern="0" dirty="0">
                <a:solidFill>
                  <a:srgbClr val="002060"/>
                </a:solidFill>
              </a:rPr>
              <a:t>(Transplants: 2005 - Jun 2013)</a:t>
            </a:r>
          </a:p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 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926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Freedom from CAV                                     Conditional on Survival to Discharge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</p:spTree>
    <p:extLst>
      <p:ext uri="{BB962C8B-B14F-4D97-AF65-F5344CB8AC3E}">
        <p14:creationId xmlns:p14="http://schemas.microsoft.com/office/powerpoint/2010/main" val="4155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90024" y="90031"/>
            <a:ext cx="12004593" cy="128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Pediatric Heart Transplants</a:t>
            </a:r>
          </a:p>
          <a:p>
            <a:pPr defTabSz="950519"/>
            <a:r>
              <a:rPr lang="en-US" sz="2954" kern="0" dirty="0">
                <a:solidFill>
                  <a:srgbClr val="002060"/>
                </a:solidFill>
              </a:rPr>
              <a:t>Freedom from CAV</a:t>
            </a:r>
            <a:r>
              <a:rPr lang="en-US" sz="2756" kern="0" dirty="0">
                <a:solidFill>
                  <a:srgbClr val="002060"/>
                </a:solidFill>
              </a:rPr>
              <a:t> Conditional on Survival to Discharge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0024" y="645295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503020"/>
              </p:ext>
            </p:extLst>
          </p:nvPr>
        </p:nvGraphicFramePr>
        <p:xfrm>
          <a:off x="0" y="1405307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626169" y="1064336"/>
            <a:ext cx="11112300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</a:rPr>
              <a:t> Donor and Recipient Age (Transplants</a:t>
            </a:r>
            <a:r>
              <a:rPr lang="en-US" sz="2756" kern="0" dirty="0">
                <a:solidFill>
                  <a:srgbClr val="002060"/>
                </a:solidFill>
                <a:latin typeface="Arial"/>
              </a:rPr>
              <a:t>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280182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657909" y="6127352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Recipients </a:t>
            </a:r>
            <a:r>
              <a:rPr lang="en-US" sz="1575" b="1" dirty="0" smtClean="0">
                <a:solidFill>
                  <a:srgbClr val="0070C0"/>
                </a:solidFill>
              </a:rPr>
              <a:t>1-10 </a:t>
            </a:r>
            <a:r>
              <a:rPr lang="en-US" sz="1575" b="1" dirty="0">
                <a:solidFill>
                  <a:srgbClr val="0070C0"/>
                </a:solidFill>
              </a:rPr>
              <a:t>Years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061214"/>
              </p:ext>
            </p:extLst>
          </p:nvPr>
        </p:nvGraphicFramePr>
        <p:xfrm>
          <a:off x="8422249" y="1735534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504575" y="6127351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Recipients 11-17 Years</a:t>
            </a:r>
          </a:p>
        </p:txBody>
      </p:sp>
    </p:spTree>
    <p:extLst>
      <p:ext uri="{BB962C8B-B14F-4D97-AF65-F5344CB8AC3E}">
        <p14:creationId xmlns:p14="http://schemas.microsoft.com/office/powerpoint/2010/main" val="9924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059518"/>
              </p:ext>
            </p:extLst>
          </p:nvPr>
        </p:nvGraphicFramePr>
        <p:xfrm>
          <a:off x="420677" y="1605530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37556" y="76607"/>
            <a:ext cx="11926491" cy="87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>
                <a:solidFill>
                  <a:srgbClr val="002060"/>
                </a:solidFill>
              </a:rPr>
              <a:t>Pediatric Heart Transplants</a:t>
            </a:r>
            <a:br>
              <a:rPr lang="en-US" sz="2954" kern="0" dirty="0">
                <a:solidFill>
                  <a:srgbClr val="002060"/>
                </a:solidFill>
              </a:rPr>
            </a:br>
            <a:r>
              <a:rPr lang="en-US" sz="2954" kern="0" dirty="0">
                <a:solidFill>
                  <a:srgbClr val="002060"/>
                </a:solidFill>
              </a:rPr>
              <a:t>Freedom from CAV</a:t>
            </a:r>
            <a:r>
              <a:rPr lang="en-US" sz="2756" kern="0" dirty="0">
                <a:solidFill>
                  <a:srgbClr val="002060"/>
                </a:solidFill>
              </a:rPr>
              <a:t> Conditional on Survival to Discharge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0023" y="6472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044813"/>
              </p:ext>
            </p:extLst>
          </p:nvPr>
        </p:nvGraphicFramePr>
        <p:xfrm>
          <a:off x="6376223" y="1612345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268933" y="3865606"/>
            <a:ext cx="15001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 = 0.5016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750521" y="1028890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Cause of Death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553013" y="1026831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LVEF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50520" y="1295146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2000 - Jun 2017)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17493" y="1295146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2005 - Jun 2017)</a:t>
            </a:r>
          </a:p>
        </p:txBody>
      </p:sp>
    </p:spTree>
    <p:extLst>
      <p:ext uri="{BB962C8B-B14F-4D97-AF65-F5344CB8AC3E}">
        <p14:creationId xmlns:p14="http://schemas.microsoft.com/office/powerpoint/2010/main" val="9235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676400" y="2438401"/>
            <a:ext cx="895664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Deceased Donor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Characteristics by Transplant Era/Year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2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8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43470"/>
            <a:ext cx="12801600" cy="87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30" kern="0" dirty="0">
                <a:solidFill>
                  <a:srgbClr val="002060"/>
                </a:solidFill>
              </a:rPr>
              <a:t>Pediatric Heart Transplants (Recipients 11-17 Years and Donors </a:t>
            </a:r>
            <a:r>
              <a:rPr lang="en-US" sz="2800" dirty="0" smtClean="0">
                <a:solidFill>
                  <a:srgbClr val="002060"/>
                </a:solidFill>
              </a:rPr>
              <a:t>≥</a:t>
            </a:r>
            <a:r>
              <a:rPr lang="en-US" sz="2730" kern="0" dirty="0" smtClean="0">
                <a:solidFill>
                  <a:srgbClr val="002060"/>
                </a:solidFill>
              </a:rPr>
              <a:t>11 </a:t>
            </a:r>
            <a:r>
              <a:rPr lang="en-US" sz="2730" kern="0" dirty="0">
                <a:solidFill>
                  <a:srgbClr val="002060"/>
                </a:solidFill>
              </a:rPr>
              <a:t>Years)</a:t>
            </a:r>
            <a:r>
              <a:rPr lang="en-US" sz="2954" kern="0" dirty="0">
                <a:solidFill>
                  <a:srgbClr val="002060"/>
                </a:solidFill>
              </a:rPr>
              <a:t> </a:t>
            </a:r>
          </a:p>
          <a:p>
            <a:r>
              <a:rPr lang="en-US" sz="2520" kern="0" dirty="0">
                <a:solidFill>
                  <a:srgbClr val="002060"/>
                </a:solidFill>
              </a:rPr>
              <a:t>Freedom from CAV Conditional on Survival to Discharge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0023" y="646295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1237" y="1768277"/>
            <a:ext cx="6288560" cy="4860608"/>
            <a:chOff x="402688" y="1834027"/>
            <a:chExt cx="6217920" cy="4754880"/>
          </a:xfrm>
        </p:grpSpPr>
        <p:graphicFrame>
          <p:nvGraphicFramePr>
            <p:cNvPr id="20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97830058"/>
                </p:ext>
              </p:extLst>
            </p:nvPr>
          </p:nvGraphicFramePr>
          <p:xfrm>
            <a:off x="402688" y="1834027"/>
            <a:ext cx="6217920" cy="4754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pvalues"/>
            <p:cNvSpPr txBox="1"/>
            <p:nvPr/>
          </p:nvSpPr>
          <p:spPr>
            <a:xfrm>
              <a:off x="1199610" y="3935879"/>
              <a:ext cx="1524000" cy="283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80" b="1" dirty="0">
                  <a:solidFill>
                    <a:schemeClr val="bg2"/>
                  </a:solidFill>
                </a:rPr>
                <a:t>p = 0.0011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703177" y="955622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History of Smoking*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649797" y="939965"/>
            <a:ext cx="6338909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History of Alcohol Use*</a:t>
            </a: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52897"/>
              </p:ext>
            </p:extLst>
          </p:nvPr>
        </p:nvGraphicFramePr>
        <p:xfrm>
          <a:off x="6597129" y="1758868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776563" y="1174439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2000 - Jun 2017)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97328" y="1173482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2005 - Jun 2017)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30510" y="1553878"/>
            <a:ext cx="4163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*Cigarette use for more than 20 pack years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19070" y="1534387"/>
            <a:ext cx="343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*Two or more alcoholic drinks per day</a:t>
            </a:r>
          </a:p>
        </p:txBody>
      </p:sp>
    </p:spTree>
    <p:extLst>
      <p:ext uri="{BB962C8B-B14F-4D97-AF65-F5344CB8AC3E}">
        <p14:creationId xmlns:p14="http://schemas.microsoft.com/office/powerpoint/2010/main" val="38847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353157"/>
              </p:ext>
            </p:extLst>
          </p:nvPr>
        </p:nvGraphicFramePr>
        <p:xfrm>
          <a:off x="337667" y="1895092"/>
          <a:ext cx="6120765" cy="468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53042" y="12692"/>
            <a:ext cx="12761810" cy="87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30" kern="0" dirty="0">
                <a:solidFill>
                  <a:srgbClr val="002060"/>
                </a:solidFill>
              </a:rPr>
              <a:t>Pediatric Heart Transplants (Recipients 11-17 Years and Donors </a:t>
            </a:r>
            <a:r>
              <a:rPr lang="en-US" sz="2800" dirty="0" smtClean="0">
                <a:solidFill>
                  <a:srgbClr val="002060"/>
                </a:solidFill>
              </a:rPr>
              <a:t>≥</a:t>
            </a:r>
            <a:r>
              <a:rPr lang="en-US" sz="2730" kern="0" dirty="0" smtClean="0">
                <a:solidFill>
                  <a:srgbClr val="002060"/>
                </a:solidFill>
              </a:rPr>
              <a:t>11 </a:t>
            </a:r>
            <a:r>
              <a:rPr lang="en-US" sz="2730" kern="0" dirty="0">
                <a:solidFill>
                  <a:srgbClr val="002060"/>
                </a:solidFill>
              </a:rPr>
              <a:t>Years)  </a:t>
            </a:r>
          </a:p>
          <a:p>
            <a:r>
              <a:rPr lang="en-US" sz="2520" kern="0" dirty="0">
                <a:solidFill>
                  <a:srgbClr val="002060"/>
                </a:solidFill>
              </a:rPr>
              <a:t>Freedom from CAV Conditional on Survival to Discharge</a:t>
            </a:r>
          </a:p>
          <a:p>
            <a:endParaRPr lang="en-US" sz="273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024" y="6472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1295400" y="905149"/>
            <a:ext cx="4886803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History of Cocaine Use*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7075556" y="895916"/>
            <a:ext cx="5345394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History of Other Drug Use*</a:t>
            </a: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316358"/>
              </p:ext>
            </p:extLst>
          </p:nvPr>
        </p:nvGraphicFramePr>
        <p:xfrm>
          <a:off x="6489145" y="1968066"/>
          <a:ext cx="6326603" cy="468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832728" y="1138741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2000 - Jun 2017)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935401" y="1126231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2000 - Jun 2017)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67477" y="1597525"/>
            <a:ext cx="4814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*Donor has ever abused or had a dependency to cocaine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8502" y="1512154"/>
            <a:ext cx="60963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chemeClr val="bg2"/>
                </a:solidFill>
                <a:latin typeface="Arial" panose="020B0604020202020204" pitchFamily="34" charset="0"/>
              </a:rPr>
              <a:t>*</a:t>
            </a:r>
            <a:r>
              <a:rPr lang="en-US" sz="1300" dirty="0">
                <a:solidFill>
                  <a:schemeClr val="bg2"/>
                </a:solidFill>
              </a:rPr>
              <a:t>Donor ever abused or had a dependency to </a:t>
            </a:r>
            <a:r>
              <a:rPr lang="en-US" sz="1300" dirty="0" smtClean="0">
                <a:solidFill>
                  <a:schemeClr val="bg2"/>
                </a:solidFill>
              </a:rPr>
              <a:t>non-intravenous </a:t>
            </a:r>
            <a:r>
              <a:rPr lang="en-US" sz="1300" dirty="0">
                <a:solidFill>
                  <a:schemeClr val="bg2"/>
                </a:solidFill>
              </a:rPr>
              <a:t>street drugs, such as crack, marijuana or prescription narcotics, sedatives, hypnotics or stimulants</a:t>
            </a:r>
          </a:p>
        </p:txBody>
      </p:sp>
    </p:spTree>
    <p:extLst>
      <p:ext uri="{BB962C8B-B14F-4D97-AF65-F5344CB8AC3E}">
        <p14:creationId xmlns:p14="http://schemas.microsoft.com/office/powerpoint/2010/main" val="37992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240607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</a:t>
            </a:r>
            <a:r>
              <a:rPr lang="en-US" sz="3200" dirty="0">
                <a:solidFill>
                  <a:srgbClr val="002060"/>
                </a:solidFill>
              </a:rPr>
              <a:t>Heart </a:t>
            </a:r>
            <a:r>
              <a:rPr lang="en-US" sz="3200" dirty="0" smtClean="0">
                <a:solidFill>
                  <a:srgbClr val="002060"/>
                </a:solidFill>
              </a:rPr>
              <a:t>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9303" y="6645132"/>
            <a:ext cx="685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050" b="1" baseline="30000" dirty="0">
                <a:solidFill>
                  <a:srgbClr val="002060"/>
                </a:solidFill>
              </a:rPr>
              <a:t>th </a:t>
            </a:r>
            <a:r>
              <a:rPr lang="en-US" sz="1050" b="1" dirty="0">
                <a:solidFill>
                  <a:srgbClr val="002060"/>
                </a:solidFill>
              </a:rPr>
              <a:t>– 95</a:t>
            </a:r>
            <a:r>
              <a:rPr lang="en-US" sz="1050" b="1" baseline="30000" dirty="0">
                <a:solidFill>
                  <a:srgbClr val="002060"/>
                </a:solidFill>
              </a:rPr>
              <a:t>th</a:t>
            </a:r>
            <a:r>
              <a:rPr lang="en-US" sz="1050" b="1" dirty="0">
                <a:solidFill>
                  <a:srgbClr val="002060"/>
                </a:solidFill>
              </a:rPr>
              <a:t> percentiles</a:t>
            </a:r>
            <a:r>
              <a:rPr lang="en-US" sz="1050" b="1" dirty="0" smtClean="0">
                <a:solidFill>
                  <a:srgbClr val="002060"/>
                </a:solidFill>
              </a:rPr>
              <a:t>) </a:t>
            </a:r>
            <a:endParaRPr lang="en-US" sz="105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69683" y="7060450"/>
            <a:ext cx="4191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05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6852791"/>
            <a:ext cx="64916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23149" y="413572"/>
            <a:ext cx="11811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Donor Characteristics (Transplants: Jan 1992 –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65633"/>
              </p:ext>
            </p:extLst>
          </p:nvPr>
        </p:nvGraphicFramePr>
        <p:xfrm>
          <a:off x="1981200" y="957651"/>
          <a:ext cx="8839200" cy="5583644"/>
        </p:xfrm>
        <a:graphic>
          <a:graphicData uri="http://schemas.openxmlformats.org/drawingml/2006/table">
            <a:tbl>
              <a:tblPr/>
              <a:tblGrid>
                <a:gridCol w="2058445">
                  <a:extLst>
                    <a:ext uri="{9D8B030D-6E8A-4147-A177-3AD203B41FA5}">
                      <a16:colId xmlns:a16="http://schemas.microsoft.com/office/drawing/2014/main" val="2555684105"/>
                    </a:ext>
                  </a:extLst>
                </a:gridCol>
                <a:gridCol w="1876817">
                  <a:extLst>
                    <a:ext uri="{9D8B030D-6E8A-4147-A177-3AD203B41FA5}">
                      <a16:colId xmlns:a16="http://schemas.microsoft.com/office/drawing/2014/main" val="1037367371"/>
                    </a:ext>
                  </a:extLst>
                </a:gridCol>
                <a:gridCol w="1831409">
                  <a:extLst>
                    <a:ext uri="{9D8B030D-6E8A-4147-A177-3AD203B41FA5}">
                      <a16:colId xmlns:a16="http://schemas.microsoft.com/office/drawing/2014/main" val="4182053362"/>
                    </a:ext>
                  </a:extLst>
                </a:gridCol>
                <a:gridCol w="1967629">
                  <a:extLst>
                    <a:ext uri="{9D8B030D-6E8A-4147-A177-3AD203B41FA5}">
                      <a16:colId xmlns:a16="http://schemas.microsoft.com/office/drawing/2014/main" val="267310336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572277486"/>
                    </a:ext>
                  </a:extLst>
                </a:gridCol>
              </a:tblGrid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1992-Dec 2000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2001-Dec 2009            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2010-Jun 2018       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780357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3,666)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4,476)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5,307)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66873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Geographic location: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051908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Europe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1068 (29.1%)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1210 (27.0%)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1321 (24.9%)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510378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North America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2481 (67.7%)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3057 (68.3%)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3586 (67.6%)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6494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Other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 (3.2%)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 (4.7%)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 (7.5%)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638066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Age (years)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350590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Male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58.2%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56.8%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57.7%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0.4068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670859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BMI (kg/m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 (12.6 - 26.6)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 (12.9 - 27.9)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 (13.3 - 28.7)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215277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Blood type: 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244998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A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48558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AB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876668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B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910921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O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59.2%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57.8%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55.7%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678653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Cause of death: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258105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Anoxia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929808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CVA/stroke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08630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Head trauma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657767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Other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701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4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145" y="-128513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</a:t>
            </a:r>
            <a:r>
              <a:rPr lang="en-US" sz="3200" dirty="0">
                <a:solidFill>
                  <a:srgbClr val="002060"/>
                </a:solidFill>
              </a:rPr>
              <a:t>Heart </a:t>
            </a:r>
            <a:r>
              <a:rPr lang="en-US" sz="3200" dirty="0" smtClean="0">
                <a:solidFill>
                  <a:srgbClr val="002060"/>
                </a:solidFill>
              </a:rPr>
              <a:t>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101356"/>
              </p:ext>
            </p:extLst>
          </p:nvPr>
        </p:nvGraphicFramePr>
        <p:xfrm>
          <a:off x="1981201" y="1120421"/>
          <a:ext cx="9296399" cy="52309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91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4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1992-Dec 2000                    (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3,666)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2001-Dec 2009                   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=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4,476)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2010-Jun 2018              (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5,307)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CMV antibody positive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EBV antibody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positive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75.4%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1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Hep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 antibody positive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Hep C antibody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0.2424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431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Smoking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history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7.7%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31942"/>
                  </a:ext>
                </a:extLst>
              </a:tr>
              <a:tr h="431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Alcohol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use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2.5%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400" b="1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0.0482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  <a:tr h="399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Cocain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 use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0.0181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2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drugs use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2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Hypertension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1.6%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0.1956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1.2%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0.1842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LVEF &lt;50%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7.1%</a:t>
                      </a:r>
                      <a:endParaRPr lang="en-US" sz="1400" b="1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14817" y="6674902"/>
            <a:ext cx="3677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2006 – 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2934" y="6923570"/>
            <a:ext cx="350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3 </a:t>
            </a:r>
            <a:r>
              <a:rPr lang="en-US" sz="1200" b="1" dirty="0" smtClean="0">
                <a:solidFill>
                  <a:srgbClr val="002060"/>
                </a:solidFill>
              </a:rPr>
              <a:t>Based on Jul 2004 – 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5823" y="6394623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622309" y="576344"/>
            <a:ext cx="99822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Donor </a:t>
            </a:r>
            <a:r>
              <a:rPr lang="en-US" sz="2800" kern="0" dirty="0">
                <a:solidFill>
                  <a:srgbClr val="002060"/>
                </a:solidFill>
              </a:rPr>
              <a:t>Characteristics (Transplants: </a:t>
            </a:r>
            <a:r>
              <a:rPr lang="en-US" sz="2800" kern="0" dirty="0" smtClean="0">
                <a:solidFill>
                  <a:srgbClr val="002060"/>
                </a:solidFill>
              </a:rPr>
              <a:t>1992 -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6731" y="6660737"/>
            <a:ext cx="400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96" y="-17860"/>
            <a:ext cx="11476435" cy="900113"/>
          </a:xfrm>
        </p:spPr>
        <p:txBody>
          <a:bodyPr/>
          <a:lstStyle/>
          <a:p>
            <a:r>
              <a:rPr lang="en-US" sz="3347" dirty="0">
                <a:solidFill>
                  <a:srgbClr val="002060"/>
                </a:solidFill>
              </a:rPr>
              <a:t>Pediatric Heart Transplants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986909"/>
              </p:ext>
            </p:extLst>
          </p:nvPr>
        </p:nvGraphicFramePr>
        <p:xfrm>
          <a:off x="250032" y="1573802"/>
          <a:ext cx="5850731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6270" y="6520032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625078" y="614464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63" kern="0" dirty="0">
                <a:solidFill>
                  <a:srgbClr val="002060"/>
                </a:solidFill>
              </a:rPr>
              <a:t>Median Donor Age by Location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775847" y="583399"/>
            <a:ext cx="5625704" cy="7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63" kern="0" dirty="0">
                <a:solidFill>
                  <a:srgbClr val="002060"/>
                </a:solidFill>
              </a:rPr>
              <a:t>Median Donor BMI by Location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82718"/>
              </p:ext>
            </p:extLst>
          </p:nvPr>
        </p:nvGraphicFramePr>
        <p:xfrm>
          <a:off x="6400801" y="1573802"/>
          <a:ext cx="5850731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696790" y="978998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(Transplants: Jan 1992 - Jun 2018)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919271" y="1038225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(Transplants: Jan 1995 - Jun 2018)</a:t>
            </a:r>
          </a:p>
        </p:txBody>
      </p:sp>
    </p:spTree>
    <p:extLst>
      <p:ext uri="{BB962C8B-B14F-4D97-AF65-F5344CB8AC3E}">
        <p14:creationId xmlns:p14="http://schemas.microsoft.com/office/powerpoint/2010/main" val="36451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244" y="153039"/>
            <a:ext cx="10576322" cy="800100"/>
          </a:xfrm>
        </p:spPr>
        <p:txBody>
          <a:bodyPr/>
          <a:lstStyle/>
          <a:p>
            <a:r>
              <a:rPr lang="en-US" sz="3347" dirty="0">
                <a:solidFill>
                  <a:srgbClr val="002060"/>
                </a:solidFill>
              </a:rPr>
              <a:t>Pediatric Heart Transplants</a:t>
            </a:r>
            <a:br>
              <a:rPr lang="en-US" sz="3347" dirty="0">
                <a:solidFill>
                  <a:srgbClr val="002060"/>
                </a:solidFill>
              </a:rPr>
            </a:br>
            <a:r>
              <a:rPr lang="en-US" sz="2756" dirty="0">
                <a:solidFill>
                  <a:srgbClr val="002060"/>
                </a:solidFill>
              </a:rPr>
              <a:t>Donor Sex 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5512" y="6533412"/>
            <a:ext cx="4642245" cy="700089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912359"/>
              </p:ext>
            </p:extLst>
          </p:nvPr>
        </p:nvGraphicFramePr>
        <p:xfrm>
          <a:off x="718150" y="1358690"/>
          <a:ext cx="11326416" cy="526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3250406" y="1555734"/>
            <a:ext cx="2237254" cy="4686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2"/>
                </a:solidFill>
              </a:rPr>
              <a:t>Donor Sex: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1682" y="6086732"/>
            <a:ext cx="970137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2" b="1" dirty="0">
                <a:solidFill>
                  <a:srgbClr val="0070C0"/>
                </a:solidFill>
              </a:rPr>
              <a:t>Europe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9097" y="6104037"/>
            <a:ext cx="1740733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2" b="1" dirty="0">
                <a:solidFill>
                  <a:srgbClr val="0070C0"/>
                </a:solidFill>
              </a:rPr>
              <a:t>North America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26279" y="6115425"/>
            <a:ext cx="853119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2" b="1" dirty="0">
                <a:solidFill>
                  <a:srgbClr val="0070C0"/>
                </a:solidFill>
              </a:rPr>
              <a:t>Other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93863" y="957949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63" kern="0" dirty="0">
                <a:solidFill>
                  <a:srgbClr val="002060"/>
                </a:solidFill>
              </a:rPr>
              <a:t>(Transplants: Jan 1992 - Jun 2018)</a:t>
            </a:r>
          </a:p>
        </p:txBody>
      </p:sp>
    </p:spTree>
    <p:extLst>
      <p:ext uri="{BB962C8B-B14F-4D97-AF65-F5344CB8AC3E}">
        <p14:creationId xmlns:p14="http://schemas.microsoft.com/office/powerpoint/2010/main" val="6468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5854"/>
            <a:ext cx="10744200" cy="81280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</a:t>
            </a:r>
            <a:r>
              <a:rPr lang="en-US" sz="3400" dirty="0">
                <a:solidFill>
                  <a:srgbClr val="002060"/>
                </a:solidFill>
              </a:rPr>
              <a:t>Heart </a:t>
            </a:r>
            <a:r>
              <a:rPr lang="en-US" sz="3400" dirty="0" smtClean="0">
                <a:solidFill>
                  <a:srgbClr val="002060"/>
                </a:solidFill>
              </a:rPr>
              <a:t>Transplants</a:t>
            </a:r>
            <a:r>
              <a:rPr lang="en-US" sz="3400" dirty="0">
                <a:solidFill>
                  <a:srgbClr val="002060"/>
                </a:solidFill>
              </a:rPr>
              <a:t/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Donor Blood Type 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731772"/>
              </p:ext>
            </p:extLst>
          </p:nvPr>
        </p:nvGraphicFramePr>
        <p:xfrm>
          <a:off x="685800" y="1294055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2897391" y="1462008"/>
            <a:ext cx="2504968" cy="4254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bg2"/>
                </a:solidFill>
              </a:rPr>
              <a:t>Donor Blood Type: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7555" y="6125388"/>
            <a:ext cx="1091966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3394" y="6125387"/>
            <a:ext cx="192450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9400" y="6125386"/>
            <a:ext cx="83548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1992 -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67" y="138889"/>
            <a:ext cx="12594197" cy="800100"/>
          </a:xfrm>
        </p:spPr>
        <p:txBody>
          <a:bodyPr/>
          <a:lstStyle/>
          <a:p>
            <a:r>
              <a:rPr lang="en-US" sz="3347" dirty="0">
                <a:solidFill>
                  <a:srgbClr val="002060"/>
                </a:solidFill>
              </a:rPr>
              <a:t>Pediatric Heart Transplants</a:t>
            </a:r>
            <a:br>
              <a:rPr lang="en-US" sz="3347" dirty="0">
                <a:solidFill>
                  <a:srgbClr val="002060"/>
                </a:solidFill>
              </a:rPr>
            </a:br>
            <a:r>
              <a:rPr lang="en-US" sz="2756" dirty="0">
                <a:solidFill>
                  <a:srgbClr val="002060"/>
                </a:solidFill>
              </a:rPr>
              <a:t>Donor Cause of Death 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6274" y="6533412"/>
            <a:ext cx="4642245" cy="700089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210097"/>
              </p:ext>
            </p:extLst>
          </p:nvPr>
        </p:nvGraphicFramePr>
        <p:xfrm>
          <a:off x="376367" y="1358690"/>
          <a:ext cx="12036614" cy="502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1992205" y="1481596"/>
            <a:ext cx="2804542" cy="4187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2"/>
                </a:solidFill>
              </a:rPr>
              <a:t>Donor Cause of Death: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7039" y="6028127"/>
            <a:ext cx="970137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2" b="1" dirty="0">
                <a:solidFill>
                  <a:srgbClr val="0070C0"/>
                </a:solidFill>
              </a:rPr>
              <a:t>Europe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06827" y="6034707"/>
            <a:ext cx="1803251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2" b="1" dirty="0">
                <a:solidFill>
                  <a:srgbClr val="0070C0"/>
                </a:solidFill>
              </a:rPr>
              <a:t>North America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1629" y="6034707"/>
            <a:ext cx="790601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2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93863" y="957949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63" kern="0" dirty="0">
                <a:solidFill>
                  <a:srgbClr val="002060"/>
                </a:solidFill>
              </a:rPr>
              <a:t>(Transplants: Jan 1992 - Jun 2018)</a:t>
            </a:r>
          </a:p>
        </p:txBody>
      </p:sp>
    </p:spTree>
    <p:extLst>
      <p:ext uri="{BB962C8B-B14F-4D97-AF65-F5344CB8AC3E}">
        <p14:creationId xmlns:p14="http://schemas.microsoft.com/office/powerpoint/2010/main" val="9341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5245B14F216408B1953D66C9FE43C" ma:contentTypeVersion="4" ma:contentTypeDescription="Create a new document." ma:contentTypeScope="" ma:versionID="55e0cb1b9f983cbb78c6ec49b31cd581">
  <xsd:schema xmlns:xsd="http://www.w3.org/2001/XMLSchema" xmlns:xs="http://www.w3.org/2001/XMLSchema" xmlns:p="http://schemas.microsoft.com/office/2006/metadata/properties" xmlns:ns2="1df23a4e-d417-4e0a-a778-b7db59ac479a" targetNamespace="http://schemas.microsoft.com/office/2006/metadata/properties" ma:root="true" ma:fieldsID="7e1f3b636e1a6db76b0e288558fbf0ed" ns2:_="">
    <xsd:import namespace="1df23a4e-d417-4e0a-a778-b7db59ac479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Archive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23a4e-d417-4e0a-a778-b7db59ac479a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Archive_x0020_Status" ma:index="3" nillable="true" ma:displayName="Archive Status" ma:default="Active" ma:description="Status field of Active vs. Archive" ma:format="Dropdown" ma:internalName="Archive_x0020_Status">
      <xsd:simpleType>
        <xsd:restriction base="dms:Choice">
          <xsd:enumeration value="Active"/>
          <xsd:enumeration value="Arch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A9236091AB348876378E1F235635F" ma:contentTypeVersion="0" ma:contentTypeDescription="Create a new document." ma:contentTypeScope="" ma:versionID="b8d2993a86a15f6ae2380fc1e2ee2d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C238DF4-172E-4F47-AAE4-3236C0757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23a4e-d417-4e0a-a778-b7db59ac4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65846F-B615-44F8-9ED6-2C1882A275DA}"/>
</file>

<file path=customXml/itemProps3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91805D6-AC72-435D-A51A-1C2C01D7BD28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1df23a4e-d417-4e0a-a778-b7db59ac479a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47578</TotalTime>
  <Words>2597</Words>
  <Application>Microsoft Office PowerPoint</Application>
  <PresentationFormat>Custom</PresentationFormat>
  <Paragraphs>549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</vt:lpstr>
      <vt:lpstr>Webdings</vt:lpstr>
      <vt:lpstr>UNOSTemplate</vt:lpstr>
      <vt:lpstr>FOCUS THEME: DONOR TRENDS    HEART TRANSPLANTATION  </vt:lpstr>
      <vt:lpstr>Table of Contents</vt:lpstr>
      <vt:lpstr>PowerPoint Presentation</vt:lpstr>
      <vt:lpstr>Pediatric Heart Transplants</vt:lpstr>
      <vt:lpstr>Pediatric Heart Transplants</vt:lpstr>
      <vt:lpstr>Pediatric Heart Transplants</vt:lpstr>
      <vt:lpstr>Pediatric Heart Transplants Donor Sex Distribution by Location and Era</vt:lpstr>
      <vt:lpstr>Pediatric Heart Transplants Donor Blood Type Distribution by Location and Era</vt:lpstr>
      <vt:lpstr>Pediatric Heart Transplants Donor Cause of Death Distribution by Location and Era</vt:lpstr>
      <vt:lpstr>Pediatric Heart Transplants  (Recipients 11-17 Years and Donors ≥11 Years) </vt:lpstr>
      <vt:lpstr>Pediatric Heart Transplants (Recipients 11-17 Years and Donors ≥11 Years)</vt:lpstr>
      <vt:lpstr>Pediatric Heart Transplants (Jan 2005 – Jun 2019)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3951</cp:revision>
  <dcterms:created xsi:type="dcterms:W3CDTF">2009-06-30T12:53:17Z</dcterms:created>
  <dcterms:modified xsi:type="dcterms:W3CDTF">2020-10-07T20:36:24Z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0x0101003C4A9236091AB348876378E1F235635F</vt:lpwstr>
  </property>
</Properties>
</file>